
<file path=[Content_Types].xml><?xml version="1.0" encoding="utf-8"?>
<Types xmlns="http://schemas.openxmlformats.org/package/2006/content-types">
  <Default Extension="png" ContentType="image/png"/>
  <Default Extension="jpeg" ContentType="image/jpeg"/>
  <Default Extension="emf" ContentType="image/x-emf"/>
  <Default Extension="WMF" ContentType="image/x-w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3.xml" ContentType="application/vnd.openxmlformats-officedocument.theme+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4.xml" ContentType="application/vnd.openxmlformats-officedocument.theme+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theme/theme5.xml" ContentType="application/vnd.openxmlformats-officedocument.theme+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theme/theme6.xml" ContentType="application/vnd.openxmlformats-officedocument.theme+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theme/theme7.xml" ContentType="application/vnd.openxmlformats-officedocument.theme+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theme/theme8.xml" ContentType="application/vnd.openxmlformats-officedocument.theme+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theme/theme9.xml" ContentType="application/vnd.openxmlformats-officedocument.theme+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theme/theme10.xml" ContentType="application/vnd.openxmlformats-officedocument.theme+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theme/theme11.xml" ContentType="application/vnd.openxmlformats-officedocument.theme+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theme/theme12.xml" ContentType="application/vnd.openxmlformats-officedocument.theme+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theme/theme13.xml" ContentType="application/vnd.openxmlformats-officedocument.theme+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theme/theme14.xml" ContentType="application/vnd.openxmlformats-officedocument.theme+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theme/theme15.xml" ContentType="application/vnd.openxmlformats-officedocument.theme+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theme/theme16.xml" ContentType="application/vnd.openxmlformats-officedocument.theme+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330" r:id="rId4"/>
    <p:sldMasterId id="2147484401" r:id="rId5"/>
    <p:sldMasterId id="2147484425" r:id="rId6"/>
    <p:sldMasterId id="2147484476" r:id="rId7"/>
    <p:sldMasterId id="2147484494" r:id="rId8"/>
    <p:sldMasterId id="2147484513" r:id="rId9"/>
    <p:sldMasterId id="2147484538" r:id="rId10"/>
    <p:sldMasterId id="2147484563" r:id="rId11"/>
    <p:sldMasterId id="2147484589" r:id="rId12"/>
    <p:sldMasterId id="2147484611" r:id="rId13"/>
    <p:sldMasterId id="2147484628" r:id="rId14"/>
    <p:sldMasterId id="2147484652" r:id="rId15"/>
    <p:sldMasterId id="2147484677" r:id="rId16"/>
    <p:sldMasterId id="2147484695" r:id="rId17"/>
    <p:sldMasterId id="2147484707" r:id="rId18"/>
    <p:sldMasterId id="2147484729" r:id="rId19"/>
    <p:sldMasterId id="2147484758" r:id="rId20"/>
  </p:sldMasterIdLst>
  <p:notesMasterIdLst>
    <p:notesMasterId r:id="rId51"/>
  </p:notesMasterIdLst>
  <p:handoutMasterIdLst>
    <p:handoutMasterId r:id="rId52"/>
  </p:handoutMasterIdLst>
  <p:sldIdLst>
    <p:sldId id="1118" r:id="rId21"/>
    <p:sldId id="1141" r:id="rId22"/>
    <p:sldId id="1208" r:id="rId23"/>
    <p:sldId id="1207" r:id="rId24"/>
    <p:sldId id="1246" r:id="rId25"/>
    <p:sldId id="1209" r:id="rId26"/>
    <p:sldId id="1247" r:id="rId27"/>
    <p:sldId id="1210" r:id="rId28"/>
    <p:sldId id="1211" r:id="rId29"/>
    <p:sldId id="1212" r:id="rId30"/>
    <p:sldId id="1213" r:id="rId31"/>
    <p:sldId id="1214" r:id="rId32"/>
    <p:sldId id="1218" r:id="rId33"/>
    <p:sldId id="1219" r:id="rId34"/>
    <p:sldId id="1248" r:id="rId35"/>
    <p:sldId id="1222" r:id="rId36"/>
    <p:sldId id="1236" r:id="rId37"/>
    <p:sldId id="1224" r:id="rId38"/>
    <p:sldId id="1225" r:id="rId39"/>
    <p:sldId id="1228" r:id="rId40"/>
    <p:sldId id="1231" r:id="rId41"/>
    <p:sldId id="1243" r:id="rId42"/>
    <p:sldId id="1232" r:id="rId43"/>
    <p:sldId id="1253" r:id="rId44"/>
    <p:sldId id="1250" r:id="rId45"/>
    <p:sldId id="1254" r:id="rId46"/>
    <p:sldId id="1255" r:id="rId47"/>
    <p:sldId id="1256" r:id="rId48"/>
    <p:sldId id="1251" r:id="rId49"/>
    <p:sldId id="1252" r:id="rId50"/>
  </p:sldIdLst>
  <p:sldSz cx="12436475" cy="6994525"/>
  <p:notesSz cx="6858000" cy="9144000"/>
  <p:defaultTextStyle>
    <a:defPPr>
      <a:defRPr lang="en-US"/>
    </a:defPPr>
    <a:lvl1pPr marL="0" algn="l" defTabSz="932503" rtl="0" eaLnBrk="1" latinLnBrk="0" hangingPunct="1">
      <a:defRPr sz="1800" kern="1200">
        <a:solidFill>
          <a:schemeClr val="tx1"/>
        </a:solidFill>
        <a:latin typeface="+mn-lt"/>
        <a:ea typeface="+mn-ea"/>
        <a:cs typeface="+mn-cs"/>
      </a:defRPr>
    </a:lvl1pPr>
    <a:lvl2pPr marL="466252" algn="l" defTabSz="932503" rtl="0" eaLnBrk="1" latinLnBrk="0" hangingPunct="1">
      <a:defRPr sz="1800" kern="1200">
        <a:solidFill>
          <a:schemeClr val="tx1"/>
        </a:solidFill>
        <a:latin typeface="+mn-lt"/>
        <a:ea typeface="+mn-ea"/>
        <a:cs typeface="+mn-cs"/>
      </a:defRPr>
    </a:lvl2pPr>
    <a:lvl3pPr marL="932503" algn="l" defTabSz="932503" rtl="0" eaLnBrk="1" latinLnBrk="0" hangingPunct="1">
      <a:defRPr sz="1800" kern="1200">
        <a:solidFill>
          <a:schemeClr val="tx1"/>
        </a:solidFill>
        <a:latin typeface="+mn-lt"/>
        <a:ea typeface="+mn-ea"/>
        <a:cs typeface="+mn-cs"/>
      </a:defRPr>
    </a:lvl3pPr>
    <a:lvl4pPr marL="1398755" algn="l" defTabSz="932503" rtl="0" eaLnBrk="1" latinLnBrk="0" hangingPunct="1">
      <a:defRPr sz="1800" kern="1200">
        <a:solidFill>
          <a:schemeClr val="tx1"/>
        </a:solidFill>
        <a:latin typeface="+mn-lt"/>
        <a:ea typeface="+mn-ea"/>
        <a:cs typeface="+mn-cs"/>
      </a:defRPr>
    </a:lvl4pPr>
    <a:lvl5pPr marL="1865006" algn="l" defTabSz="932503" rtl="0" eaLnBrk="1" latinLnBrk="0" hangingPunct="1">
      <a:defRPr sz="1800" kern="1200">
        <a:solidFill>
          <a:schemeClr val="tx1"/>
        </a:solidFill>
        <a:latin typeface="+mn-lt"/>
        <a:ea typeface="+mn-ea"/>
        <a:cs typeface="+mn-cs"/>
      </a:defRPr>
    </a:lvl5pPr>
    <a:lvl6pPr marL="2331259" algn="l" defTabSz="932503" rtl="0" eaLnBrk="1" latinLnBrk="0" hangingPunct="1">
      <a:defRPr sz="1800" kern="1200">
        <a:solidFill>
          <a:schemeClr val="tx1"/>
        </a:solidFill>
        <a:latin typeface="+mn-lt"/>
        <a:ea typeface="+mn-ea"/>
        <a:cs typeface="+mn-cs"/>
      </a:defRPr>
    </a:lvl6pPr>
    <a:lvl7pPr marL="2797510" algn="l" defTabSz="932503" rtl="0" eaLnBrk="1" latinLnBrk="0" hangingPunct="1">
      <a:defRPr sz="1800" kern="1200">
        <a:solidFill>
          <a:schemeClr val="tx1"/>
        </a:solidFill>
        <a:latin typeface="+mn-lt"/>
        <a:ea typeface="+mn-ea"/>
        <a:cs typeface="+mn-cs"/>
      </a:defRPr>
    </a:lvl7pPr>
    <a:lvl8pPr marL="3263762" algn="l" defTabSz="932503" rtl="0" eaLnBrk="1" latinLnBrk="0" hangingPunct="1">
      <a:defRPr sz="1800" kern="1200">
        <a:solidFill>
          <a:schemeClr val="tx1"/>
        </a:solidFill>
        <a:latin typeface="+mn-lt"/>
        <a:ea typeface="+mn-ea"/>
        <a:cs typeface="+mn-cs"/>
      </a:defRPr>
    </a:lvl8pPr>
    <a:lvl9pPr marL="3730014" algn="l" defTabSz="932503"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88">
          <p15:clr>
            <a:srgbClr val="A4A3A4"/>
          </p15:clr>
        </p15:guide>
        <p15:guide id="2" orient="horz" pos="763">
          <p15:clr>
            <a:srgbClr val="A4A3A4"/>
          </p15:clr>
        </p15:guide>
        <p15:guide id="3" orient="horz" pos="1339">
          <p15:clr>
            <a:srgbClr val="A4A3A4"/>
          </p15:clr>
        </p15:guide>
        <p15:guide id="4" orient="horz" pos="2491">
          <p15:clr>
            <a:srgbClr val="A4A3A4"/>
          </p15:clr>
        </p15:guide>
        <p15:guide id="5" orient="horz" pos="4218">
          <p15:clr>
            <a:srgbClr val="A4A3A4"/>
          </p15:clr>
        </p15:guide>
        <p15:guide id="6" orient="horz" pos="3643">
          <p15:clr>
            <a:srgbClr val="A4A3A4"/>
          </p15:clr>
        </p15:guide>
        <p15:guide id="7" orient="horz" pos="3067">
          <p15:clr>
            <a:srgbClr val="A4A3A4"/>
          </p15:clr>
        </p15:guide>
        <p15:guide id="8" orient="horz" pos="1915">
          <p15:clr>
            <a:srgbClr val="A4A3A4"/>
          </p15:clr>
        </p15:guide>
        <p15:guide id="10" pos="173">
          <p15:clr>
            <a:srgbClr val="A4A3A4"/>
          </p15:clr>
        </p15:guide>
        <p15:guide id="11" pos="1325">
          <p15:clr>
            <a:srgbClr val="A4A3A4"/>
          </p15:clr>
        </p15:guide>
        <p15:guide id="12" pos="7661">
          <p15:clr>
            <a:srgbClr val="A4A3A4"/>
          </p15:clr>
        </p15:guide>
        <p15:guide id="13" pos="749">
          <p15:clr>
            <a:srgbClr val="A4A3A4"/>
          </p15:clr>
        </p15:guide>
        <p15:guide id="14" pos="7085">
          <p15:clr>
            <a:srgbClr val="A4A3A4"/>
          </p15:clr>
        </p15:guide>
        <p15:guide id="15" pos="3629">
          <p15:clr>
            <a:srgbClr val="A4A3A4"/>
          </p15:clr>
        </p15:guide>
        <p15:guide id="16" pos="1901">
          <p15:clr>
            <a:srgbClr val="A4A3A4"/>
          </p15:clr>
        </p15:guide>
        <p15:guide id="17" pos="2477">
          <p15:clr>
            <a:srgbClr val="A4A3A4"/>
          </p15:clr>
        </p15:guide>
        <p15:guide id="18" pos="4205">
          <p15:clr>
            <a:srgbClr val="A4A3A4"/>
          </p15:clr>
        </p15:guide>
        <p15:guide id="19" pos="4781">
          <p15:clr>
            <a:srgbClr val="A4A3A4"/>
          </p15:clr>
        </p15:guide>
        <p15:guide id="20" pos="5357">
          <p15:clr>
            <a:srgbClr val="A4A3A4"/>
          </p15:clr>
        </p15:guide>
        <p15:guide id="21" pos="5933">
          <p15:clr>
            <a:srgbClr val="A4A3A4"/>
          </p15:clr>
        </p15:guide>
        <p15:guide id="22" pos="6509">
          <p15:clr>
            <a:srgbClr val="A4A3A4"/>
          </p15:clr>
        </p15:guide>
        <p15:guide id="23" pos="3053">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CFCFC"/>
    <a:srgbClr val="969696"/>
    <a:srgbClr val="00BCF2"/>
    <a:srgbClr val="000000"/>
    <a:srgbClr val="404040"/>
    <a:srgbClr val="323232"/>
    <a:srgbClr val="1E1E1E"/>
    <a:srgbClr val="666666"/>
    <a:srgbClr val="50505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82406" autoAdjust="0"/>
  </p:normalViewPr>
  <p:slideViewPr>
    <p:cSldViewPr>
      <p:cViewPr varScale="1">
        <p:scale>
          <a:sx n="56" d="100"/>
          <a:sy n="56" d="100"/>
        </p:scale>
        <p:origin x="582" y="84"/>
      </p:cViewPr>
      <p:guideLst>
        <p:guide orient="horz" pos="188"/>
        <p:guide orient="horz" pos="763"/>
        <p:guide orient="horz" pos="1339"/>
        <p:guide orient="horz" pos="2491"/>
        <p:guide orient="horz" pos="4218"/>
        <p:guide orient="horz" pos="3643"/>
        <p:guide orient="horz" pos="3067"/>
        <p:guide orient="horz" pos="1915"/>
        <p:guide pos="173"/>
        <p:guide pos="1325"/>
        <p:guide pos="7661"/>
        <p:guide pos="749"/>
        <p:guide pos="7085"/>
        <p:guide pos="3629"/>
        <p:guide pos="1901"/>
        <p:guide pos="2477"/>
        <p:guide pos="4205"/>
        <p:guide pos="4781"/>
        <p:guide pos="5357"/>
        <p:guide pos="5933"/>
        <p:guide pos="6509"/>
        <p:guide pos="3053"/>
      </p:guideLst>
    </p:cSldViewPr>
  </p:slideViewPr>
  <p:outlineViewPr>
    <p:cViewPr>
      <p:scale>
        <a:sx n="33" d="100"/>
        <a:sy n="33" d="100"/>
      </p:scale>
      <p:origin x="0" y="0"/>
    </p:cViewPr>
  </p:outlineViewPr>
  <p:notesTextViewPr>
    <p:cViewPr>
      <p:scale>
        <a:sx n="3" d="2"/>
        <a:sy n="3" d="2"/>
      </p:scale>
      <p:origin x="0" y="0"/>
    </p:cViewPr>
  </p:notesTextViewPr>
  <p:sorterViewPr>
    <p:cViewPr>
      <p:scale>
        <a:sx n="75" d="100"/>
        <a:sy n="75" d="100"/>
      </p:scale>
      <p:origin x="0" y="-366"/>
    </p:cViewPr>
  </p:sorterViewPr>
  <p:notesViewPr>
    <p:cSldViewPr showGuides="1">
      <p:cViewPr varScale="1">
        <p:scale>
          <a:sx n="95" d="100"/>
          <a:sy n="95" d="100"/>
        </p:scale>
        <p:origin x="3582"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Master" Target="slideMasters/slideMaster15.xml"/><Relationship Id="rId26" Type="http://schemas.openxmlformats.org/officeDocument/2006/relationships/slide" Target="slides/slide6.xml"/><Relationship Id="rId39" Type="http://schemas.openxmlformats.org/officeDocument/2006/relationships/slide" Target="slides/slide19.xml"/><Relationship Id="rId21" Type="http://schemas.openxmlformats.org/officeDocument/2006/relationships/slide" Target="slides/slide1.xml"/><Relationship Id="rId34" Type="http://schemas.openxmlformats.org/officeDocument/2006/relationships/slide" Target="slides/slide14.xml"/><Relationship Id="rId42" Type="http://schemas.openxmlformats.org/officeDocument/2006/relationships/slide" Target="slides/slide22.xml"/><Relationship Id="rId47" Type="http://schemas.openxmlformats.org/officeDocument/2006/relationships/slide" Target="slides/slide27.xml"/><Relationship Id="rId50" Type="http://schemas.openxmlformats.org/officeDocument/2006/relationships/slide" Target="slides/slide30.xml"/><Relationship Id="rId55" Type="http://schemas.openxmlformats.org/officeDocument/2006/relationships/viewProps" Target="viewProp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Master" Target="slideMasters/slideMaster13.xml"/><Relationship Id="rId29" Type="http://schemas.openxmlformats.org/officeDocument/2006/relationships/slide" Target="slides/slide9.xml"/><Relationship Id="rId11" Type="http://schemas.openxmlformats.org/officeDocument/2006/relationships/slideMaster" Target="slideMasters/slideMaster8.xml"/><Relationship Id="rId24" Type="http://schemas.openxmlformats.org/officeDocument/2006/relationships/slide" Target="slides/slide4.xml"/><Relationship Id="rId32" Type="http://schemas.openxmlformats.org/officeDocument/2006/relationships/slide" Target="slides/slide12.xml"/><Relationship Id="rId37" Type="http://schemas.openxmlformats.org/officeDocument/2006/relationships/slide" Target="slides/slide17.xml"/><Relationship Id="rId40" Type="http://schemas.openxmlformats.org/officeDocument/2006/relationships/slide" Target="slides/slide20.xml"/><Relationship Id="rId45" Type="http://schemas.openxmlformats.org/officeDocument/2006/relationships/slide" Target="slides/slide25.xml"/><Relationship Id="rId53" Type="http://schemas.openxmlformats.org/officeDocument/2006/relationships/commentAuthors" Target="commentAuthors.xml"/><Relationship Id="rId5" Type="http://schemas.openxmlformats.org/officeDocument/2006/relationships/slideMaster" Target="slideMasters/slideMaster2.xml"/><Relationship Id="rId19" Type="http://schemas.openxmlformats.org/officeDocument/2006/relationships/slideMaster" Target="slideMasters/slideMaster16.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 Target="slides/slide2.xml"/><Relationship Id="rId27" Type="http://schemas.openxmlformats.org/officeDocument/2006/relationships/slide" Target="slides/slide7.xml"/><Relationship Id="rId30" Type="http://schemas.openxmlformats.org/officeDocument/2006/relationships/slide" Target="slides/slide10.xml"/><Relationship Id="rId35" Type="http://schemas.openxmlformats.org/officeDocument/2006/relationships/slide" Target="slides/slide15.xml"/><Relationship Id="rId43" Type="http://schemas.openxmlformats.org/officeDocument/2006/relationships/slide" Target="slides/slide23.xml"/><Relationship Id="rId48" Type="http://schemas.openxmlformats.org/officeDocument/2006/relationships/slide" Target="slides/slide28.xml"/><Relationship Id="rId56" Type="http://schemas.openxmlformats.org/officeDocument/2006/relationships/theme" Target="theme/theme1.xml"/><Relationship Id="rId8" Type="http://schemas.openxmlformats.org/officeDocument/2006/relationships/slideMaster" Target="slideMasters/slideMaster5.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25" Type="http://schemas.openxmlformats.org/officeDocument/2006/relationships/slide" Target="slides/slide5.xml"/><Relationship Id="rId33" Type="http://schemas.openxmlformats.org/officeDocument/2006/relationships/slide" Target="slides/slide13.xml"/><Relationship Id="rId38" Type="http://schemas.openxmlformats.org/officeDocument/2006/relationships/slide" Target="slides/slide18.xml"/><Relationship Id="rId46" Type="http://schemas.openxmlformats.org/officeDocument/2006/relationships/slide" Target="slides/slide26.xml"/><Relationship Id="rId20" Type="http://schemas.openxmlformats.org/officeDocument/2006/relationships/slideMaster" Target="slideMasters/slideMaster17.xml"/><Relationship Id="rId41" Type="http://schemas.openxmlformats.org/officeDocument/2006/relationships/slide" Target="slides/slide21.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Master" Target="slideMasters/slideMaster12.xml"/><Relationship Id="rId23" Type="http://schemas.openxmlformats.org/officeDocument/2006/relationships/slide" Target="slides/slide3.xml"/><Relationship Id="rId28" Type="http://schemas.openxmlformats.org/officeDocument/2006/relationships/slide" Target="slides/slide8.xml"/><Relationship Id="rId36" Type="http://schemas.openxmlformats.org/officeDocument/2006/relationships/slide" Target="slides/slide16.xml"/><Relationship Id="rId49" Type="http://schemas.openxmlformats.org/officeDocument/2006/relationships/slide" Target="slides/slide29.xml"/><Relationship Id="rId57" Type="http://schemas.openxmlformats.org/officeDocument/2006/relationships/tableStyles" Target="tableStyles.xml"/><Relationship Id="rId10" Type="http://schemas.openxmlformats.org/officeDocument/2006/relationships/slideMaster" Target="slideMasters/slideMaster7.xml"/><Relationship Id="rId31" Type="http://schemas.openxmlformats.org/officeDocument/2006/relationships/slide" Target="slides/slide11.xml"/><Relationship Id="rId44" Type="http://schemas.openxmlformats.org/officeDocument/2006/relationships/slide" Target="slides/slide24.xml"/><Relationship Id="rId5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a:t>Build </a:t>
            </a:r>
            <a:r>
              <a:rPr lang="en-US" dirty="0" smtClean="0"/>
              <a:t>2013</a:t>
            </a:r>
            <a:endParaRPr lang="en-US" dirty="0"/>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E219B1A-AE41-483B-A766-69B9363DDA6A}" type="datetimeFigureOut">
              <a:rPr lang="en-US" smtClean="0">
                <a:latin typeface="Segoe UI" pitchFamily="34" charset="0"/>
              </a:rPr>
              <a:t>4/25/2015</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smtClean="0"/>
              <a:t>Build 2013</a:t>
            </a:r>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51B1278-D92B-4AF3-A9C1-71DD298190CE}" type="datetimeFigureOut">
              <a:rPr lang="en-US" smtClean="0"/>
              <a:pPr/>
              <a:t>4/25/2015</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503" rtl="0" eaLnBrk="1" latinLnBrk="0" hangingPunct="1">
      <a:lnSpc>
        <a:spcPct val="90000"/>
      </a:lnSpc>
      <a:spcAft>
        <a:spcPts val="340"/>
      </a:spcAft>
      <a:defRPr sz="1000" kern="1200">
        <a:solidFill>
          <a:schemeClr val="tx1"/>
        </a:solidFill>
        <a:latin typeface="Segoe UI Light" pitchFamily="34" charset="0"/>
        <a:ea typeface="+mn-ea"/>
        <a:cs typeface="+mn-cs"/>
      </a:defRPr>
    </a:lvl1pPr>
    <a:lvl2pPr marL="217206" indent="-107928" algn="l" defTabSz="932503" rtl="0" eaLnBrk="1" latinLnBrk="0" hangingPunct="1">
      <a:lnSpc>
        <a:spcPct val="90000"/>
      </a:lnSpc>
      <a:spcAft>
        <a:spcPts val="340"/>
      </a:spcAft>
      <a:buFont typeface="Arial" pitchFamily="34" charset="0"/>
      <a:buChar char="•"/>
      <a:defRPr sz="1000" kern="1200">
        <a:solidFill>
          <a:schemeClr val="tx1"/>
        </a:solidFill>
        <a:latin typeface="Segoe UI Light" pitchFamily="34" charset="0"/>
        <a:ea typeface="+mn-ea"/>
        <a:cs typeface="+mn-cs"/>
      </a:defRPr>
    </a:lvl2pPr>
    <a:lvl3pPr marL="334578" indent="-117373" algn="l" defTabSz="932503" rtl="0" eaLnBrk="1" latinLnBrk="0" hangingPunct="1">
      <a:lnSpc>
        <a:spcPct val="90000"/>
      </a:lnSpc>
      <a:spcAft>
        <a:spcPts val="340"/>
      </a:spcAft>
      <a:buFont typeface="Arial" pitchFamily="34" charset="0"/>
      <a:buChar char="•"/>
      <a:defRPr sz="1000" kern="1200">
        <a:solidFill>
          <a:schemeClr val="tx1"/>
        </a:solidFill>
        <a:latin typeface="Segoe UI Light" pitchFamily="34" charset="0"/>
        <a:ea typeface="+mn-ea"/>
        <a:cs typeface="+mn-cs"/>
      </a:defRPr>
    </a:lvl3pPr>
    <a:lvl4pPr marL="492423" indent="-149751" algn="l" defTabSz="932503" rtl="0" eaLnBrk="1" latinLnBrk="0" hangingPunct="1">
      <a:lnSpc>
        <a:spcPct val="90000"/>
      </a:lnSpc>
      <a:spcAft>
        <a:spcPts val="340"/>
      </a:spcAft>
      <a:buFont typeface="Arial" pitchFamily="34" charset="0"/>
      <a:buChar char="•"/>
      <a:defRPr sz="1000" kern="1200">
        <a:solidFill>
          <a:schemeClr val="tx1"/>
        </a:solidFill>
        <a:latin typeface="Segoe UI Light" pitchFamily="34" charset="0"/>
        <a:ea typeface="+mn-ea"/>
        <a:cs typeface="+mn-cs"/>
      </a:defRPr>
    </a:lvl4pPr>
    <a:lvl5pPr marL="627335" indent="-117373" algn="l" defTabSz="932503" rtl="0" eaLnBrk="1" latinLnBrk="0" hangingPunct="1">
      <a:lnSpc>
        <a:spcPct val="90000"/>
      </a:lnSpc>
      <a:spcAft>
        <a:spcPts val="340"/>
      </a:spcAft>
      <a:buFont typeface="Arial" pitchFamily="34" charset="0"/>
      <a:buChar char="•"/>
      <a:defRPr sz="1000" kern="1200">
        <a:solidFill>
          <a:schemeClr val="tx1"/>
        </a:solidFill>
        <a:latin typeface="Segoe UI Light" pitchFamily="34" charset="0"/>
        <a:ea typeface="+mn-ea"/>
        <a:cs typeface="+mn-cs"/>
      </a:defRPr>
    </a:lvl5pPr>
    <a:lvl6pPr marL="2331259" algn="l" defTabSz="932503" rtl="0" eaLnBrk="1" latinLnBrk="0" hangingPunct="1">
      <a:defRPr sz="1200" kern="1200">
        <a:solidFill>
          <a:schemeClr val="tx1"/>
        </a:solidFill>
        <a:latin typeface="+mn-lt"/>
        <a:ea typeface="+mn-ea"/>
        <a:cs typeface="+mn-cs"/>
      </a:defRPr>
    </a:lvl6pPr>
    <a:lvl7pPr marL="2797510" algn="l" defTabSz="932503" rtl="0" eaLnBrk="1" latinLnBrk="0" hangingPunct="1">
      <a:defRPr sz="1200" kern="1200">
        <a:solidFill>
          <a:schemeClr val="tx1"/>
        </a:solidFill>
        <a:latin typeface="+mn-lt"/>
        <a:ea typeface="+mn-ea"/>
        <a:cs typeface="+mn-cs"/>
      </a:defRPr>
    </a:lvl7pPr>
    <a:lvl8pPr marL="3263762" algn="l" defTabSz="932503" rtl="0" eaLnBrk="1" latinLnBrk="0" hangingPunct="1">
      <a:defRPr sz="1200" kern="1200">
        <a:solidFill>
          <a:schemeClr val="tx1"/>
        </a:solidFill>
        <a:latin typeface="+mn-lt"/>
        <a:ea typeface="+mn-ea"/>
        <a:cs typeface="+mn-cs"/>
      </a:defRPr>
    </a:lvl8pPr>
    <a:lvl9pPr marL="3730014" algn="l" defTabSz="93250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363" rtl="0" eaLnBrk="1" fontAlgn="auto" latinLnBrk="0" hangingPunct="1">
              <a:lnSpc>
                <a:spcPct val="90000"/>
              </a:lnSpc>
              <a:spcBef>
                <a:spcPts val="0"/>
              </a:spcBef>
              <a:spcAft>
                <a:spcPts val="333"/>
              </a:spcAft>
              <a:buClrTx/>
              <a:buSzTx/>
              <a:buFont typeface="Arial" pitchFamily="34" charset="0"/>
              <a:buNone/>
              <a:tabLst/>
              <a:defRPr/>
            </a:pPr>
            <a:endParaRPr kumimoji="0" lang="en-US" sz="800" b="0" i="0" u="none" strike="noStrike" kern="1200" cap="none" spc="0" normalizeH="0" baseline="0" noProof="0" dirty="0" smtClean="0">
              <a:ln>
                <a:noFill/>
              </a:ln>
              <a:gradFill>
                <a:gsLst>
                  <a:gs pos="0">
                    <a:srgbClr val="595959"/>
                  </a:gs>
                  <a:gs pos="86000">
                    <a:srgbClr val="595959"/>
                  </a:gs>
                </a:gsLst>
                <a:lin ang="5400000" scaled="0"/>
              </a:gradFill>
              <a:effectLst/>
              <a:uLnTx/>
              <a:uFillTx/>
              <a:latin typeface="Segoe UI" pitchFamily="34" charset="0"/>
              <a:ea typeface="+mn-ea"/>
              <a:cs typeface="+mn-cs"/>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4</a:t>
            </a:fld>
            <a:endParaRPr lang="en-US" dirty="0">
              <a:solidFill>
                <a:prstClr val="black"/>
              </a:solidFill>
            </a:endParaRPr>
          </a:p>
        </p:txBody>
      </p:sp>
    </p:spTree>
    <p:extLst>
      <p:ext uri="{BB962C8B-B14F-4D97-AF65-F5344CB8AC3E}">
        <p14:creationId xmlns:p14="http://schemas.microsoft.com/office/powerpoint/2010/main" val="37874547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363" rtl="0" eaLnBrk="1" fontAlgn="auto" latinLnBrk="0" hangingPunct="1">
              <a:lnSpc>
                <a:spcPct val="90000"/>
              </a:lnSpc>
              <a:spcBef>
                <a:spcPts val="0"/>
              </a:spcBef>
              <a:spcAft>
                <a:spcPts val="333"/>
              </a:spcAft>
              <a:buClrTx/>
              <a:buSzTx/>
              <a:buFont typeface="Arial" pitchFamily="34" charset="0"/>
              <a:buNone/>
              <a:tabLst/>
              <a:defRPr/>
            </a:pPr>
            <a:endParaRPr kumimoji="0" lang="en-US" sz="800" b="0" i="0" u="none" strike="noStrike" kern="1200" cap="none" spc="0" normalizeH="0" baseline="0" noProof="0" dirty="0" smtClean="0">
              <a:ln>
                <a:noFill/>
              </a:ln>
              <a:gradFill>
                <a:gsLst>
                  <a:gs pos="0">
                    <a:srgbClr val="595959"/>
                  </a:gs>
                  <a:gs pos="86000">
                    <a:srgbClr val="595959"/>
                  </a:gs>
                </a:gsLst>
                <a:lin ang="5400000" scaled="0"/>
              </a:gradFill>
              <a:effectLst/>
              <a:uLnTx/>
              <a:uFillTx/>
              <a:latin typeface="Segoe UI" pitchFamily="34" charset="0"/>
              <a:ea typeface="+mn-ea"/>
              <a:cs typeface="+mn-cs"/>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5</a:t>
            </a:fld>
            <a:endParaRPr lang="en-US" dirty="0">
              <a:solidFill>
                <a:prstClr val="black"/>
              </a:solidFill>
            </a:endParaRPr>
          </a:p>
        </p:txBody>
      </p:sp>
    </p:spTree>
    <p:extLst>
      <p:ext uri="{BB962C8B-B14F-4D97-AF65-F5344CB8AC3E}">
        <p14:creationId xmlns:p14="http://schemas.microsoft.com/office/powerpoint/2010/main" val="12834704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AR" dirty="0"/>
          </a:p>
        </p:txBody>
      </p:sp>
      <p:sp>
        <p:nvSpPr>
          <p:cNvPr id="4" name="Header Placeholder 3"/>
          <p:cNvSpPr>
            <a:spLocks noGrp="1"/>
          </p:cNvSpPr>
          <p:nvPr>
            <p:ph type="hdr" sz="quarter" idx="10"/>
          </p:nvPr>
        </p:nvSpPr>
        <p:spPr/>
        <p:txBody>
          <a:bodyPr/>
          <a:lstStyle/>
          <a:p>
            <a:r>
              <a:rPr lang="en-US" smtClean="0"/>
              <a:t>Build 2013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E2923017-89EA-4241-B9B1-612B58316E9D}" type="datetime1">
              <a:rPr lang="en-US" smtClean="0"/>
              <a:t>4/25/2015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23233531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TechReady 16</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2AAAFB1-E796-4E64-A163-0E5FE26F3E73}" type="datetime1">
              <a:rPr lang="en-US" smtClean="0">
                <a:solidFill>
                  <a:prstClr val="black"/>
                </a:solidFill>
              </a:rPr>
              <a:pPr/>
              <a:t>4/25/2015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9</a:t>
            </a:fld>
            <a:endParaRPr lang="en-US" dirty="0">
              <a:solidFill>
                <a:prstClr val="black"/>
              </a:solidFill>
            </a:endParaRPr>
          </a:p>
        </p:txBody>
      </p:sp>
    </p:spTree>
    <p:extLst>
      <p:ext uri="{BB962C8B-B14F-4D97-AF65-F5344CB8AC3E}">
        <p14:creationId xmlns:p14="http://schemas.microsoft.com/office/powerpoint/2010/main" val="17628406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TechReady 16</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2AAAFB1-E796-4E64-A163-0E5FE26F3E73}" type="datetime1">
              <a:rPr lang="en-US" smtClean="0">
                <a:solidFill>
                  <a:prstClr val="black"/>
                </a:solidFill>
              </a:rPr>
              <a:pPr/>
              <a:t>4/25/2015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10</a:t>
            </a:fld>
            <a:endParaRPr lang="en-US" dirty="0">
              <a:solidFill>
                <a:prstClr val="black"/>
              </a:solidFill>
            </a:endParaRPr>
          </a:p>
        </p:txBody>
      </p:sp>
    </p:spTree>
    <p:extLst>
      <p:ext uri="{BB962C8B-B14F-4D97-AF65-F5344CB8AC3E}">
        <p14:creationId xmlns:p14="http://schemas.microsoft.com/office/powerpoint/2010/main" val="37709053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TechReady 16</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2AAAFB1-E796-4E64-A163-0E5FE26F3E73}" type="datetime1">
              <a:rPr lang="en-US" smtClean="0">
                <a:solidFill>
                  <a:prstClr val="black"/>
                </a:solidFill>
              </a:rPr>
              <a:pPr/>
              <a:t>4/25/2015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11</a:t>
            </a:fld>
            <a:endParaRPr lang="en-US" dirty="0">
              <a:solidFill>
                <a:prstClr val="black"/>
              </a:solidFill>
            </a:endParaRPr>
          </a:p>
        </p:txBody>
      </p:sp>
    </p:spTree>
    <p:extLst>
      <p:ext uri="{BB962C8B-B14F-4D97-AF65-F5344CB8AC3E}">
        <p14:creationId xmlns:p14="http://schemas.microsoft.com/office/powerpoint/2010/main" val="3284192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TechReady 18</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520D55CE-CBA4-45B5-87F2-2BB153B961B3}" type="datetime1">
              <a:rPr lang="en-US" smtClean="0">
                <a:solidFill>
                  <a:prstClr val="black"/>
                </a:solidFill>
              </a:rPr>
              <a:pPr/>
              <a:t>4/25/2015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18</a:t>
            </a:fld>
            <a:endParaRPr lang="en-US" dirty="0">
              <a:solidFill>
                <a:prstClr val="black"/>
              </a:solidFill>
            </a:endParaRPr>
          </a:p>
        </p:txBody>
      </p:sp>
    </p:spTree>
    <p:extLst>
      <p:ext uri="{BB962C8B-B14F-4D97-AF65-F5344CB8AC3E}">
        <p14:creationId xmlns:p14="http://schemas.microsoft.com/office/powerpoint/2010/main" val="1453309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AR" dirty="0" smtClean="0"/>
              <a:t>Azure Media Player </a:t>
            </a:r>
            <a:r>
              <a:rPr lang="es-AR" dirty="0" err="1" smtClean="0"/>
              <a:t>site</a:t>
            </a:r>
            <a:r>
              <a:rPr lang="es-AR" dirty="0" smtClean="0"/>
              <a:t>: http://aka.ms/azuremediaplayer</a:t>
            </a:r>
          </a:p>
        </p:txBody>
      </p:sp>
      <p:sp>
        <p:nvSpPr>
          <p:cNvPr id="4" name="Header Placeholder 3"/>
          <p:cNvSpPr>
            <a:spLocks noGrp="1"/>
          </p:cNvSpPr>
          <p:nvPr>
            <p:ph type="hdr" sz="quarter" idx="10"/>
          </p:nvPr>
        </p:nvSpPr>
        <p:spPr/>
        <p:txBody>
          <a:bodyPr/>
          <a:lstStyle/>
          <a:p>
            <a:r>
              <a:rPr lang="en-US" smtClean="0"/>
              <a:t>Build 2013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BC878A-D20F-4DFD-A109-4797E103AD91}" type="datetime1">
              <a:rPr lang="en-US" smtClean="0"/>
              <a:t>4/25/2015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11478522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AR" dirty="0"/>
          </a:p>
        </p:txBody>
      </p:sp>
      <p:sp>
        <p:nvSpPr>
          <p:cNvPr id="4" name="Header Placeholder 3"/>
          <p:cNvSpPr>
            <a:spLocks noGrp="1"/>
          </p:cNvSpPr>
          <p:nvPr>
            <p:ph type="hdr" sz="quarter" idx="10"/>
          </p:nvPr>
        </p:nvSpPr>
        <p:spPr/>
        <p:txBody>
          <a:bodyPr/>
          <a:lstStyle/>
          <a:p>
            <a:r>
              <a:rPr lang="en-US" smtClean="0"/>
              <a:t>Build 2013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06BD2097-7595-4566-A80E-07EB028114C0}" type="datetime1">
              <a:rPr lang="en-US" smtClean="0"/>
              <a:t>4/25/2015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8834574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7.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jpeg"/><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jpeg"/><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8.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jpeg"/><Relationship Id="rId1" Type="http://schemas.openxmlformats.org/officeDocument/2006/relationships/slideMaster" Target="../slideMasters/slideMaster8.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8.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8.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jpeg"/><Relationship Id="rId1" Type="http://schemas.openxmlformats.org/officeDocument/2006/relationships/slideMaster" Target="../slideMasters/slideMaster8.xml"/></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8.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9.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9.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9.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0.xml"/></Relationships>
</file>

<file path=ppt/slideLayouts/_rels/slideLayout19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g"/><Relationship Id="rId1" Type="http://schemas.openxmlformats.org/officeDocument/2006/relationships/slideMaster" Target="../slideMasters/slideMaster11.xml"/></Relationships>
</file>

<file path=ppt/slideLayouts/_rels/slideLayout19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11.xml"/></Relationships>
</file>

<file path=ppt/slideLayouts/_rels/slideLayout19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11.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1.xml"/></Relationships>
</file>

<file path=ppt/slideLayouts/_rels/slideLayout2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g"/><Relationship Id="rId1" Type="http://schemas.openxmlformats.org/officeDocument/2006/relationships/slideMaster" Target="../slideMasters/slideMaster12.xml"/></Relationships>
</file>

<file path=ppt/slideLayouts/_rels/slideLayout2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12.xml"/></Relationships>
</file>

<file path=ppt/slideLayouts/_rels/slideLayout2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12.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2.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3.xml"/></Relationships>
</file>

<file path=ppt/slideLayouts/_rels/slideLayout25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3.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7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5.xml"/></Relationships>
</file>

<file path=ppt/slideLayouts/_rels/slideLayout27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5.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5.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5.xml"/></Relationships>
</file>

<file path=ppt/slideLayouts/_rels/slideLayout28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g"/><Relationship Id="rId1" Type="http://schemas.openxmlformats.org/officeDocument/2006/relationships/slideMaster" Target="../slideMasters/slideMaster16.xml"/><Relationship Id="rId4" Type="http://schemas.openxmlformats.org/officeDocument/2006/relationships/image" Target="../media/image23.png"/></Relationships>
</file>

<file path=ppt/slideLayouts/_rels/slideLayout28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g"/><Relationship Id="rId1" Type="http://schemas.openxmlformats.org/officeDocument/2006/relationships/slideMaster" Target="../slideMasters/slideMaster16.xml"/><Relationship Id="rId4" Type="http://schemas.openxmlformats.org/officeDocument/2006/relationships/image" Target="../media/image22.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0.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16.xml"/></Relationships>
</file>

<file path=ppt/slideLayouts/_rels/slideLayout291.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16.xml"/></Relationships>
</file>

<file path=ppt/slideLayouts/_rels/slideLayout292.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16.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3.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g"/><Relationship Id="rId1" Type="http://schemas.openxmlformats.org/officeDocument/2006/relationships/slideMaster" Target="../slideMasters/slideMaster17.xml"/><Relationship Id="rId4" Type="http://schemas.openxmlformats.org/officeDocument/2006/relationships/image" Target="../media/image23.png"/></Relationships>
</file>

<file path=ppt/slideLayouts/_rels/slideLayout3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g"/><Relationship Id="rId1" Type="http://schemas.openxmlformats.org/officeDocument/2006/relationships/slideMaster" Target="../slideMasters/slideMaster17.xml"/><Relationship Id="rId4" Type="http://schemas.openxmlformats.org/officeDocument/2006/relationships/image" Target="../media/image22.png"/></Relationships>
</file>

<file path=ppt/slideLayouts/_rels/slideLayout318.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17.xml"/></Relationships>
</file>

<file path=ppt/slideLayouts/_rels/slideLayout319.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17.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1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jpe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6.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jpeg"/><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jpeg"/><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_Color  2">
    <p:bg>
      <p:bgRef idx="1001">
        <a:schemeClr val="bg1"/>
      </p:bgRef>
    </p:bg>
    <p:spTree>
      <p:nvGrpSpPr>
        <p:cNvPr id="1" name=""/>
        <p:cNvGrpSpPr/>
        <p:nvPr/>
      </p:nvGrpSpPr>
      <p:grpSpPr>
        <a:xfrm>
          <a:off x="0" y="0"/>
          <a:ext cx="0" cy="0"/>
          <a:chOff x="0" y="0"/>
          <a:chExt cx="0" cy="0"/>
        </a:xfrm>
      </p:grpSpPr>
      <p:sp>
        <p:nvSpPr>
          <p:cNvPr id="7" name="Text Placeholder 6"/>
          <p:cNvSpPr>
            <a:spLocks noGrp="1"/>
          </p:cNvSpPr>
          <p:nvPr>
            <p:ph type="body" sz="quarter" idx="11"/>
          </p:nvPr>
        </p:nvSpPr>
        <p:spPr>
          <a:xfrm>
            <a:off x="274638" y="5783263"/>
            <a:ext cx="11887200" cy="914400"/>
          </a:xfrm>
        </p:spPr>
        <p:txBody>
          <a:bodyPr lIns="182880" tIns="146304" rIns="182880" bIns="146304" anchor="b">
            <a:noAutofit/>
          </a:bodyPr>
          <a:lstStyle>
            <a:lvl1pPr>
              <a:defRPr sz="2000" baseline="0">
                <a:latin typeface="+mn-lt"/>
              </a:defRPr>
            </a:lvl1pPr>
          </a:lstStyle>
          <a:p>
            <a:pPr lvl="0"/>
            <a:r>
              <a:rPr lang="en-US" smtClean="0"/>
              <a:t>Click to edit Master text styles</a:t>
            </a:r>
          </a:p>
        </p:txBody>
      </p:sp>
      <p:sp>
        <p:nvSpPr>
          <p:cNvPr id="2" name="Title 1"/>
          <p:cNvSpPr>
            <a:spLocks noGrp="1"/>
          </p:cNvSpPr>
          <p:nvPr>
            <p:ph type="title" hasCustomPrompt="1"/>
          </p:nvPr>
        </p:nvSpPr>
        <p:spPr>
          <a:xfrm>
            <a:off x="274638" y="3040856"/>
            <a:ext cx="11887199" cy="912813"/>
          </a:xfrm>
        </p:spPr>
        <p:txBody>
          <a:bodyPr lIns="182880" tIns="146304" rIns="182880" bIns="146304"/>
          <a:lstStyle>
            <a:lvl1pPr>
              <a:defRPr sz="5400"/>
            </a:lvl1pPr>
          </a:lstStyle>
          <a:p>
            <a:r>
              <a:rPr lang="en-US" dirty="0" smtClean="0"/>
              <a:t>Click to edit master title style</a:t>
            </a:r>
            <a:endParaRPr lang="en-US" dirty="0"/>
          </a:p>
        </p:txBody>
      </p:sp>
    </p:spTree>
    <p:extLst>
      <p:ext uri="{BB962C8B-B14F-4D97-AF65-F5344CB8AC3E}">
        <p14:creationId xmlns:p14="http://schemas.microsoft.com/office/powerpoint/2010/main" val="1714205285"/>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ank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44482509"/>
      </p:ext>
    </p:extLst>
  </p:cSld>
  <p:clrMapOvr>
    <a:masterClrMapping/>
  </p:clrMapOvr>
  <p:timing>
    <p:tnLst>
      <p:par>
        <p:cT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29660" y="1476621"/>
            <a:ext cx="11375536" cy="2100255"/>
          </a:xfrm>
        </p:spPr>
        <p:txBody>
          <a:bodyPr/>
          <a:lstStyle>
            <a:lvl1pPr marL="469536" indent="-469536">
              <a:buClr>
                <a:srgbClr val="FFFFFF"/>
              </a:buClr>
              <a:buSzPct val="70000"/>
              <a:buFontTx/>
              <a:buBlip>
                <a:blip r:embed="rId2"/>
              </a:buBlip>
              <a:defRPr>
                <a:gradFill>
                  <a:gsLst>
                    <a:gs pos="0">
                      <a:srgbClr val="FFFFFF"/>
                    </a:gs>
                    <a:gs pos="86000">
                      <a:srgbClr val="FFFFFF"/>
                    </a:gs>
                  </a:gsLst>
                  <a:lin ang="5400000" scaled="0"/>
                </a:gradFill>
              </a:defRPr>
            </a:lvl1pPr>
            <a:lvl2pPr marL="872691" indent="-403154">
              <a:buClr>
                <a:srgbClr val="FFFFFF"/>
              </a:buClr>
              <a:buSzPct val="70000"/>
              <a:buFontTx/>
              <a:buBlip>
                <a:blip r:embed="rId2"/>
              </a:buBlip>
              <a:defRPr>
                <a:gradFill>
                  <a:gsLst>
                    <a:gs pos="0">
                      <a:srgbClr val="FFFFFF"/>
                    </a:gs>
                    <a:gs pos="86000">
                      <a:srgbClr val="FFFFFF"/>
                    </a:gs>
                  </a:gsLst>
                  <a:lin ang="5400000" scaled="0"/>
                </a:gradFill>
              </a:defRPr>
            </a:lvl2pPr>
            <a:lvl3pPr marL="1283940" indent="-411249">
              <a:buClr>
                <a:srgbClr val="FFFFFF"/>
              </a:buClr>
              <a:buSzPct val="70000"/>
              <a:buFontTx/>
              <a:buBlip>
                <a:blip r:embed="rId2"/>
              </a:buBlip>
              <a:defRPr>
                <a:gradFill>
                  <a:gsLst>
                    <a:gs pos="0">
                      <a:srgbClr val="FFFFFF"/>
                    </a:gs>
                    <a:gs pos="86000">
                      <a:srgbClr val="FFFFFF"/>
                    </a:gs>
                  </a:gsLst>
                  <a:lin ang="5400000" scaled="0"/>
                </a:gradFill>
              </a:defRPr>
            </a:lvl3pPr>
            <a:lvl4pPr marL="1636902" indent="-352962">
              <a:buClr>
                <a:srgbClr val="FFFFFF"/>
              </a:buClr>
              <a:buSzPct val="70000"/>
              <a:buFontTx/>
              <a:buBlip>
                <a:blip r:embed="rId2"/>
              </a:buBlip>
              <a:defRPr>
                <a:gradFill>
                  <a:gsLst>
                    <a:gs pos="0">
                      <a:srgbClr val="FFFFFF"/>
                    </a:gs>
                    <a:gs pos="86000">
                      <a:srgbClr val="FFFFFF"/>
                    </a:gs>
                  </a:gsLst>
                  <a:lin ang="5400000" scaled="0"/>
                </a:gradFill>
              </a:defRPr>
            </a:lvl4pPr>
            <a:lvl5pPr marL="1980149" indent="-343247">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18812" y="6269446"/>
            <a:ext cx="2611840" cy="626333"/>
          </a:xfrm>
          <a:prstGeom prst="rect">
            <a:avLst/>
          </a:prstGeom>
        </p:spPr>
      </p:pic>
    </p:spTree>
    <p:extLst>
      <p:ext uri="{BB962C8B-B14F-4D97-AF65-F5344CB8AC3E}">
        <p14:creationId xmlns:p14="http://schemas.microsoft.com/office/powerpoint/2010/main" val="3737803746"/>
      </p:ext>
    </p:extLst>
  </p:cSld>
  <p:clrMapOvr>
    <a:masterClrMapping/>
  </p:clrMapOvr>
  <p:transition>
    <p:fade/>
  </p:transition>
  <p:timing>
    <p:tnLst>
      <p:par>
        <p:cT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29660" y="1476621"/>
            <a:ext cx="11375536" cy="2100255"/>
          </a:xfrm>
        </p:spPr>
        <p:txBody>
          <a:bodyPr/>
          <a:lstStyle>
            <a:lvl1pPr marL="469536" indent="-469536">
              <a:buClr>
                <a:srgbClr val="FFFFFF"/>
              </a:buClr>
              <a:buSzPct val="70000"/>
              <a:buFontTx/>
              <a:buBlip>
                <a:blip r:embed="rId2"/>
              </a:buBlip>
              <a:defRPr>
                <a:gradFill>
                  <a:gsLst>
                    <a:gs pos="0">
                      <a:srgbClr val="FFFFFF"/>
                    </a:gs>
                    <a:gs pos="86000">
                      <a:srgbClr val="FFFFFF"/>
                    </a:gs>
                  </a:gsLst>
                  <a:lin ang="5400000" scaled="0"/>
                </a:gradFill>
              </a:defRPr>
            </a:lvl1pPr>
            <a:lvl2pPr marL="872691" indent="-403154">
              <a:buClr>
                <a:srgbClr val="FFFFFF"/>
              </a:buClr>
              <a:buSzPct val="70000"/>
              <a:buFontTx/>
              <a:buBlip>
                <a:blip r:embed="rId2"/>
              </a:buBlip>
              <a:defRPr>
                <a:gradFill>
                  <a:gsLst>
                    <a:gs pos="0">
                      <a:srgbClr val="FFFFFF"/>
                    </a:gs>
                    <a:gs pos="86000">
                      <a:srgbClr val="FFFFFF"/>
                    </a:gs>
                  </a:gsLst>
                  <a:lin ang="5400000" scaled="0"/>
                </a:gradFill>
              </a:defRPr>
            </a:lvl2pPr>
            <a:lvl3pPr marL="1283940" indent="-411249">
              <a:buClr>
                <a:srgbClr val="FFFFFF"/>
              </a:buClr>
              <a:buSzPct val="70000"/>
              <a:buFontTx/>
              <a:buBlip>
                <a:blip r:embed="rId2"/>
              </a:buBlip>
              <a:defRPr>
                <a:gradFill>
                  <a:gsLst>
                    <a:gs pos="0">
                      <a:srgbClr val="FFFFFF"/>
                    </a:gs>
                    <a:gs pos="86000">
                      <a:srgbClr val="FFFFFF"/>
                    </a:gs>
                  </a:gsLst>
                  <a:lin ang="5400000" scaled="0"/>
                </a:gradFill>
              </a:defRPr>
            </a:lvl3pPr>
            <a:lvl4pPr marL="1636902" indent="-352962">
              <a:buClr>
                <a:srgbClr val="FFFFFF"/>
              </a:buClr>
              <a:buSzPct val="70000"/>
              <a:buFontTx/>
              <a:buBlip>
                <a:blip r:embed="rId2"/>
              </a:buBlip>
              <a:defRPr>
                <a:gradFill>
                  <a:gsLst>
                    <a:gs pos="0">
                      <a:srgbClr val="FFFFFF"/>
                    </a:gs>
                    <a:gs pos="86000">
                      <a:srgbClr val="FFFFFF"/>
                    </a:gs>
                  </a:gsLst>
                  <a:lin ang="5400000" scaled="0"/>
                </a:gradFill>
              </a:defRPr>
            </a:lvl4pPr>
            <a:lvl5pPr marL="1980149" indent="-343247">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363076"/>
            <a:ext cx="12436476" cy="631450"/>
          </a:xfrm>
          <a:solidFill>
            <a:srgbClr val="FFFF99"/>
          </a:solidFill>
        </p:spPr>
        <p:txBody>
          <a:bodyPr wrap="square" lIns="152394" tIns="76197" rIns="152394" bIns="76197" anchor="b" anchorCtr="0">
            <a:noAutofit/>
          </a:bodyPr>
          <a:lstStyle>
            <a:lvl1pPr algn="r">
              <a:buFont typeface="Arial" pitchFamily="34" charset="0"/>
              <a:buNone/>
              <a:defRPr spc="-51"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3760727634"/>
      </p:ext>
    </p:extLst>
  </p:cSld>
  <p:clrMapOvr>
    <a:masterClrMapping/>
  </p:clrMapOvr>
  <p:transition>
    <p:fade/>
  </p:transition>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529661" y="1942924"/>
            <a:ext cx="11375535" cy="1538178"/>
          </a:xfrm>
        </p:spPr>
        <p:txBody>
          <a:bodyPr/>
          <a:lstStyle>
            <a:lvl1pPr>
              <a:lnSpc>
                <a:spcPct val="90000"/>
              </a:lnSpc>
              <a:defRPr sz="2448"/>
            </a:lvl1pPr>
            <a:lvl2pPr>
              <a:lnSpc>
                <a:spcPct val="90000"/>
              </a:lnSpc>
              <a:defRPr sz="2040"/>
            </a:lvl2pPr>
            <a:lvl3pPr>
              <a:lnSpc>
                <a:spcPct val="90000"/>
              </a:lnSpc>
              <a:defRPr sz="1836"/>
            </a:lvl3pPr>
            <a:lvl4pPr>
              <a:lnSpc>
                <a:spcPct val="90000"/>
              </a:lnSpc>
              <a:defRPr sz="1836"/>
            </a:lvl4pPr>
            <a:lvl5pPr>
              <a:lnSpc>
                <a:spcPct val="90000"/>
              </a:lnSpc>
              <a:defRPr sz="1836"/>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60218380"/>
      </p:ext>
    </p:extLst>
  </p:cSld>
  <p:clrMapOvr>
    <a:masterClrMapping/>
  </p:clrMapOvr>
  <p:transition>
    <p:fade/>
  </p:transition>
  <p:timing>
    <p:tnLst>
      <p:par>
        <p:cT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529660" y="1476622"/>
            <a:ext cx="5597872" cy="1739725"/>
          </a:xfrm>
        </p:spPr>
        <p:txBody>
          <a:bodyPr/>
          <a:lstStyle>
            <a:lvl1pPr marL="346742" indent="-346742">
              <a:lnSpc>
                <a:spcPct val="90000"/>
              </a:lnSpc>
              <a:defRPr sz="2856"/>
            </a:lvl1pPr>
            <a:lvl2pPr marL="686737" indent="-331900">
              <a:lnSpc>
                <a:spcPct val="90000"/>
              </a:lnSpc>
              <a:defRPr sz="2448"/>
            </a:lvl2pPr>
            <a:lvl3pPr marL="972765" indent="-294123">
              <a:lnSpc>
                <a:spcPct val="90000"/>
              </a:lnSpc>
              <a:defRPr sz="2040"/>
            </a:lvl3pPr>
            <a:lvl4pPr marL="1252048" indent="-279282">
              <a:lnSpc>
                <a:spcPct val="90000"/>
              </a:lnSpc>
              <a:defRPr sz="1836"/>
            </a:lvl4pPr>
            <a:lvl5pPr marL="1546170" indent="-286028">
              <a:lnSpc>
                <a:spcPct val="90000"/>
              </a:lnSpc>
              <a:defRPr sz="1836"/>
            </a:lvl5pPr>
            <a:lvl6pPr>
              <a:defRPr sz="1836"/>
            </a:lvl6pPr>
            <a:lvl7pPr>
              <a:defRPr sz="1836"/>
            </a:lvl7pPr>
            <a:lvl8pPr>
              <a:defRPr sz="1836"/>
            </a:lvl8pPr>
            <a:lvl9pPr>
              <a:defRPr sz="1836"/>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307324" y="1476622"/>
            <a:ext cx="5597872" cy="1739725"/>
          </a:xfrm>
        </p:spPr>
        <p:txBody>
          <a:bodyPr/>
          <a:lstStyle>
            <a:lvl1pPr marL="354837" indent="-354837">
              <a:lnSpc>
                <a:spcPct val="90000"/>
              </a:lnSpc>
              <a:defRPr sz="2856"/>
            </a:lvl1pPr>
            <a:lvl2pPr marL="686737" indent="-346742">
              <a:lnSpc>
                <a:spcPct val="90000"/>
              </a:lnSpc>
              <a:defRPr sz="2448"/>
            </a:lvl2pPr>
            <a:lvl3pPr marL="980860" indent="-308964">
              <a:lnSpc>
                <a:spcPct val="90000"/>
              </a:lnSpc>
              <a:defRPr sz="2040"/>
            </a:lvl3pPr>
            <a:lvl4pPr marL="1252048" indent="-271187">
              <a:lnSpc>
                <a:spcPct val="90000"/>
              </a:lnSpc>
              <a:defRPr sz="1836"/>
            </a:lvl4pPr>
            <a:lvl5pPr marL="1546170" indent="-279282">
              <a:lnSpc>
                <a:spcPct val="90000"/>
              </a:lnSpc>
              <a:defRPr sz="1836"/>
            </a:lvl5pPr>
            <a:lvl6pPr>
              <a:defRPr sz="1836"/>
            </a:lvl6pPr>
            <a:lvl7pPr>
              <a:defRPr sz="1836"/>
            </a:lvl7pPr>
            <a:lvl8pPr>
              <a:defRPr sz="1836"/>
            </a:lvl8pPr>
            <a:lvl9pPr>
              <a:defRPr sz="1836"/>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5145272"/>
      </p:ext>
    </p:extLst>
  </p:cSld>
  <p:clrMapOvr>
    <a:masterClrMapping/>
  </p:clrMapOvr>
  <p:transition>
    <p:fade/>
  </p:transition>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showMasterSp="0"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Architecture</a:t>
            </a:r>
            <a:endParaRPr lang="en-US" dirty="0"/>
          </a:p>
        </p:txBody>
      </p:sp>
    </p:spTree>
    <p:extLst>
      <p:ext uri="{BB962C8B-B14F-4D97-AF65-F5344CB8AC3E}">
        <p14:creationId xmlns:p14="http://schemas.microsoft.com/office/powerpoint/2010/main" val="3251645661"/>
      </p:ext>
    </p:extLst>
  </p:cSld>
  <p:clrMapOvr>
    <a:masterClrMapping/>
  </p:clrMapOvr>
  <p:transition>
    <p:fade/>
  </p:transition>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Title &amp; Content Layou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mtClean="0"/>
              <a:t>Click to edit Master title style</a:t>
            </a:r>
            <a:endParaRPr lang="en-US"/>
          </a:p>
        </p:txBody>
      </p:sp>
      <p:sp>
        <p:nvSpPr>
          <p:cNvPr id="5" name="Text Placeholder 4"/>
          <p:cNvSpPr>
            <a:spLocks noGrp="1"/>
          </p:cNvSpPr>
          <p:nvPr>
            <p:ph type="body" sz="quarter" idx="10"/>
          </p:nvPr>
        </p:nvSpPr>
        <p:spPr>
          <a:xfrm>
            <a:off x="274638" y="1211263"/>
            <a:ext cx="11887200" cy="210025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823814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48530" y="3806025"/>
            <a:ext cx="10726460" cy="847278"/>
          </a:xfrm>
        </p:spPr>
        <p:txBody>
          <a:bodyPr anchor="b"/>
          <a:lstStyle>
            <a:lvl1pPr>
              <a:defRPr sz="6117"/>
            </a:lvl1pPr>
          </a:lstStyle>
          <a:p>
            <a:r>
              <a:rPr lang="en-US" smtClean="0"/>
              <a:t>Click to edit Master title style</a:t>
            </a:r>
            <a:endParaRPr lang="en-US"/>
          </a:p>
        </p:txBody>
      </p:sp>
      <p:sp>
        <p:nvSpPr>
          <p:cNvPr id="3" name="Text Placeholder 2"/>
          <p:cNvSpPr>
            <a:spLocks noGrp="1"/>
          </p:cNvSpPr>
          <p:nvPr>
            <p:ph type="body" idx="1"/>
          </p:nvPr>
        </p:nvSpPr>
        <p:spPr>
          <a:xfrm>
            <a:off x="848530" y="4680828"/>
            <a:ext cx="10726460" cy="376554"/>
          </a:xfrm>
        </p:spPr>
        <p:txBody>
          <a:bodyPr/>
          <a:lstStyle>
            <a:lvl1pPr marL="0" indent="0">
              <a:buNone/>
              <a:defRPr sz="2447">
                <a:solidFill>
                  <a:schemeClr val="tx1">
                    <a:tint val="75000"/>
                  </a:schemeClr>
                </a:solidFill>
              </a:defRPr>
            </a:lvl1pPr>
            <a:lvl2pPr marL="466159" indent="0">
              <a:buNone/>
              <a:defRPr sz="2039">
                <a:solidFill>
                  <a:schemeClr val="tx1">
                    <a:tint val="75000"/>
                  </a:schemeClr>
                </a:solidFill>
              </a:defRPr>
            </a:lvl2pPr>
            <a:lvl3pPr marL="932317" indent="0">
              <a:buNone/>
              <a:defRPr sz="1835">
                <a:solidFill>
                  <a:schemeClr val="tx1">
                    <a:tint val="75000"/>
                  </a:schemeClr>
                </a:solidFill>
              </a:defRPr>
            </a:lvl3pPr>
            <a:lvl4pPr marL="1398476" indent="0">
              <a:buNone/>
              <a:defRPr sz="1632">
                <a:solidFill>
                  <a:schemeClr val="tx1">
                    <a:tint val="75000"/>
                  </a:schemeClr>
                </a:solidFill>
              </a:defRPr>
            </a:lvl4pPr>
            <a:lvl5pPr marL="1864633" indent="0">
              <a:buNone/>
              <a:defRPr sz="1632">
                <a:solidFill>
                  <a:schemeClr val="tx1">
                    <a:tint val="75000"/>
                  </a:schemeClr>
                </a:solidFill>
              </a:defRPr>
            </a:lvl5pPr>
            <a:lvl6pPr marL="2330792" indent="0">
              <a:buNone/>
              <a:defRPr sz="1632">
                <a:solidFill>
                  <a:schemeClr val="tx1">
                    <a:tint val="75000"/>
                  </a:schemeClr>
                </a:solidFill>
              </a:defRPr>
            </a:lvl6pPr>
            <a:lvl7pPr marL="2796950" indent="0">
              <a:buNone/>
              <a:defRPr sz="1632">
                <a:solidFill>
                  <a:schemeClr val="tx1">
                    <a:tint val="75000"/>
                  </a:schemeClr>
                </a:solidFill>
              </a:defRPr>
            </a:lvl7pPr>
            <a:lvl8pPr marL="3263109" indent="0">
              <a:buNone/>
              <a:defRPr sz="1632">
                <a:solidFill>
                  <a:schemeClr val="tx1">
                    <a:tint val="75000"/>
                  </a:schemeClr>
                </a:solidFill>
              </a:defRPr>
            </a:lvl8pPr>
            <a:lvl9pPr marL="3729267" indent="0">
              <a:buNone/>
              <a:defRPr sz="1632">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855008" y="6482890"/>
            <a:ext cx="2798207" cy="372394"/>
          </a:xfrm>
          <a:prstGeom prst="rect">
            <a:avLst/>
          </a:prstGeom>
        </p:spPr>
        <p:txBody>
          <a:bodyPr/>
          <a:lstStyle/>
          <a:p>
            <a:pPr defTabSz="932559"/>
            <a:fld id="{2C6BDDAA-D41C-47FD-91B0-1044676673EC}" type="datetimeFigureOut">
              <a:rPr lang="en-US" smtClean="0">
                <a:solidFill>
                  <a:srgbClr val="292929"/>
                </a:solidFill>
              </a:rPr>
              <a:pPr defTabSz="932559"/>
              <a:t>4/25/2015</a:t>
            </a:fld>
            <a:endParaRPr lang="en-US">
              <a:solidFill>
                <a:srgbClr val="292929"/>
              </a:solidFill>
            </a:endParaRPr>
          </a:p>
        </p:txBody>
      </p:sp>
      <p:sp>
        <p:nvSpPr>
          <p:cNvPr id="5" name="Footer Placeholder 4"/>
          <p:cNvSpPr>
            <a:spLocks noGrp="1"/>
          </p:cNvSpPr>
          <p:nvPr>
            <p:ph type="ftr" sz="quarter" idx="11"/>
          </p:nvPr>
        </p:nvSpPr>
        <p:spPr>
          <a:xfrm>
            <a:off x="4119583" y="6482890"/>
            <a:ext cx="4197310" cy="372394"/>
          </a:xfrm>
          <a:prstGeom prst="rect">
            <a:avLst/>
          </a:prstGeom>
        </p:spPr>
        <p:txBody>
          <a:bodyPr/>
          <a:lstStyle/>
          <a:p>
            <a:pPr defTabSz="932559"/>
            <a:endParaRPr lang="en-US">
              <a:solidFill>
                <a:srgbClr val="292929"/>
              </a:solidFill>
            </a:endParaRPr>
          </a:p>
        </p:txBody>
      </p:sp>
      <p:sp>
        <p:nvSpPr>
          <p:cNvPr id="6" name="Slide Number Placeholder 5"/>
          <p:cNvSpPr>
            <a:spLocks noGrp="1"/>
          </p:cNvSpPr>
          <p:nvPr>
            <p:ph type="sldNum" sz="quarter" idx="12"/>
          </p:nvPr>
        </p:nvSpPr>
        <p:spPr>
          <a:xfrm>
            <a:off x="8783260" y="6482890"/>
            <a:ext cx="2798207" cy="372394"/>
          </a:xfrm>
          <a:prstGeom prst="rect">
            <a:avLst/>
          </a:prstGeom>
        </p:spPr>
        <p:txBody>
          <a:bodyPr/>
          <a:lstStyle/>
          <a:p>
            <a:pPr defTabSz="932559"/>
            <a:fld id="{056BF4E2-125E-4D4D-8D34-06EE8E03EC0D}" type="slidenum">
              <a:rPr lang="en-US" smtClean="0">
                <a:solidFill>
                  <a:srgbClr val="292929"/>
                </a:solidFill>
              </a:rPr>
              <a:pPr defTabSz="932559"/>
              <a:t>‹#›</a:t>
            </a:fld>
            <a:endParaRPr lang="en-US">
              <a:solidFill>
                <a:srgbClr val="292929"/>
              </a:solidFill>
            </a:endParaRPr>
          </a:p>
        </p:txBody>
      </p:sp>
    </p:spTree>
    <p:extLst>
      <p:ext uri="{BB962C8B-B14F-4D97-AF65-F5344CB8AC3E}">
        <p14:creationId xmlns:p14="http://schemas.microsoft.com/office/powerpoint/2010/main" val="2715661322"/>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hasCustomPrompt="1"/>
          </p:nvPr>
        </p:nvSpPr>
        <p:spPr>
          <a:xfrm rot="16200000">
            <a:off x="1646488" y="3165298"/>
            <a:ext cx="78483" cy="722221"/>
          </a:xfrm>
          <a:prstGeom prst="rect">
            <a:avLst/>
          </a:prstGeom>
        </p:spPr>
        <p:txBody>
          <a:bodyPr vert="eaVert"/>
          <a:lstStyle>
            <a:lvl1pPr marL="0" indent="0">
              <a:buNone/>
              <a:defRPr sz="510">
                <a:latin typeface="Segoe UI" panose="020B0502040204020203" pitchFamily="34" charset="0"/>
                <a:cs typeface="Segoe UI" panose="020B0502040204020203" pitchFamily="34" charset="0"/>
              </a:defRPr>
            </a:lvl1pPr>
          </a:lstStyle>
          <a:p>
            <a:pPr lvl="0"/>
            <a:r>
              <a:rPr lang="en-US" dirty="0" smtClean="0"/>
              <a:t>0</a:t>
            </a:r>
            <a:endParaRPr lang="en-US" dirty="0"/>
          </a:p>
        </p:txBody>
      </p:sp>
      <p:sp>
        <p:nvSpPr>
          <p:cNvPr id="10" name="TextBox 9"/>
          <p:cNvSpPr txBox="1"/>
          <p:nvPr userDrawn="1"/>
        </p:nvSpPr>
        <p:spPr>
          <a:xfrm>
            <a:off x="2966619" y="1254391"/>
            <a:ext cx="7008472" cy="350330"/>
          </a:xfrm>
          <a:prstGeom prst="rect">
            <a:avLst/>
          </a:prstGeom>
          <a:noFill/>
        </p:spPr>
        <p:txBody>
          <a:bodyPr wrap="square" rtlCol="0">
            <a:spAutoFit/>
          </a:bodyPr>
          <a:lstStyle/>
          <a:p>
            <a:pPr defTabSz="929848"/>
            <a:r>
              <a:rPr lang="en-US" sz="1632" dirty="0" smtClean="0">
                <a:solidFill>
                  <a:prstClr val="black"/>
                </a:solidFill>
                <a:latin typeface="Segoe UI Light" panose="020B0502040204020203" pitchFamily="34" charset="0"/>
                <a:cs typeface="Segoe UI Light" panose="020B0502040204020203" pitchFamily="34" charset="0"/>
              </a:rPr>
              <a:t>You have not purchased anything.</a:t>
            </a:r>
            <a:endParaRPr lang="en-US" sz="1632" dirty="0">
              <a:solidFill>
                <a:prstClr val="black"/>
              </a:solidFill>
              <a:latin typeface="Segoe UI Light" panose="020B0502040204020203" pitchFamily="34" charset="0"/>
              <a:cs typeface="Segoe UI Light" panose="020B0502040204020203" pitchFamily="34" charset="0"/>
            </a:endParaRPr>
          </a:p>
        </p:txBody>
      </p:sp>
      <p:grpSp>
        <p:nvGrpSpPr>
          <p:cNvPr id="11" name="Group 10"/>
          <p:cNvGrpSpPr/>
          <p:nvPr userDrawn="1"/>
        </p:nvGrpSpPr>
        <p:grpSpPr>
          <a:xfrm>
            <a:off x="2966617" y="1846984"/>
            <a:ext cx="2550754" cy="254262"/>
            <a:chOff x="2181224" y="2247900"/>
            <a:chExt cx="1875458" cy="249299"/>
          </a:xfrm>
        </p:grpSpPr>
        <p:sp>
          <p:nvSpPr>
            <p:cNvPr id="12" name="TextBox 11"/>
            <p:cNvSpPr txBox="1"/>
            <p:nvPr/>
          </p:nvSpPr>
          <p:spPr>
            <a:xfrm>
              <a:off x="2181224" y="2247900"/>
              <a:ext cx="1684958" cy="249299"/>
            </a:xfrm>
            <a:prstGeom prst="rect">
              <a:avLst/>
            </a:prstGeom>
            <a:noFill/>
          </p:spPr>
          <p:txBody>
            <a:bodyPr wrap="square" rtlCol="0">
              <a:spAutoFit/>
            </a:bodyPr>
            <a:lstStyle/>
            <a:p>
              <a:pPr defTabSz="929848"/>
              <a:r>
                <a:rPr lang="en-US" sz="1020" dirty="0" smtClean="0">
                  <a:solidFill>
                    <a:prstClr val="black">
                      <a:lumMod val="65000"/>
                      <a:lumOff val="35000"/>
                    </a:prstClr>
                  </a:solidFill>
                  <a:cs typeface="Segoe UI" panose="020B0502040204020203" pitchFamily="34" charset="0"/>
                </a:rPr>
                <a:t>PURCHASE A SERVICE</a:t>
              </a:r>
              <a:endParaRPr lang="en-US" sz="1020" dirty="0">
                <a:solidFill>
                  <a:prstClr val="black">
                    <a:lumMod val="65000"/>
                    <a:lumOff val="35000"/>
                  </a:prstClr>
                </a:solidFill>
                <a:cs typeface="Segoe UI" panose="020B0502040204020203" pitchFamily="34" charset="0"/>
              </a:endParaRPr>
            </a:p>
          </p:txBody>
        </p:sp>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66182" y="2275760"/>
              <a:ext cx="190500" cy="190500"/>
            </a:xfrm>
            <a:prstGeom prst="rect">
              <a:avLst/>
            </a:prstGeom>
          </p:spPr>
        </p:pic>
      </p:grpSp>
    </p:spTree>
    <p:extLst>
      <p:ext uri="{BB962C8B-B14F-4D97-AF65-F5344CB8AC3E}">
        <p14:creationId xmlns:p14="http://schemas.microsoft.com/office/powerpoint/2010/main" val="3748839557"/>
      </p:ext>
    </p:extLst>
  </p:cSld>
  <p:clrMapOvr>
    <a:masterClrMapping/>
  </p:clrMapOvr>
  <p:timing>
    <p:tnLst>
      <p:par>
        <p:cTn id="1" dur="indefinite" restart="never" nodeType="tmRoot"/>
      </p:par>
    </p:tn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hasCustomPrompt="1"/>
          </p:nvPr>
        </p:nvSpPr>
        <p:spPr>
          <a:xfrm rot="16200000">
            <a:off x="1646488" y="3165298"/>
            <a:ext cx="78483" cy="722221"/>
          </a:xfrm>
          <a:prstGeom prst="rect">
            <a:avLst/>
          </a:prstGeom>
        </p:spPr>
        <p:txBody>
          <a:bodyPr vert="eaVert"/>
          <a:lstStyle>
            <a:lvl1pPr marL="0" indent="0">
              <a:buNone/>
              <a:defRPr sz="510">
                <a:latin typeface="Segoe UI" panose="020B0502040204020203" pitchFamily="34" charset="0"/>
                <a:cs typeface="Segoe UI" panose="020B0502040204020203" pitchFamily="34" charset="0"/>
              </a:defRPr>
            </a:lvl1pPr>
          </a:lstStyle>
          <a:p>
            <a:pPr lvl="0"/>
            <a:r>
              <a:rPr lang="en-US" dirty="0" smtClean="0"/>
              <a:t>1</a:t>
            </a:r>
            <a:endParaRPr lang="en-US" dirty="0"/>
          </a:p>
        </p:txBody>
      </p:sp>
      <p:graphicFrame>
        <p:nvGraphicFramePr>
          <p:cNvPr id="2" name="Table 1"/>
          <p:cNvGraphicFramePr>
            <a:graphicFrameLocks noGrp="1"/>
          </p:cNvGraphicFramePr>
          <p:nvPr userDrawn="1">
            <p:extLst/>
          </p:nvPr>
        </p:nvGraphicFramePr>
        <p:xfrm>
          <a:off x="3086454" y="1322510"/>
          <a:ext cx="8054556" cy="653470"/>
        </p:xfrm>
        <a:graphic>
          <a:graphicData uri="http://schemas.openxmlformats.org/drawingml/2006/table">
            <a:tbl>
              <a:tblPr firstRow="1" bandRow="1">
                <a:tableStyleId>{5C22544A-7EE6-4342-B048-85BDC9FD1C3A}</a:tableStyleId>
              </a:tblPr>
              <a:tblGrid>
                <a:gridCol w="2013639"/>
                <a:gridCol w="2013639"/>
                <a:gridCol w="2013639"/>
                <a:gridCol w="2013639"/>
              </a:tblGrid>
              <a:tr h="275248">
                <a:tc>
                  <a:txBody>
                    <a:bodyPr/>
                    <a:lstStyle/>
                    <a:p>
                      <a:r>
                        <a:rPr lang="en-US" sz="900" b="0" dirty="0" smtClean="0">
                          <a:solidFill>
                            <a:schemeClr val="tx1">
                              <a:lumMod val="65000"/>
                              <a:lumOff val="35000"/>
                            </a:schemeClr>
                          </a:solidFill>
                          <a:latin typeface="Segoe UI" panose="020B0502040204020203" pitchFamily="34" charset="0"/>
                          <a:cs typeface="Segoe UI" panose="020B0502040204020203" pitchFamily="34" charset="0"/>
                        </a:rPr>
                        <a:t>NAME</a:t>
                      </a:r>
                      <a:endParaRPr lang="en-US" sz="900" b="0" dirty="0">
                        <a:solidFill>
                          <a:schemeClr val="tx1">
                            <a:lumMod val="65000"/>
                            <a:lumOff val="35000"/>
                          </a:schemeClr>
                        </a:solidFill>
                        <a:latin typeface="Segoe UI" panose="020B0502040204020203" pitchFamily="34" charset="0"/>
                        <a:cs typeface="Segoe UI" panose="020B0502040204020203" pitchFamily="34" charset="0"/>
                      </a:endParaRPr>
                    </a:p>
                  </a:txBody>
                  <a:tcPr marL="124364" marR="124364" marT="46630" marB="46630">
                    <a:lnL w="12700" cmpd="sng">
                      <a:noFill/>
                    </a:lnL>
                    <a:lnR w="6350" cap="flat" cmpd="sng" algn="ctr">
                      <a:solidFill>
                        <a:schemeClr val="tx1">
                          <a:lumMod val="65000"/>
                          <a:lumOff val="35000"/>
                        </a:schemeClr>
                      </a:solidFill>
                      <a:prstDash val="solid"/>
                      <a:round/>
                      <a:headEnd type="none" w="med" len="med"/>
                      <a:tailEnd type="none" w="med" len="med"/>
                    </a:lnR>
                    <a:lnT w="12700" cmpd="sng">
                      <a:noFill/>
                    </a:lnT>
                    <a:lnB w="381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900" b="0" dirty="0" smtClean="0">
                          <a:solidFill>
                            <a:schemeClr val="tx1">
                              <a:lumMod val="65000"/>
                              <a:lumOff val="35000"/>
                            </a:schemeClr>
                          </a:solidFill>
                          <a:latin typeface="Segoe UI" panose="020B0502040204020203" pitchFamily="34" charset="0"/>
                          <a:cs typeface="Segoe UI" panose="020B0502040204020203" pitchFamily="34" charset="0"/>
                        </a:rPr>
                        <a:t>STATUS</a:t>
                      </a:r>
                      <a:endParaRPr lang="en-US" sz="900" b="0" dirty="0">
                        <a:solidFill>
                          <a:schemeClr val="tx1">
                            <a:lumMod val="65000"/>
                            <a:lumOff val="35000"/>
                          </a:schemeClr>
                        </a:solidFill>
                        <a:latin typeface="Segoe UI" panose="020B0502040204020203" pitchFamily="34" charset="0"/>
                        <a:cs typeface="Segoe UI" panose="020B0502040204020203" pitchFamily="34" charset="0"/>
                      </a:endParaRPr>
                    </a:p>
                  </a:txBody>
                  <a:tcPr marL="124364" marR="124364" marT="46630" marB="46630">
                    <a:lnL w="6350" cap="flat" cmpd="sng" algn="ctr">
                      <a:solidFill>
                        <a:schemeClr val="tx1">
                          <a:lumMod val="65000"/>
                          <a:lumOff val="35000"/>
                        </a:schemeClr>
                      </a:solidFill>
                      <a:prstDash val="solid"/>
                      <a:round/>
                      <a:headEnd type="none" w="med" len="med"/>
                      <a:tailEnd type="none" w="med" len="med"/>
                    </a:lnL>
                    <a:lnR w="6350" cap="flat" cmpd="sng" algn="ctr">
                      <a:solidFill>
                        <a:schemeClr val="tx1">
                          <a:lumMod val="65000"/>
                          <a:lumOff val="35000"/>
                        </a:schemeClr>
                      </a:solidFill>
                      <a:prstDash val="solid"/>
                      <a:round/>
                      <a:headEnd type="none" w="med" len="med"/>
                      <a:tailEnd type="none" w="med" len="med"/>
                    </a:lnR>
                    <a:lnT w="12700" cmpd="sng">
                      <a:noFill/>
                    </a:lnT>
                    <a:lnB w="381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900" b="0" dirty="0" smtClean="0">
                          <a:solidFill>
                            <a:schemeClr val="tx1">
                              <a:lumMod val="65000"/>
                              <a:lumOff val="35000"/>
                            </a:schemeClr>
                          </a:solidFill>
                          <a:latin typeface="Segoe UI" panose="020B0502040204020203" pitchFamily="34" charset="0"/>
                          <a:cs typeface="Segoe UI" panose="020B0502040204020203" pitchFamily="34" charset="0"/>
                        </a:rPr>
                        <a:t>SUBSCRIPTION</a:t>
                      </a:r>
                      <a:endParaRPr lang="en-US" sz="900" b="0" dirty="0">
                        <a:solidFill>
                          <a:schemeClr val="tx1">
                            <a:lumMod val="65000"/>
                            <a:lumOff val="35000"/>
                          </a:schemeClr>
                        </a:solidFill>
                        <a:latin typeface="Segoe UI" panose="020B0502040204020203" pitchFamily="34" charset="0"/>
                        <a:cs typeface="Segoe UI" panose="020B0502040204020203" pitchFamily="34" charset="0"/>
                      </a:endParaRPr>
                    </a:p>
                  </a:txBody>
                  <a:tcPr marL="124364" marR="124364" marT="46630" marB="46630">
                    <a:lnL w="6350" cap="flat" cmpd="sng" algn="ctr">
                      <a:solidFill>
                        <a:schemeClr val="tx1">
                          <a:lumMod val="65000"/>
                          <a:lumOff val="35000"/>
                        </a:schemeClr>
                      </a:solidFill>
                      <a:prstDash val="solid"/>
                      <a:round/>
                      <a:headEnd type="none" w="med" len="med"/>
                      <a:tailEnd type="none" w="med" len="med"/>
                    </a:lnL>
                    <a:lnR w="6350" cap="flat" cmpd="sng" algn="ctr">
                      <a:solidFill>
                        <a:schemeClr val="tx1">
                          <a:lumMod val="65000"/>
                          <a:lumOff val="35000"/>
                        </a:schemeClr>
                      </a:solidFill>
                      <a:prstDash val="solid"/>
                      <a:round/>
                      <a:headEnd type="none" w="med" len="med"/>
                      <a:tailEnd type="none" w="med" len="med"/>
                    </a:lnR>
                    <a:lnT w="12700" cmpd="sng">
                      <a:noFill/>
                    </a:lnT>
                    <a:lnB w="381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900" b="0" dirty="0" smtClean="0">
                          <a:solidFill>
                            <a:schemeClr val="tx1">
                              <a:lumMod val="65000"/>
                              <a:lumOff val="35000"/>
                            </a:schemeClr>
                          </a:solidFill>
                          <a:latin typeface="Segoe UI" panose="020B0502040204020203" pitchFamily="34" charset="0"/>
                          <a:cs typeface="Segoe UI" panose="020B0502040204020203" pitchFamily="34" charset="0"/>
                        </a:rPr>
                        <a:t>LOCATION</a:t>
                      </a:r>
                      <a:endParaRPr lang="en-US" sz="900" b="0" dirty="0">
                        <a:solidFill>
                          <a:schemeClr val="tx1">
                            <a:lumMod val="65000"/>
                            <a:lumOff val="35000"/>
                          </a:schemeClr>
                        </a:solidFill>
                        <a:latin typeface="Segoe UI" panose="020B0502040204020203" pitchFamily="34" charset="0"/>
                        <a:cs typeface="Segoe UI" panose="020B0502040204020203" pitchFamily="34" charset="0"/>
                      </a:endParaRPr>
                    </a:p>
                  </a:txBody>
                  <a:tcPr marL="124364" marR="124364" marT="46630" marB="46630">
                    <a:lnL w="6350" cap="flat" cmpd="sng" algn="ctr">
                      <a:solidFill>
                        <a:schemeClr val="tx1">
                          <a:lumMod val="65000"/>
                          <a:lumOff val="35000"/>
                        </a:schemeClr>
                      </a:solidFill>
                      <a:prstDash val="solid"/>
                      <a:round/>
                      <a:headEnd type="none" w="med" len="med"/>
                      <a:tailEnd type="none" w="med" len="med"/>
                    </a:lnL>
                    <a:lnR w="12700" cmpd="sng">
                      <a:noFill/>
                    </a:lnR>
                    <a:lnT w="12700" cmpd="sng">
                      <a:noFill/>
                    </a:lnT>
                    <a:lnB w="381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r>
              <a:tr h="378222">
                <a:tc>
                  <a:txBody>
                    <a:bodyPr/>
                    <a:lstStyle/>
                    <a:p>
                      <a:r>
                        <a:rPr lang="en-US" sz="900" dirty="0" err="1" smtClean="0">
                          <a:latin typeface="Segoe UI" panose="020B0502040204020203" pitchFamily="34" charset="0"/>
                          <a:cs typeface="Segoe UI" panose="020B0502040204020203" pitchFamily="34" charset="0"/>
                        </a:rPr>
                        <a:t>MongoDB</a:t>
                      </a:r>
                      <a:endParaRPr lang="en-US" sz="900" dirty="0">
                        <a:latin typeface="Segoe UI" panose="020B0502040204020203" pitchFamily="34" charset="0"/>
                        <a:cs typeface="Segoe UI" panose="020B0502040204020203" pitchFamily="34" charset="0"/>
                      </a:endParaRPr>
                    </a:p>
                  </a:txBody>
                  <a:tcPr marL="124364" marR="124364" marT="46630" marB="46630">
                    <a:lnL w="12700" cmpd="sng">
                      <a:noFill/>
                    </a:lnL>
                    <a:lnR w="12700" cmpd="sng">
                      <a:noFill/>
                    </a:lnR>
                    <a:lnT w="38100" cap="flat" cmpd="sng" algn="ctr">
                      <a:solidFill>
                        <a:schemeClr val="tx1">
                          <a:lumMod val="65000"/>
                          <a:lumOff val="3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900" dirty="0">
                        <a:latin typeface="Segoe UI" panose="020B0502040204020203" pitchFamily="34" charset="0"/>
                        <a:cs typeface="Segoe UI" panose="020B0502040204020203" pitchFamily="34" charset="0"/>
                      </a:endParaRPr>
                    </a:p>
                  </a:txBody>
                  <a:tcPr marL="124364" marR="124364" marT="46630" marB="46630">
                    <a:lnL w="12700" cmpd="sng">
                      <a:noFill/>
                    </a:lnL>
                    <a:lnR w="12700" cmpd="sng">
                      <a:noFill/>
                    </a:lnR>
                    <a:lnT w="38100" cap="flat" cmpd="sng" algn="ctr">
                      <a:solidFill>
                        <a:schemeClr val="tx1">
                          <a:lumMod val="65000"/>
                          <a:lumOff val="3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US" sz="900" dirty="0" smtClean="0">
                          <a:latin typeface="Segoe UI" panose="020B0502040204020203" pitchFamily="34" charset="0"/>
                          <a:cs typeface="Segoe UI" panose="020B0502040204020203" pitchFamily="34" charset="0"/>
                        </a:rPr>
                        <a:t>Windows Azure MSDN</a:t>
                      </a:r>
                      <a:endParaRPr lang="en-US" sz="900" dirty="0">
                        <a:latin typeface="Segoe UI" panose="020B0502040204020203" pitchFamily="34" charset="0"/>
                        <a:cs typeface="Segoe UI" panose="020B0502040204020203" pitchFamily="34" charset="0"/>
                      </a:endParaRPr>
                    </a:p>
                  </a:txBody>
                  <a:tcPr marL="124364" marR="124364" marT="46630" marB="46630">
                    <a:lnL w="12700" cmpd="sng">
                      <a:noFill/>
                    </a:lnL>
                    <a:lnR w="12700" cmpd="sng">
                      <a:noFill/>
                    </a:lnR>
                    <a:lnT w="38100" cap="flat" cmpd="sng" algn="ctr">
                      <a:solidFill>
                        <a:schemeClr val="tx1">
                          <a:lumMod val="65000"/>
                          <a:lumOff val="3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US" sz="900" dirty="0" smtClean="0">
                          <a:latin typeface="Segoe UI" panose="020B0502040204020203" pitchFamily="34" charset="0"/>
                          <a:cs typeface="Segoe UI" panose="020B0502040204020203" pitchFamily="34" charset="0"/>
                        </a:rPr>
                        <a:t>Out</a:t>
                      </a:r>
                      <a:r>
                        <a:rPr lang="en-US" sz="900" baseline="0" dirty="0" smtClean="0">
                          <a:latin typeface="Segoe UI" panose="020B0502040204020203" pitchFamily="34" charset="0"/>
                          <a:cs typeface="Segoe UI" panose="020B0502040204020203" pitchFamily="34" charset="0"/>
                        </a:rPr>
                        <a:t>side Windows Azure</a:t>
                      </a:r>
                      <a:endParaRPr lang="en-US" sz="900" dirty="0">
                        <a:latin typeface="Segoe UI" panose="020B0502040204020203" pitchFamily="34" charset="0"/>
                        <a:cs typeface="Segoe UI" panose="020B0502040204020203" pitchFamily="34" charset="0"/>
                      </a:endParaRPr>
                    </a:p>
                  </a:txBody>
                  <a:tcPr marL="124364" marR="124364" marT="46630" marB="46630">
                    <a:lnL w="12700" cmpd="sng">
                      <a:noFill/>
                    </a:lnL>
                    <a:lnR w="12700" cmpd="sng">
                      <a:noFill/>
                    </a:lnR>
                    <a:lnT w="38100" cap="flat" cmpd="sng" algn="ctr">
                      <a:solidFill>
                        <a:schemeClr val="tx1">
                          <a:lumMod val="65000"/>
                          <a:lumOff val="3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r>
            </a:tbl>
          </a:graphicData>
        </a:graphic>
      </p:graphicFrame>
    </p:spTree>
    <p:extLst>
      <p:ext uri="{BB962C8B-B14F-4D97-AF65-F5344CB8AC3E}">
        <p14:creationId xmlns:p14="http://schemas.microsoft.com/office/powerpoint/2010/main" val="2890532399"/>
      </p:ext>
    </p:extLst>
  </p:cSld>
  <p:clrMapOvr>
    <a:masterClrMapping/>
  </p:clrMapOvr>
  <p:timing>
    <p:tnLst>
      <p:par>
        <p:cT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29659" y="2891071"/>
            <a:ext cx="11382339" cy="1035882"/>
          </a:xfrm>
        </p:spPr>
        <p:txBody>
          <a:bodyPr anchor="b" anchorCtr="0">
            <a:spAutoFit/>
          </a:bodyPr>
          <a:lstStyle>
            <a:lvl1pPr>
              <a:lnSpc>
                <a:spcPct val="100000"/>
              </a:lnSpc>
              <a:defRPr sz="6731"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29661" y="4383236"/>
            <a:ext cx="5565153" cy="1287005"/>
          </a:xfrm>
        </p:spPr>
        <p:txBody>
          <a:bodyPr/>
          <a:lstStyle>
            <a:lvl1pPr marL="0" indent="0">
              <a:lnSpc>
                <a:spcPct val="100000"/>
              </a:lnSpc>
              <a:spcBef>
                <a:spcPts val="612"/>
              </a:spcBef>
              <a:buFont typeface="Arial" pitchFamily="34" charset="0"/>
              <a:buNone/>
              <a:defRPr sz="2448">
                <a:solidFill>
                  <a:schemeClr val="bg1">
                    <a:alpha val="98000"/>
                  </a:schemeClr>
                </a:solidFill>
                <a:latin typeface="+mj-lt"/>
              </a:defRPr>
            </a:lvl1pPr>
            <a:lvl2pPr marL="469536" indent="0">
              <a:buFont typeface="Arial" pitchFamily="34" charset="0"/>
              <a:buNone/>
              <a:defRPr/>
            </a:lvl2pPr>
            <a:lvl3pPr marL="872691" indent="0">
              <a:buFont typeface="Arial" pitchFamily="34" charset="0"/>
              <a:buNone/>
              <a:defRPr/>
            </a:lvl3pPr>
            <a:lvl4pPr marL="1283940" indent="0">
              <a:buFont typeface="Arial" pitchFamily="34" charset="0"/>
              <a:buNone/>
              <a:defRPr/>
            </a:lvl4pPr>
            <a:lvl5pPr marL="1636902" indent="0">
              <a:buFont typeface="Arial" pitchFamily="34" charset="0"/>
              <a:buNone/>
              <a:defRPr/>
            </a:lvl5pPr>
          </a:lstStyle>
          <a:p>
            <a:pPr lvl="0"/>
            <a:r>
              <a:rPr lang="en-US" dirty="0" smtClean="0"/>
              <a:t>Name </a:t>
            </a:r>
          </a:p>
          <a:p>
            <a:pPr lvl="0"/>
            <a:r>
              <a:rPr lang="en-US" dirty="0" smtClean="0"/>
              <a:t>Title</a:t>
            </a:r>
          </a:p>
          <a:p>
            <a:pPr lvl="0"/>
            <a:r>
              <a:rPr lang="en-US" dirty="0" smtClean="0"/>
              <a:t>Microsoft Corporation</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5144" y="1"/>
            <a:ext cx="3621652" cy="868492"/>
          </a:xfrm>
          <a:prstGeom prst="rect">
            <a:avLst/>
          </a:prstGeom>
        </p:spPr>
      </p:pic>
      <p:pic>
        <p:nvPicPr>
          <p:cNvPr id="8" name="Picture 308" descr="Quick Start"/>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10017244" y="0"/>
            <a:ext cx="2147794" cy="177777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9834920" y="6070711"/>
            <a:ext cx="2512441" cy="923814"/>
          </a:xfrm>
          <a:prstGeom prst="rect">
            <a:avLst/>
          </a:prstGeom>
        </p:spPr>
      </p:pic>
    </p:spTree>
    <p:extLst>
      <p:ext uri="{BB962C8B-B14F-4D97-AF65-F5344CB8AC3E}">
        <p14:creationId xmlns:p14="http://schemas.microsoft.com/office/powerpoint/2010/main" val="3651104917"/>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Logo on Background">
    <p:spTree>
      <p:nvGrpSpPr>
        <p:cNvPr id="1" name=""/>
        <p:cNvGrpSpPr/>
        <p:nvPr/>
      </p:nvGrpSpPr>
      <p:grpSpPr>
        <a:xfrm>
          <a:off x="0" y="0"/>
          <a:ext cx="0" cy="0"/>
          <a:chOff x="0" y="0"/>
          <a:chExt cx="0" cy="0"/>
        </a:xfrm>
      </p:grpSpPr>
      <p:sp>
        <p:nvSpPr>
          <p:cNvPr id="3" name="Text Box 3"/>
          <p:cNvSpPr txBox="1">
            <a:spLocks noChangeArrowheads="1"/>
          </p:cNvSpPr>
          <p:nvPr userDrawn="1"/>
        </p:nvSpPr>
        <p:spPr bwMode="blackWhite">
          <a:xfrm>
            <a:off x="273050" y="6079032"/>
            <a:ext cx="8459787" cy="726353"/>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lumMod val="75000"/>
                        <a:lumOff val="25000"/>
                      </a:schemeClr>
                    </a:gs>
                    <a:gs pos="100000">
                      <a:schemeClr val="tx1">
                        <a:lumMod val="75000"/>
                        <a:lumOff val="25000"/>
                      </a:schemeClr>
                    </a:gs>
                  </a:gsLst>
                  <a:lin ang="5400000" scaled="0"/>
                </a:gradFill>
                <a:cs typeface="Segoe UI" pitchFamily="34" charset="0"/>
              </a:rPr>
              <a:t>© </a:t>
            </a:r>
            <a:r>
              <a:rPr lang="en-US" sz="700" dirty="0" smtClean="0">
                <a:gradFill>
                  <a:gsLst>
                    <a:gs pos="0">
                      <a:schemeClr val="tx1">
                        <a:lumMod val="75000"/>
                        <a:lumOff val="25000"/>
                      </a:schemeClr>
                    </a:gs>
                    <a:gs pos="100000">
                      <a:schemeClr val="tx1">
                        <a:lumMod val="75000"/>
                        <a:lumOff val="25000"/>
                      </a:schemeClr>
                    </a:gs>
                  </a:gsLst>
                  <a:lin ang="5400000" scaled="0"/>
                </a:gradFill>
                <a:cs typeface="Segoe UI" pitchFamily="34" charset="0"/>
              </a:rPr>
              <a:t>2013 </a:t>
            </a:r>
            <a:r>
              <a:rPr lang="en-US" sz="700" dirty="0">
                <a:gradFill>
                  <a:gsLst>
                    <a:gs pos="0">
                      <a:schemeClr val="tx1">
                        <a:lumMod val="75000"/>
                        <a:lumOff val="25000"/>
                      </a:schemeClr>
                    </a:gs>
                    <a:gs pos="100000">
                      <a:schemeClr val="tx1">
                        <a:lumMod val="75000"/>
                        <a:lumOff val="25000"/>
                      </a:schemeClr>
                    </a:gs>
                  </a:gsLst>
                  <a:lin ang="5400000" scaled="0"/>
                </a:gradFill>
                <a:cs typeface="Segoe UI" pitchFamily="34" charset="0"/>
              </a:rPr>
              <a:t>Microsoft Corporation. All rights reserved. Microsoft, Windows, Windows Vista and other product names are or may be registered trademarks and/or trademarks in the U.S. and/or other countries.</a:t>
            </a:r>
          </a:p>
          <a:p>
            <a:pPr defTabSz="932290" eaLnBrk="0" hangingPunct="0"/>
            <a:r>
              <a:rPr lang="en-US" sz="700" dirty="0">
                <a:gradFill>
                  <a:gsLst>
                    <a:gs pos="0">
                      <a:schemeClr val="tx1">
                        <a:lumMod val="75000"/>
                        <a:lumOff val="25000"/>
                      </a:schemeClr>
                    </a:gs>
                    <a:gs pos="100000">
                      <a:schemeClr val="tx1">
                        <a:lumMod val="75000"/>
                        <a:lumOff val="25000"/>
                      </a:schemeClr>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9232" y="3103733"/>
            <a:ext cx="3687046" cy="787059"/>
          </a:xfrm>
          <a:prstGeom prst="rect">
            <a:avLst/>
          </a:prstGeom>
        </p:spPr>
      </p:pic>
    </p:spTree>
    <p:extLst>
      <p:ext uri="{BB962C8B-B14F-4D97-AF65-F5344CB8AC3E}">
        <p14:creationId xmlns:p14="http://schemas.microsoft.com/office/powerpoint/2010/main" val="3597074674"/>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917">
          <p15:clr>
            <a:srgbClr val="FBAE4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showMasterSp="0"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27067" y="2866350"/>
            <a:ext cx="11382339" cy="1267779"/>
          </a:xfrm>
        </p:spPr>
        <p:txBody>
          <a:bodyPr anchor="b"/>
          <a:lstStyle>
            <a:lvl1pPr marL="0" indent="0">
              <a:lnSpc>
                <a:spcPct val="100000"/>
              </a:lnSpc>
              <a:buNone/>
              <a:defRPr lang="en-US" sz="8975" i="0" kern="1200" spc="-102" baseline="0" dirty="0" smtClean="0">
                <a:solidFill>
                  <a:schemeClr val="bg1">
                    <a:alpha val="99000"/>
                  </a:schemeClr>
                </a:solidFill>
                <a:latin typeface="Segoe UI Light" pitchFamily="34" charset="0"/>
                <a:ea typeface="+mn-ea"/>
                <a:cs typeface="+mn-cs"/>
              </a:defRPr>
            </a:lvl1pPr>
          </a:lstStyle>
          <a:p>
            <a:pPr marL="0" lvl="0" indent="0" algn="l" defTabSz="932559"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23181" y="4383236"/>
            <a:ext cx="7666298" cy="461111"/>
          </a:xfrm>
        </p:spPr>
        <p:txBody>
          <a:bodyPr/>
          <a:lstStyle>
            <a:lvl1pPr marL="0" indent="0">
              <a:lnSpc>
                <a:spcPct val="100000"/>
              </a:lnSpc>
              <a:buNone/>
              <a:defRPr lang="en-US" sz="3264" kern="1200" spc="-102" baseline="0" dirty="0">
                <a:solidFill>
                  <a:schemeClr val="bg1">
                    <a:alpha val="99000"/>
                  </a:schemeClr>
                </a:solidFill>
                <a:latin typeface="+mj-lt"/>
                <a:ea typeface="+mn-ea"/>
                <a:cs typeface="+mn-cs"/>
              </a:defRPr>
            </a:lvl1pPr>
          </a:lstStyle>
          <a:p>
            <a:pPr marL="0" lvl="0" indent="0" algn="l" defTabSz="932559"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5144" y="1"/>
            <a:ext cx="3621652" cy="868492"/>
          </a:xfrm>
          <a:prstGeom prst="rect">
            <a:avLst/>
          </a:prstGeom>
        </p:spPr>
      </p:pic>
    </p:spTree>
    <p:extLst>
      <p:ext uri="{BB962C8B-B14F-4D97-AF65-F5344CB8AC3E}">
        <p14:creationId xmlns:p14="http://schemas.microsoft.com/office/powerpoint/2010/main" val="3482902812"/>
      </p:ext>
    </p:extLst>
  </p:cSld>
  <p:clrMapOvr>
    <a:masterClrMapping/>
  </p:clrMapOvr>
  <p:transition>
    <p:fade/>
  </p:transition>
  <p:timing>
    <p:tnLst>
      <p:par>
        <p:cTn id="1" dur="indefinite" restart="never" nodeType="tmRoot"/>
      </p:par>
    </p:tn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showMasterSp="0"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7067" y="1958467"/>
            <a:ext cx="11382339" cy="2762352"/>
          </a:xfrm>
        </p:spPr>
        <p:txBody>
          <a:bodyPr anchor="ctr" anchorCtr="0">
            <a:spAutoFit/>
            <a:scene3d>
              <a:camera prst="orthographicFront"/>
              <a:lightRig rig="flat" dir="t"/>
            </a:scene3d>
            <a:sp3d>
              <a:contourClr>
                <a:schemeClr val="bg2"/>
              </a:contourClr>
            </a:sp3d>
          </a:bodyPr>
          <a:lstStyle>
            <a:lvl1pPr marL="0" indent="0" algn="l">
              <a:buFont typeface="Arial" pitchFamily="34" charset="0"/>
              <a:buNone/>
              <a:defRPr kumimoji="0" lang="en-US" sz="8975" b="0" i="0" u="none" strike="noStrike" kern="1200" cap="none" spc="-122"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spTree>
    <p:extLst>
      <p:ext uri="{BB962C8B-B14F-4D97-AF65-F5344CB8AC3E}">
        <p14:creationId xmlns:p14="http://schemas.microsoft.com/office/powerpoint/2010/main" val="1093748955"/>
      </p:ext>
    </p:extLst>
  </p:cSld>
  <p:clrMapOvr>
    <a:masterClrMapping/>
  </p:clrMapOvr>
  <p:transition>
    <p:fade/>
  </p:transition>
  <p:timing>
    <p:tnLst>
      <p:par>
        <p:cTn id="1" dur="indefinite" restart="never" nodeType="tmRoot"/>
      </p:par>
    </p:tn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323309" y="1476622"/>
            <a:ext cx="11581886" cy="543018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24" tIns="46613" rIns="93224" bIns="46613" numCol="1" spcCol="0" rtlCol="0" anchor="ctr" anchorCtr="0" compatLnSpc="1">
            <a:prstTxWarp prst="textNoShape">
              <a:avLst/>
            </a:prstTxWarp>
          </a:bodyPr>
          <a:lstStyle/>
          <a:p>
            <a:pPr algn="ctr" defTabSz="931972"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32559" rtl="0" eaLnBrk="1" latinLnBrk="0" hangingPunct="1">
              <a:lnSpc>
                <a:spcPct val="90000"/>
              </a:lnSpc>
              <a:spcBef>
                <a:spcPct val="0"/>
              </a:spcBef>
              <a:buNone/>
              <a:defRPr lang="en-US" sz="5507" b="0" kern="1200" cap="none" spc="-102"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544384" y="3476084"/>
            <a:ext cx="7086425" cy="1285828"/>
          </a:xfrm>
        </p:spPr>
        <p:txBody>
          <a:bodyPr lIns="182880" tIns="182880" anchor="ctr" anchorCtr="0"/>
          <a:lstStyle>
            <a:lvl1pPr marL="586111" indent="-582873">
              <a:spcAft>
                <a:spcPts val="1224"/>
              </a:spcAft>
              <a:buNone/>
              <a:defRPr lang="en-US" sz="4488" kern="1200" spc="-102" baseline="0" dirty="0" smtClean="0">
                <a:gradFill>
                  <a:gsLst>
                    <a:gs pos="0">
                      <a:srgbClr val="595959"/>
                    </a:gs>
                    <a:gs pos="86000">
                      <a:srgbClr val="595959"/>
                    </a:gs>
                  </a:gsLst>
                  <a:lin ang="5400000" scaled="0"/>
                </a:gradFill>
                <a:latin typeface="Segoe UI Light" pitchFamily="34" charset="0"/>
                <a:ea typeface="+mn-ea"/>
                <a:cs typeface="+mn-cs"/>
              </a:defRPr>
            </a:lvl1pPr>
            <a:lvl2pPr marL="352962" indent="-349724">
              <a:buFont typeface="Arial" pitchFamily="34" charset="0"/>
              <a:buNone/>
              <a:defRPr lang="en-US" sz="2448" kern="1200" spc="-51" baseline="0" dirty="0">
                <a:gradFill>
                  <a:gsLst>
                    <a:gs pos="0">
                      <a:srgbClr val="595959"/>
                    </a:gs>
                    <a:gs pos="86000">
                      <a:srgbClr val="595959"/>
                    </a:gs>
                  </a:gsLst>
                  <a:lin ang="5400000" scaled="0"/>
                </a:gradFill>
                <a:latin typeface="+mn-lt"/>
                <a:ea typeface="+mn-ea"/>
                <a:cs typeface="+mn-cs"/>
              </a:defRPr>
            </a:lvl2pPr>
          </a:lstStyle>
          <a:p>
            <a:pPr marL="3238" lvl="0" indent="0" algn="l" defTabSz="932559" rtl="0" eaLnBrk="1" latinLnBrk="0" hangingPunct="1">
              <a:lnSpc>
                <a:spcPct val="90000"/>
              </a:lnSpc>
              <a:spcBef>
                <a:spcPts val="0"/>
              </a:spcBef>
              <a:spcAft>
                <a:spcPts val="918"/>
              </a:spcAft>
              <a:buSzPct val="80000"/>
            </a:pPr>
            <a:r>
              <a:rPr lang="en-US" smtClean="0"/>
              <a:t>Click to edit Master text styles</a:t>
            </a:r>
          </a:p>
          <a:p>
            <a:pPr marL="3238" lvl="1" indent="0" algn="l" defTabSz="932559" rtl="0" eaLnBrk="1" latinLnBrk="0" hangingPunct="1">
              <a:lnSpc>
                <a:spcPct val="90000"/>
              </a:lnSpc>
              <a:spcBef>
                <a:spcPts val="0"/>
              </a:spcBef>
              <a:spcAft>
                <a:spcPts val="918"/>
              </a:spcAft>
              <a:buSzPct val="80000"/>
            </a:pPr>
            <a:r>
              <a:rPr lang="en-US" smtClean="0"/>
              <a:t>Second level</a:t>
            </a:r>
          </a:p>
        </p:txBody>
      </p:sp>
      <p:pic>
        <p:nvPicPr>
          <p:cNvPr id="6" name="Picture 5"/>
          <p:cNvPicPr>
            <a:picLocks noChangeAspect="1"/>
          </p:cNvPicPr>
          <p:nvPr userDrawn="1"/>
        </p:nvPicPr>
        <p:blipFill>
          <a:blip r:embed="rId2">
            <a:duotone>
              <a:prstClr val="black"/>
              <a:srgbClr val="1E84C6">
                <a:tint val="45000"/>
                <a:satMod val="400000"/>
              </a:srgbClr>
            </a:duotone>
            <a:extLst>
              <a:ext uri="{28A0092B-C50C-407E-A947-70E740481C1C}">
                <a14:useLocalDpi xmlns:a14="http://schemas.microsoft.com/office/drawing/2010/main" val="0"/>
              </a:ext>
            </a:extLst>
          </a:blip>
          <a:stretch>
            <a:fillRect/>
          </a:stretch>
        </p:blipFill>
        <p:spPr>
          <a:xfrm>
            <a:off x="769573" y="2759448"/>
            <a:ext cx="2092261" cy="2363590"/>
          </a:xfrm>
          <a:prstGeom prst="rect">
            <a:avLst/>
          </a:prstGeom>
        </p:spPr>
      </p:pic>
    </p:spTree>
    <p:extLst>
      <p:ext uri="{BB962C8B-B14F-4D97-AF65-F5344CB8AC3E}">
        <p14:creationId xmlns:p14="http://schemas.microsoft.com/office/powerpoint/2010/main" val="4272719346"/>
      </p:ext>
    </p:extLst>
  </p:cSld>
  <p:clrMapOvr>
    <a:masterClrMapping/>
  </p:clrMapOvr>
  <p:transition>
    <p:fade/>
  </p:transition>
  <p:timing>
    <p:tnLst>
      <p:par>
        <p:cTn id="1" dur="indefinite" restart="never" nodeType="tmRoot"/>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29660" y="233151"/>
            <a:ext cx="11375536" cy="762786"/>
          </a:xfrm>
        </p:spPr>
        <p:txBody>
          <a:bodyPr/>
          <a:lstStyle>
            <a:lvl1pPr>
              <a:defRPr sz="5507"/>
            </a:lvl1pPr>
          </a:lstStyle>
          <a:p>
            <a:r>
              <a:rPr lang="en-US" smtClean="0"/>
              <a:t>Click to edit Master title style</a:t>
            </a:r>
            <a:endParaRPr lang="en-US" dirty="0"/>
          </a:p>
        </p:txBody>
      </p:sp>
      <p:sp>
        <p:nvSpPr>
          <p:cNvPr id="4" name="Content Placeholder 3"/>
          <p:cNvSpPr>
            <a:spLocks noGrp="1"/>
          </p:cNvSpPr>
          <p:nvPr>
            <p:ph sz="quarter" idx="10"/>
          </p:nvPr>
        </p:nvSpPr>
        <p:spPr>
          <a:xfrm>
            <a:off x="529660" y="1492813"/>
            <a:ext cx="11382339" cy="2100255"/>
          </a:xfrm>
        </p:spPr>
        <p:txBody>
          <a:bodyPr>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522852888"/>
      </p:ext>
    </p:extLst>
  </p:cSld>
  <p:clrMapOvr>
    <a:masterClrMapping/>
  </p:clrMapOvr>
  <p:transition>
    <p:fade/>
  </p:transition>
  <p:timing>
    <p:tnLst>
      <p:par>
        <p:cTn id="1" dur="indefinite" restart="never" nodeType="tmRoot"/>
      </p:par>
    </p:tn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29660" y="233151"/>
            <a:ext cx="11375536" cy="762786"/>
          </a:xfrm>
        </p:spPr>
        <p:txBody>
          <a:bodyPr/>
          <a:lstStyle>
            <a:lvl1pPr algn="l" defTabSz="932559" rtl="0" eaLnBrk="1" latinLnBrk="0" hangingPunct="1">
              <a:lnSpc>
                <a:spcPct val="90000"/>
              </a:lnSpc>
              <a:spcBef>
                <a:spcPct val="0"/>
              </a:spcBef>
              <a:buNone/>
              <a:defRPr lang="en-US" sz="5507" b="0" kern="1200" cap="none" spc="-102"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529660" y="1492813"/>
            <a:ext cx="11382339" cy="2100255"/>
          </a:xfrm>
        </p:spPr>
        <p:txBody>
          <a:bodyPr>
            <a:spAutoFit/>
          </a:bodyPr>
          <a:lstStyle>
            <a:lvl1pPr marL="0" indent="0">
              <a:buFontTx/>
              <a:buNone/>
              <a:defRPr/>
            </a:lvl1pPr>
            <a:lvl2pPr marL="469536" indent="0">
              <a:buFontTx/>
              <a:buNone/>
              <a:defRPr/>
            </a:lvl2pPr>
            <a:lvl3pPr marL="932597" indent="0">
              <a:buFontTx/>
              <a:buNone/>
              <a:defRPr/>
            </a:lvl3pPr>
            <a:lvl4pPr marL="1397276" indent="0">
              <a:buFontTx/>
              <a:buNone/>
              <a:defRPr/>
            </a:lvl4pPr>
            <a:lvl5pPr marL="1873289" indent="0">
              <a:buFontTx/>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80478636"/>
      </p:ext>
    </p:extLst>
  </p:cSld>
  <p:clrMapOvr>
    <a:masterClrMapping/>
  </p:clrMapOvr>
  <p:transition>
    <p:fade/>
  </p:transition>
  <p:timing>
    <p:tnLst>
      <p:par>
        <p:cTn id="1" dur="indefinite" restart="never" nodeType="tmRoot"/>
      </p:par>
    </p:tn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29660" y="233151"/>
            <a:ext cx="11375536" cy="762786"/>
          </a:xfrm>
        </p:spPr>
        <p:txBody>
          <a:bodyPr/>
          <a:lstStyle>
            <a:lvl1pPr>
              <a:defRPr sz="5507"/>
            </a:lvl1pPr>
          </a:lstStyle>
          <a:p>
            <a:r>
              <a:rPr lang="en-US" smtClean="0"/>
              <a:t>Click to edit Master title style</a:t>
            </a:r>
            <a:endParaRPr lang="en-US" dirty="0"/>
          </a:p>
        </p:txBody>
      </p:sp>
    </p:spTree>
    <p:extLst>
      <p:ext uri="{BB962C8B-B14F-4D97-AF65-F5344CB8AC3E}">
        <p14:creationId xmlns:p14="http://schemas.microsoft.com/office/powerpoint/2010/main" val="982929300"/>
      </p:ext>
    </p:extLst>
  </p:cSld>
  <p:clrMapOvr>
    <a:masterClrMapping/>
  </p:clrMapOvr>
  <p:transition>
    <p:fade/>
  </p:transition>
  <p:timing>
    <p:tnLst>
      <p:par>
        <p:cTn id="1" dur="indefinite" restart="never" nodeType="tmRoot"/>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58603103"/>
      </p:ext>
    </p:extLst>
  </p:cSld>
  <p:clrMapOvr>
    <a:masterClrMapping/>
  </p:clrMapOvr>
  <p:transition>
    <p:fade/>
  </p:transition>
  <p:timing>
    <p:tnLst>
      <p:par>
        <p:cTn id="1" dur="indefinite" restart="never" nodeType="tmRoot"/>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showMasterSp="0"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27508" y="1476622"/>
            <a:ext cx="4290730" cy="1553823"/>
          </a:xfrm>
        </p:spPr>
        <p:txBody>
          <a:bodyPr anchor="ctr" anchorCtr="0">
            <a:noAutofit/>
          </a:bodyPr>
          <a:lstStyle>
            <a:lvl1pPr>
              <a:lnSpc>
                <a:spcPct val="90000"/>
              </a:lnSpc>
              <a:defRPr sz="4896"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927507" y="5742560"/>
            <a:ext cx="4290731" cy="470856"/>
          </a:xfrm>
        </p:spPr>
        <p:txBody>
          <a:bodyPr>
            <a:noAutofit/>
          </a:bodyPr>
          <a:lstStyle>
            <a:lvl1pPr marL="0" indent="0" algn="l" defTabSz="932559" rtl="0" eaLnBrk="1" latinLnBrk="0" hangingPunct="1">
              <a:lnSpc>
                <a:spcPct val="90000"/>
              </a:lnSpc>
              <a:spcBef>
                <a:spcPts val="0"/>
              </a:spcBef>
              <a:buSzPct val="80000"/>
              <a:buFont typeface="Arial" pitchFamily="34" charset="0"/>
              <a:buNone/>
              <a:defRPr lang="en-US" sz="2448" kern="1200" dirty="0">
                <a:solidFill>
                  <a:schemeClr val="bg1">
                    <a:alpha val="99000"/>
                  </a:schemeClr>
                </a:solidFill>
                <a:latin typeface="+mn-lt"/>
                <a:ea typeface="+mn-ea"/>
                <a:cs typeface="+mn-cs"/>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927508" y="4243345"/>
            <a:ext cx="9052808" cy="1299911"/>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31" b="0" i="0" u="none" strike="noStrike" kern="1200" cap="none" spc="-655"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870104" y="2178570"/>
            <a:ext cx="3570223" cy="2156143"/>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32559"/>
              <a:endParaRPr lang="en-US" sz="1836" dirty="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32559"/>
              <a:endParaRPr lang="en-US" sz="1836" dirty="0">
                <a:solidFill>
                  <a:srgbClr val="292929"/>
                </a:solidFill>
              </a:endParaRPr>
            </a:p>
          </p:txBody>
        </p:sp>
      </p:gr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9287" y="123880"/>
            <a:ext cx="2611840" cy="626333"/>
          </a:xfrm>
          <a:prstGeom prst="rect">
            <a:avLst/>
          </a:prstGeom>
        </p:spPr>
      </p:pic>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881039" y="6104627"/>
            <a:ext cx="2420202" cy="889898"/>
          </a:xfrm>
          <a:prstGeom prst="rect">
            <a:avLst/>
          </a:prstGeom>
        </p:spPr>
      </p:pic>
    </p:spTree>
    <p:extLst>
      <p:ext uri="{BB962C8B-B14F-4D97-AF65-F5344CB8AC3E}">
        <p14:creationId xmlns:p14="http://schemas.microsoft.com/office/powerpoint/2010/main" val="2763428986"/>
      </p:ext>
    </p:extLst>
  </p:cSld>
  <p:clrMapOvr>
    <a:masterClrMapping/>
  </p:clrMapOvr>
  <p:transition>
    <p:fade/>
  </p:transition>
  <p:timing>
    <p:tnLst>
      <p:par>
        <p:cTn id="1" dur="indefinite" restart="never" nodeType="tmRoot"/>
      </p:par>
    </p:tn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showMasterSp="0"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27508" y="1476622"/>
            <a:ext cx="4290730" cy="1553823"/>
          </a:xfrm>
        </p:spPr>
        <p:txBody>
          <a:bodyPr anchor="ctr" anchorCtr="0">
            <a:noAutofit/>
          </a:bodyPr>
          <a:lstStyle>
            <a:lvl1pPr>
              <a:lnSpc>
                <a:spcPct val="90000"/>
              </a:lnSpc>
              <a:defRPr sz="4896"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927507" y="5742560"/>
            <a:ext cx="4290731" cy="470856"/>
          </a:xfrm>
        </p:spPr>
        <p:txBody>
          <a:bodyPr>
            <a:noAutofit/>
          </a:bodyPr>
          <a:lstStyle>
            <a:lvl1pPr marL="0" indent="0" algn="l" defTabSz="932559" rtl="0" eaLnBrk="1" latinLnBrk="0" hangingPunct="1">
              <a:lnSpc>
                <a:spcPct val="90000"/>
              </a:lnSpc>
              <a:spcBef>
                <a:spcPts val="0"/>
              </a:spcBef>
              <a:buSzPct val="80000"/>
              <a:buFont typeface="Arial" pitchFamily="34" charset="0"/>
              <a:buNone/>
              <a:defRPr lang="en-US" sz="2448" kern="1200" dirty="0">
                <a:solidFill>
                  <a:schemeClr val="bg1">
                    <a:alpha val="99000"/>
                  </a:schemeClr>
                </a:solidFill>
                <a:latin typeface="+mn-lt"/>
                <a:ea typeface="+mn-ea"/>
                <a:cs typeface="+mn-cs"/>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927508" y="4243345"/>
            <a:ext cx="9052808" cy="1299911"/>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31" b="0" i="0" u="none" strike="noStrike" kern="1200" cap="none" spc="-655"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460427" y="2048070"/>
            <a:ext cx="2315180" cy="221280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59"/>
            <a:endParaRPr lang="en-US" sz="1836" dirty="0">
              <a:solidFill>
                <a:srgbClr val="292929"/>
              </a:solidFill>
            </a:endParaRPr>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9287" y="123880"/>
            <a:ext cx="2611840" cy="626333"/>
          </a:xfrm>
          <a:prstGeom prst="rect">
            <a:avLst/>
          </a:prstGeom>
        </p:spPr>
      </p:pic>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881039" y="6104627"/>
            <a:ext cx="2420202" cy="889898"/>
          </a:xfrm>
          <a:prstGeom prst="rect">
            <a:avLst/>
          </a:prstGeom>
        </p:spPr>
      </p:pic>
    </p:spTree>
    <p:extLst>
      <p:ext uri="{BB962C8B-B14F-4D97-AF65-F5344CB8AC3E}">
        <p14:creationId xmlns:p14="http://schemas.microsoft.com/office/powerpoint/2010/main" val="128568324"/>
      </p:ext>
    </p:extLst>
  </p:cSld>
  <p:clrMapOvr>
    <a:masterClrMapping/>
  </p:clrMapOvr>
  <p:transition>
    <p:fade/>
  </p:transition>
  <p:timing>
    <p:tnLst>
      <p:par>
        <p:cTn id="1" dur="indefinite" restart="never" nodeType="tmRoot"/>
      </p:par>
    </p:tnLst>
  </p:timing>
</p:sldLayout>
</file>

<file path=ppt/slideLayouts/slideLayout119.xml><?xml version="1.0" encoding="utf-8"?>
<p:sldLayout xmlns:a="http://schemas.openxmlformats.org/drawingml/2006/main" xmlns:r="http://schemas.openxmlformats.org/officeDocument/2006/relationships" xmlns:p="http://schemas.openxmlformats.org/presentationml/2006/main" showMasterSp="0"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27508" y="1476622"/>
            <a:ext cx="4290730" cy="1553823"/>
          </a:xfrm>
        </p:spPr>
        <p:txBody>
          <a:bodyPr anchor="ctr" anchorCtr="0">
            <a:noAutofit/>
          </a:bodyPr>
          <a:lstStyle>
            <a:lvl1pPr>
              <a:lnSpc>
                <a:spcPct val="90000"/>
              </a:lnSpc>
              <a:defRPr sz="4896"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927507" y="5742560"/>
            <a:ext cx="4290731" cy="470856"/>
          </a:xfrm>
        </p:spPr>
        <p:txBody>
          <a:bodyPr>
            <a:noAutofit/>
          </a:bodyPr>
          <a:lstStyle>
            <a:lvl1pPr marL="0" indent="0" algn="l" defTabSz="932559" rtl="0" eaLnBrk="1" latinLnBrk="0" hangingPunct="1">
              <a:lnSpc>
                <a:spcPct val="90000"/>
              </a:lnSpc>
              <a:spcBef>
                <a:spcPts val="0"/>
              </a:spcBef>
              <a:buSzPct val="80000"/>
              <a:buFont typeface="Arial" pitchFamily="34" charset="0"/>
              <a:buNone/>
              <a:defRPr lang="en-US" sz="2448" kern="1200" dirty="0">
                <a:solidFill>
                  <a:schemeClr val="bg1">
                    <a:alpha val="99000"/>
                  </a:schemeClr>
                </a:solidFill>
                <a:latin typeface="+mn-lt"/>
                <a:ea typeface="+mn-ea"/>
                <a:cs typeface="+mn-cs"/>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927508" y="4243345"/>
            <a:ext cx="9052808" cy="1299911"/>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31" b="0" i="0" u="none" strike="noStrike" kern="1200" cap="none" spc="-655"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8065175" y="2287582"/>
            <a:ext cx="3241462" cy="1973135"/>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32559"/>
              <a:endParaRPr lang="en-US" sz="1632" dirty="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32559"/>
              <a:endParaRPr lang="en-US" sz="1632" dirty="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32559"/>
              <a:endParaRPr lang="en-US" sz="1632" dirty="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32559"/>
              <a:endParaRPr lang="en-US" sz="1632" dirty="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32559"/>
              <a:endParaRPr lang="en-US" sz="1632" dirty="0">
                <a:solidFill>
                  <a:srgbClr val="292929"/>
                </a:solidFill>
              </a:endParaRPr>
            </a:p>
          </p:txBody>
        </p:sp>
      </p:gr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9287" y="123880"/>
            <a:ext cx="2611840" cy="626333"/>
          </a:xfrm>
          <a:prstGeom prst="rect">
            <a:avLst/>
          </a:prstGeom>
        </p:spPr>
      </p:pic>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881039" y="6104627"/>
            <a:ext cx="2420202" cy="889898"/>
          </a:xfrm>
          <a:prstGeom prst="rect">
            <a:avLst/>
          </a:prstGeom>
        </p:spPr>
      </p:pic>
    </p:spTree>
    <p:extLst>
      <p:ext uri="{BB962C8B-B14F-4D97-AF65-F5344CB8AC3E}">
        <p14:creationId xmlns:p14="http://schemas.microsoft.com/office/powerpoint/2010/main" val="1877063988"/>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sp>
        <p:nvSpPr>
          <p:cNvPr id="7" name="Freeform 6"/>
          <p:cNvSpPr>
            <a:spLocks noEditPoints="1"/>
          </p:cNvSpPr>
          <p:nvPr userDrawn="1"/>
        </p:nvSpPr>
        <p:spPr bwMode="black">
          <a:xfrm>
            <a:off x="2137568" y="2473325"/>
            <a:ext cx="8161338"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91440" tIns="45720" rIns="91440" bIns="45720" numCol="1" anchor="t" anchorCtr="0" compatLnSpc="1">
            <a:prstTxWarp prst="textNoShape">
              <a:avLst/>
            </a:prstTxWarp>
          </a:bodyPr>
          <a:lstStyle/>
          <a:p>
            <a:endParaRPr lang="en-US"/>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129837" y="6126162"/>
            <a:ext cx="1849602" cy="394827"/>
          </a:xfrm>
          <a:prstGeom prst="rect">
            <a:avLst/>
          </a:prstGeom>
          <a:noFill/>
          <a:ln>
            <a:noFill/>
          </a:ln>
        </p:spPr>
      </p:pic>
    </p:spTree>
    <p:extLst>
      <p:ext uri="{BB962C8B-B14F-4D97-AF65-F5344CB8AC3E}">
        <p14:creationId xmlns:p14="http://schemas.microsoft.com/office/powerpoint/2010/main" val="556850256"/>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917">
          <p15:clr>
            <a:srgbClr val="FBAE4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showMasterSp="0"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27508" y="1476622"/>
            <a:ext cx="4290730" cy="1553823"/>
          </a:xfrm>
        </p:spPr>
        <p:txBody>
          <a:bodyPr anchor="ctr" anchorCtr="0">
            <a:noAutofit/>
          </a:bodyPr>
          <a:lstStyle>
            <a:lvl1pPr>
              <a:lnSpc>
                <a:spcPct val="90000"/>
              </a:lnSpc>
              <a:defRPr sz="4896"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927507" y="5742560"/>
            <a:ext cx="4290731" cy="470856"/>
          </a:xfrm>
        </p:spPr>
        <p:txBody>
          <a:bodyPr>
            <a:noAutofit/>
          </a:bodyPr>
          <a:lstStyle>
            <a:lvl1pPr marL="0" indent="0" algn="l" defTabSz="932559" rtl="0" eaLnBrk="1" latinLnBrk="0" hangingPunct="1">
              <a:lnSpc>
                <a:spcPct val="90000"/>
              </a:lnSpc>
              <a:spcBef>
                <a:spcPts val="0"/>
              </a:spcBef>
              <a:buSzPct val="80000"/>
              <a:buFont typeface="Arial" pitchFamily="34" charset="0"/>
              <a:buNone/>
              <a:defRPr lang="en-US" sz="2448" kern="1200" dirty="0">
                <a:solidFill>
                  <a:schemeClr val="bg1">
                    <a:alpha val="99000"/>
                  </a:schemeClr>
                </a:solidFill>
                <a:latin typeface="+mn-lt"/>
                <a:ea typeface="+mn-ea"/>
                <a:cs typeface="+mn-cs"/>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927508" y="4243345"/>
            <a:ext cx="9052808" cy="1299911"/>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31" b="0" i="0" u="none" strike="noStrike" kern="1200" cap="none" spc="-655"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8084599" y="1971077"/>
            <a:ext cx="3074556" cy="236031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43" tIns="41972" rIns="83943" bIns="41972" numCol="1" anchor="t" anchorCtr="0" compatLnSpc="1">
            <a:prstTxWarp prst="textNoShape">
              <a:avLst/>
            </a:prstTxWarp>
          </a:bodyPr>
          <a:lstStyle/>
          <a:p>
            <a:pPr defTabSz="932559"/>
            <a:endParaRPr lang="en-US" sz="1632" dirty="0">
              <a:solidFill>
                <a:srgbClr val="292929"/>
              </a:solidFill>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9287" y="123880"/>
            <a:ext cx="2611840" cy="626333"/>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881039" y="6104627"/>
            <a:ext cx="2420202" cy="889898"/>
          </a:xfrm>
          <a:prstGeom prst="rect">
            <a:avLst/>
          </a:prstGeom>
        </p:spPr>
      </p:pic>
    </p:spTree>
    <p:extLst>
      <p:ext uri="{BB962C8B-B14F-4D97-AF65-F5344CB8AC3E}">
        <p14:creationId xmlns:p14="http://schemas.microsoft.com/office/powerpoint/2010/main" val="2372408822"/>
      </p:ext>
    </p:extLst>
  </p:cSld>
  <p:clrMapOvr>
    <a:masterClrMapping/>
  </p:clrMapOvr>
  <p:transition>
    <p:fade/>
  </p:transition>
  <p:timing>
    <p:tnLst>
      <p:par>
        <p:cTn id="1" dur="indefinite" restart="never" nodeType="tmRoot"/>
      </p:par>
    </p:tnLst>
  </p:timing>
</p:sldLayout>
</file>

<file path=ppt/slideLayouts/slideLayout121.xml><?xml version="1.0" encoding="utf-8"?>
<p:sldLayout xmlns:a="http://schemas.openxmlformats.org/drawingml/2006/main" xmlns:r="http://schemas.openxmlformats.org/officeDocument/2006/relationships" xmlns:p="http://schemas.openxmlformats.org/presentationml/2006/main" showMasterSp="0"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27508" y="1476622"/>
            <a:ext cx="4290730" cy="1553823"/>
          </a:xfrm>
        </p:spPr>
        <p:txBody>
          <a:bodyPr anchor="ctr" anchorCtr="0">
            <a:noAutofit/>
          </a:bodyPr>
          <a:lstStyle>
            <a:lvl1pPr>
              <a:lnSpc>
                <a:spcPct val="90000"/>
              </a:lnSpc>
              <a:defRPr sz="4896"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927507" y="5742560"/>
            <a:ext cx="4290731" cy="470856"/>
          </a:xfrm>
        </p:spPr>
        <p:txBody>
          <a:bodyPr>
            <a:noAutofit/>
          </a:bodyPr>
          <a:lstStyle>
            <a:lvl1pPr marL="0" indent="0" algn="l" defTabSz="932559" rtl="0" eaLnBrk="1" latinLnBrk="0" hangingPunct="1">
              <a:lnSpc>
                <a:spcPct val="90000"/>
              </a:lnSpc>
              <a:spcBef>
                <a:spcPts val="0"/>
              </a:spcBef>
              <a:buSzPct val="80000"/>
              <a:buFont typeface="Arial" pitchFamily="34" charset="0"/>
              <a:buNone/>
              <a:defRPr lang="en-US" sz="2448" kern="1200" dirty="0">
                <a:solidFill>
                  <a:schemeClr val="bg1">
                    <a:alpha val="99000"/>
                  </a:schemeClr>
                </a:solidFill>
                <a:latin typeface="+mn-lt"/>
                <a:ea typeface="+mn-ea"/>
                <a:cs typeface="+mn-cs"/>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927508" y="4243345"/>
            <a:ext cx="9052808" cy="1299911"/>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31" b="0" i="0" u="none" strike="noStrike" kern="1200" cap="none" spc="-655"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9063236" y="1942924"/>
            <a:ext cx="1303554" cy="3309975"/>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59"/>
              <a:endParaRPr lang="en-US" sz="1836" dirty="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59"/>
              <a:endParaRPr lang="en-US" sz="1836" dirty="0">
                <a:solidFill>
                  <a:srgbClr val="292929"/>
                </a:solidFill>
              </a:endParaRPr>
            </a:p>
          </p:txBody>
        </p:sp>
      </p:gr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9287" y="123880"/>
            <a:ext cx="2611840" cy="626333"/>
          </a:xfrm>
          <a:prstGeom prst="rect">
            <a:avLst/>
          </a:prstGeom>
        </p:spPr>
      </p:pic>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881039" y="6104627"/>
            <a:ext cx="2420202" cy="889898"/>
          </a:xfrm>
          <a:prstGeom prst="rect">
            <a:avLst/>
          </a:prstGeom>
        </p:spPr>
      </p:pic>
    </p:spTree>
    <p:extLst>
      <p:ext uri="{BB962C8B-B14F-4D97-AF65-F5344CB8AC3E}">
        <p14:creationId xmlns:p14="http://schemas.microsoft.com/office/powerpoint/2010/main" val="881799359"/>
      </p:ext>
    </p:extLst>
  </p:cSld>
  <p:clrMapOvr>
    <a:masterClrMapping/>
  </p:clrMapOvr>
  <p:transition>
    <p:fade/>
  </p:transition>
  <p:timing>
    <p:tnLst>
      <p:par>
        <p:cTn id="1" dur="indefinite" restart="never" nodeType="tmRoot"/>
      </p:par>
    </p:tnLst>
  </p:timing>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ext Box 3"/>
          <p:cNvSpPr txBox="1">
            <a:spLocks noChangeArrowheads="1"/>
          </p:cNvSpPr>
          <p:nvPr userDrawn="1"/>
        </p:nvSpPr>
        <p:spPr bwMode="blackWhite">
          <a:xfrm>
            <a:off x="518187" y="6204681"/>
            <a:ext cx="11400103" cy="430425"/>
          </a:xfrm>
          <a:prstGeom prst="rect">
            <a:avLst/>
          </a:prstGeom>
          <a:noFill/>
          <a:ln w="12700">
            <a:noFill/>
            <a:miter lim="800000"/>
            <a:headEnd type="none" w="sm" len="sm"/>
            <a:tailEnd type="none" w="sm" len="sm"/>
          </a:ln>
          <a:effectLst/>
        </p:spPr>
        <p:txBody>
          <a:bodyPr vert="horz" wrap="square" lIns="93245" tIns="46623" rIns="93245" bIns="46623" numCol="1" anchor="t" anchorCtr="0" compatLnSpc="1">
            <a:prstTxWarp prst="textNoShape">
              <a:avLst/>
            </a:prstTxWarp>
            <a:spAutoFit/>
          </a:bodyPr>
          <a:lstStyle/>
          <a:p>
            <a:pPr algn="ctr" defTabSz="932290" eaLnBrk="0" hangingPunct="0"/>
            <a:r>
              <a:rPr lang="en-US" sz="714" dirty="0">
                <a:solidFill>
                  <a:srgbClr val="FFFFFF">
                    <a:alpha val="99000"/>
                  </a:srgbClr>
                </a:solidFill>
                <a:cs typeface="Arial" charset="0"/>
              </a:rPr>
              <a:t>© </a:t>
            </a:r>
            <a:r>
              <a:rPr lang="en-US" sz="714" dirty="0" smtClean="0">
                <a:solidFill>
                  <a:srgbClr val="FFFFFF">
                    <a:alpha val="99000"/>
                  </a:srgbClr>
                </a:solidFill>
                <a:cs typeface="Arial" charset="0"/>
              </a:rPr>
              <a:t>2012 Microsoft </a:t>
            </a:r>
            <a:r>
              <a:rPr lang="en-US" sz="714"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32290" eaLnBrk="0" hangingPunct="0"/>
            <a:r>
              <a:rPr lang="en-US" sz="714" dirty="0">
                <a:solidFill>
                  <a:srgbClr val="FFFFFF">
                    <a:alpha val="99000"/>
                  </a:srgbClr>
                </a:solidFill>
                <a:cs typeface="Arial" charset="0"/>
              </a:rPr>
              <a:t>The information herein is for informational purposes only and represents the current view of Microsoft Corporation as of the date of this presentation</a:t>
            </a:r>
            <a:r>
              <a:rPr lang="en-US" sz="714" dirty="0" smtClean="0">
                <a:solidFill>
                  <a:srgbClr val="FFFFFF">
                    <a:alpha val="99000"/>
                  </a:srgbClr>
                </a:solidFill>
                <a:cs typeface="Arial" charset="0"/>
              </a:rPr>
              <a:t>. Because </a:t>
            </a:r>
            <a:r>
              <a:rPr lang="en-US" sz="714" dirty="0">
                <a:solidFill>
                  <a:srgbClr val="FFFFFF">
                    <a:alpha val="99000"/>
                  </a:srgbClr>
                </a:solidFill>
                <a:cs typeface="Arial" charset="0"/>
              </a:rPr>
              <a:t>Microsoft must respond to changing market conditions, it should not be interpreted to be a commitment on the part of Microsoft, and Microsoft cannot guarantee the accuracy of any information provided after the date of this presentation</a:t>
            </a:r>
            <a:r>
              <a:rPr lang="en-US" sz="714" dirty="0" smtClean="0">
                <a:solidFill>
                  <a:srgbClr val="FFFFFF">
                    <a:alpha val="99000"/>
                  </a:srgbClr>
                </a:solidFill>
                <a:cs typeface="Arial" charset="0"/>
              </a:rPr>
              <a:t>. MICROSOFT </a:t>
            </a:r>
            <a:r>
              <a:rPr lang="en-US" sz="714" dirty="0">
                <a:solidFill>
                  <a:srgbClr val="FFFFFF">
                    <a:alpha val="99000"/>
                  </a:srgbClr>
                </a:solidFill>
                <a:cs typeface="Arial" charset="0"/>
              </a:rPr>
              <a:t>MAKES NO WARRANTIES, EXPRESS, IMPLIED OR STATUTORY, AS TO THE INFORMATION IN THIS PRESENTATION.</a:t>
            </a:r>
          </a:p>
        </p:txBody>
      </p:sp>
      <p:pic>
        <p:nvPicPr>
          <p:cNvPr id="4" name="Pictur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393185" y="2204283"/>
            <a:ext cx="5243796" cy="1928121"/>
          </a:xfrm>
          <a:prstGeom prst="rect">
            <a:avLst/>
          </a:prstGeom>
        </p:spPr>
      </p:pic>
    </p:spTree>
    <p:extLst>
      <p:ext uri="{BB962C8B-B14F-4D97-AF65-F5344CB8AC3E}">
        <p14:creationId xmlns:p14="http://schemas.microsoft.com/office/powerpoint/2010/main" val="2676855038"/>
      </p:ext>
    </p:extLst>
  </p:cSld>
  <p:clrMapOvr>
    <a:masterClrMapping/>
  </p:clrMapOvr>
  <p:transition>
    <p:fade/>
  </p:transition>
  <p:timing>
    <p:tnLst>
      <p:par>
        <p:cTn id="1" dur="indefinite" restart="never" nodeType="tmRoot"/>
      </p:par>
    </p:tnLst>
  </p:timing>
</p:sldLayout>
</file>

<file path=ppt/slideLayouts/slideLayout123.xml><?xml version="1.0" encoding="utf-8"?>
<p:sldLayout xmlns:a="http://schemas.openxmlformats.org/drawingml/2006/main" xmlns:r="http://schemas.openxmlformats.org/officeDocument/2006/relationships" xmlns:p="http://schemas.openxmlformats.org/presentationml/2006/main" showMasterSp="0"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29660" y="1476621"/>
            <a:ext cx="11375536" cy="2100255"/>
          </a:xfrm>
        </p:spPr>
        <p:txBody>
          <a:bodyPr/>
          <a:lstStyle>
            <a:lvl1pPr marL="469536" indent="-469536">
              <a:buClr>
                <a:srgbClr val="FFFFFF"/>
              </a:buClr>
              <a:buSzPct val="70000"/>
              <a:buFontTx/>
              <a:buBlip>
                <a:blip r:embed="rId2"/>
              </a:buBlip>
              <a:defRPr>
                <a:gradFill>
                  <a:gsLst>
                    <a:gs pos="0">
                      <a:srgbClr val="FFFFFF"/>
                    </a:gs>
                    <a:gs pos="86000">
                      <a:srgbClr val="FFFFFF"/>
                    </a:gs>
                  </a:gsLst>
                  <a:lin ang="5400000" scaled="0"/>
                </a:gradFill>
              </a:defRPr>
            </a:lvl1pPr>
            <a:lvl2pPr marL="872691" indent="-403154">
              <a:buClr>
                <a:srgbClr val="FFFFFF"/>
              </a:buClr>
              <a:buSzPct val="70000"/>
              <a:buFontTx/>
              <a:buBlip>
                <a:blip r:embed="rId2"/>
              </a:buBlip>
              <a:defRPr>
                <a:gradFill>
                  <a:gsLst>
                    <a:gs pos="0">
                      <a:srgbClr val="FFFFFF"/>
                    </a:gs>
                    <a:gs pos="86000">
                      <a:srgbClr val="FFFFFF"/>
                    </a:gs>
                  </a:gsLst>
                  <a:lin ang="5400000" scaled="0"/>
                </a:gradFill>
              </a:defRPr>
            </a:lvl2pPr>
            <a:lvl3pPr marL="1283940" indent="-411249">
              <a:buClr>
                <a:srgbClr val="FFFFFF"/>
              </a:buClr>
              <a:buSzPct val="70000"/>
              <a:buFontTx/>
              <a:buBlip>
                <a:blip r:embed="rId2"/>
              </a:buBlip>
              <a:defRPr>
                <a:gradFill>
                  <a:gsLst>
                    <a:gs pos="0">
                      <a:srgbClr val="FFFFFF"/>
                    </a:gs>
                    <a:gs pos="86000">
                      <a:srgbClr val="FFFFFF"/>
                    </a:gs>
                  </a:gsLst>
                  <a:lin ang="5400000" scaled="0"/>
                </a:gradFill>
              </a:defRPr>
            </a:lvl3pPr>
            <a:lvl4pPr marL="1636902" indent="-352962">
              <a:buClr>
                <a:srgbClr val="FFFFFF"/>
              </a:buClr>
              <a:buSzPct val="70000"/>
              <a:buFontTx/>
              <a:buBlip>
                <a:blip r:embed="rId2"/>
              </a:buBlip>
              <a:defRPr>
                <a:gradFill>
                  <a:gsLst>
                    <a:gs pos="0">
                      <a:srgbClr val="FFFFFF"/>
                    </a:gs>
                    <a:gs pos="86000">
                      <a:srgbClr val="FFFFFF"/>
                    </a:gs>
                  </a:gsLst>
                  <a:lin ang="5400000" scaled="0"/>
                </a:gradFill>
              </a:defRPr>
            </a:lvl4pPr>
            <a:lvl5pPr marL="1980149" indent="-343247">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18812" y="6269446"/>
            <a:ext cx="2611840" cy="626333"/>
          </a:xfrm>
          <a:prstGeom prst="rect">
            <a:avLst/>
          </a:prstGeom>
        </p:spPr>
      </p:pic>
    </p:spTree>
    <p:extLst>
      <p:ext uri="{BB962C8B-B14F-4D97-AF65-F5344CB8AC3E}">
        <p14:creationId xmlns:p14="http://schemas.microsoft.com/office/powerpoint/2010/main" val="3827273601"/>
      </p:ext>
    </p:extLst>
  </p:cSld>
  <p:clrMapOvr>
    <a:masterClrMapping/>
  </p:clrMapOvr>
  <p:transition>
    <p:fade/>
  </p:transition>
  <p:timing>
    <p:tnLst>
      <p:par>
        <p:cTn id="1" dur="indefinite" restart="never" nodeType="tmRoot"/>
      </p:par>
    </p:tnLst>
  </p:timing>
</p:sldLayout>
</file>

<file path=ppt/slideLayouts/slideLayout124.xml><?xml version="1.0" encoding="utf-8"?>
<p:sldLayout xmlns:a="http://schemas.openxmlformats.org/drawingml/2006/main" xmlns:r="http://schemas.openxmlformats.org/officeDocument/2006/relationships" xmlns:p="http://schemas.openxmlformats.org/presentationml/2006/main" showMasterSp="0"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29660" y="1476621"/>
            <a:ext cx="11375536" cy="2100255"/>
          </a:xfrm>
        </p:spPr>
        <p:txBody>
          <a:bodyPr/>
          <a:lstStyle>
            <a:lvl1pPr marL="469536" indent="-469536">
              <a:buClr>
                <a:srgbClr val="FFFFFF"/>
              </a:buClr>
              <a:buSzPct val="70000"/>
              <a:buFontTx/>
              <a:buBlip>
                <a:blip r:embed="rId2"/>
              </a:buBlip>
              <a:defRPr>
                <a:gradFill>
                  <a:gsLst>
                    <a:gs pos="0">
                      <a:srgbClr val="FFFFFF"/>
                    </a:gs>
                    <a:gs pos="86000">
                      <a:srgbClr val="FFFFFF"/>
                    </a:gs>
                  </a:gsLst>
                  <a:lin ang="5400000" scaled="0"/>
                </a:gradFill>
              </a:defRPr>
            </a:lvl1pPr>
            <a:lvl2pPr marL="872691" indent="-403154">
              <a:buClr>
                <a:srgbClr val="FFFFFF"/>
              </a:buClr>
              <a:buSzPct val="70000"/>
              <a:buFontTx/>
              <a:buBlip>
                <a:blip r:embed="rId2"/>
              </a:buBlip>
              <a:defRPr>
                <a:gradFill>
                  <a:gsLst>
                    <a:gs pos="0">
                      <a:srgbClr val="FFFFFF"/>
                    </a:gs>
                    <a:gs pos="86000">
                      <a:srgbClr val="FFFFFF"/>
                    </a:gs>
                  </a:gsLst>
                  <a:lin ang="5400000" scaled="0"/>
                </a:gradFill>
              </a:defRPr>
            </a:lvl2pPr>
            <a:lvl3pPr marL="1283940" indent="-411249">
              <a:buClr>
                <a:srgbClr val="FFFFFF"/>
              </a:buClr>
              <a:buSzPct val="70000"/>
              <a:buFontTx/>
              <a:buBlip>
                <a:blip r:embed="rId2"/>
              </a:buBlip>
              <a:defRPr>
                <a:gradFill>
                  <a:gsLst>
                    <a:gs pos="0">
                      <a:srgbClr val="FFFFFF"/>
                    </a:gs>
                    <a:gs pos="86000">
                      <a:srgbClr val="FFFFFF"/>
                    </a:gs>
                  </a:gsLst>
                  <a:lin ang="5400000" scaled="0"/>
                </a:gradFill>
              </a:defRPr>
            </a:lvl3pPr>
            <a:lvl4pPr marL="1636902" indent="-352962">
              <a:buClr>
                <a:srgbClr val="FFFFFF"/>
              </a:buClr>
              <a:buSzPct val="70000"/>
              <a:buFontTx/>
              <a:buBlip>
                <a:blip r:embed="rId2"/>
              </a:buBlip>
              <a:defRPr>
                <a:gradFill>
                  <a:gsLst>
                    <a:gs pos="0">
                      <a:srgbClr val="FFFFFF"/>
                    </a:gs>
                    <a:gs pos="86000">
                      <a:srgbClr val="FFFFFF"/>
                    </a:gs>
                  </a:gsLst>
                  <a:lin ang="5400000" scaled="0"/>
                </a:gradFill>
              </a:defRPr>
            </a:lvl4pPr>
            <a:lvl5pPr marL="1980149" indent="-343247">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363076"/>
            <a:ext cx="12436476" cy="631450"/>
          </a:xfrm>
          <a:solidFill>
            <a:srgbClr val="FFFF99"/>
          </a:solidFill>
        </p:spPr>
        <p:txBody>
          <a:bodyPr wrap="square" lIns="152394" tIns="76197" rIns="152394" bIns="76197" anchor="b" anchorCtr="0">
            <a:noAutofit/>
          </a:bodyPr>
          <a:lstStyle>
            <a:lvl1pPr algn="r">
              <a:buFont typeface="Arial" pitchFamily="34" charset="0"/>
              <a:buNone/>
              <a:defRPr spc="-51"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1731397859"/>
      </p:ext>
    </p:extLst>
  </p:cSld>
  <p:clrMapOvr>
    <a:masterClrMapping/>
  </p:clrMapOvr>
  <p:transition>
    <p:fade/>
  </p:transition>
  <p:timing>
    <p:tnLst>
      <p:par>
        <p:cTn id="1" dur="indefinite" restart="never" nodeType="tmRoot"/>
      </p:par>
    </p:tnLst>
  </p:timing>
</p:sldLayout>
</file>

<file path=ppt/slideLayouts/slideLayout125.xml><?xml version="1.0" encoding="utf-8"?>
<p:sldLayout xmlns:a="http://schemas.openxmlformats.org/drawingml/2006/main" xmlns:r="http://schemas.openxmlformats.org/officeDocument/2006/relationships" xmlns:p="http://schemas.openxmlformats.org/presentationml/2006/main">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529661" y="1942924"/>
            <a:ext cx="11375535" cy="1538178"/>
          </a:xfrm>
        </p:spPr>
        <p:txBody>
          <a:bodyPr/>
          <a:lstStyle>
            <a:lvl1pPr>
              <a:lnSpc>
                <a:spcPct val="90000"/>
              </a:lnSpc>
              <a:defRPr sz="2448"/>
            </a:lvl1pPr>
            <a:lvl2pPr>
              <a:lnSpc>
                <a:spcPct val="90000"/>
              </a:lnSpc>
              <a:defRPr sz="2040"/>
            </a:lvl2pPr>
            <a:lvl3pPr>
              <a:lnSpc>
                <a:spcPct val="90000"/>
              </a:lnSpc>
              <a:defRPr sz="1836"/>
            </a:lvl3pPr>
            <a:lvl4pPr>
              <a:lnSpc>
                <a:spcPct val="90000"/>
              </a:lnSpc>
              <a:defRPr sz="1836"/>
            </a:lvl4pPr>
            <a:lvl5pPr>
              <a:lnSpc>
                <a:spcPct val="90000"/>
              </a:lnSpc>
              <a:defRPr sz="1836"/>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577761827"/>
      </p:ext>
    </p:extLst>
  </p:cSld>
  <p:clrMapOvr>
    <a:masterClrMapping/>
  </p:clrMapOvr>
  <p:transition>
    <p:fade/>
  </p:transition>
  <p:timing>
    <p:tnLst>
      <p:par>
        <p:cTn id="1" dur="indefinite" restart="never" nodeType="tmRoot"/>
      </p:par>
    </p:tnLst>
  </p:timing>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29660" y="233151"/>
            <a:ext cx="11375536" cy="762786"/>
          </a:xfrm>
        </p:spPr>
        <p:txBody>
          <a:bodyPr/>
          <a:lstStyle>
            <a:lvl1pPr>
              <a:defRPr sz="5507"/>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29660" y="1476621"/>
            <a:ext cx="11375536" cy="1057212"/>
          </a:xfrm>
        </p:spPr>
        <p:txBody>
          <a:bodyPr/>
          <a:lstStyle>
            <a:lvl1pPr marL="3238" indent="0">
              <a:spcBef>
                <a:spcPts val="0"/>
              </a:spcBef>
              <a:spcAft>
                <a:spcPts val="918"/>
              </a:spcAft>
              <a:buSzPct val="80000"/>
              <a:buFont typeface="Arial" pitchFamily="34" charset="0"/>
              <a:buNone/>
              <a:defRPr sz="4080" spc="-102" baseline="0">
                <a:gradFill>
                  <a:gsLst>
                    <a:gs pos="0">
                      <a:srgbClr val="595959"/>
                    </a:gs>
                    <a:gs pos="86000">
                      <a:srgbClr val="595959"/>
                    </a:gs>
                  </a:gsLst>
                  <a:lin ang="5400000" scaled="0"/>
                </a:gradFill>
                <a:latin typeface="Segoe UI Light" pitchFamily="34" charset="0"/>
              </a:defRPr>
            </a:lvl1pPr>
            <a:lvl2pPr marL="3238" indent="0">
              <a:spcBef>
                <a:spcPts val="0"/>
              </a:spcBef>
              <a:buSzPct val="80000"/>
              <a:buFont typeface="Arial" pitchFamily="34" charset="0"/>
              <a:buNone/>
              <a:defRPr sz="2040" spc="-51" baseline="0">
                <a:gradFill>
                  <a:gsLst>
                    <a:gs pos="0">
                      <a:srgbClr val="595959"/>
                    </a:gs>
                    <a:gs pos="86000">
                      <a:srgbClr val="595959"/>
                    </a:gs>
                  </a:gsLst>
                  <a:lin ang="5400000" scaled="0"/>
                </a:gradFill>
              </a:defRPr>
            </a:lvl2pPr>
            <a:lvl3pPr marL="1283940" indent="-411249">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36902" indent="-352962">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80149" indent="-343247">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1289534886"/>
      </p:ext>
    </p:extLst>
  </p:cSld>
  <p:clrMapOvr>
    <a:masterClrMapping/>
  </p:clrMapOvr>
  <p:transition>
    <p:fade/>
  </p:transition>
  <p:timing>
    <p:tnLst>
      <p:par>
        <p:cTn id="1" dur="indefinite" restart="never" nodeType="tmRoot"/>
      </p:par>
    </p:tnLst>
  </p:timing>
</p:sldLayout>
</file>

<file path=ppt/slideLayouts/slideLayout127.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529660" y="1476622"/>
            <a:ext cx="5597872" cy="1739725"/>
          </a:xfrm>
        </p:spPr>
        <p:txBody>
          <a:bodyPr/>
          <a:lstStyle>
            <a:lvl1pPr marL="346742" indent="-346742">
              <a:lnSpc>
                <a:spcPct val="90000"/>
              </a:lnSpc>
              <a:defRPr sz="2856"/>
            </a:lvl1pPr>
            <a:lvl2pPr marL="686737" indent="-331900">
              <a:lnSpc>
                <a:spcPct val="90000"/>
              </a:lnSpc>
              <a:defRPr sz="2448"/>
            </a:lvl2pPr>
            <a:lvl3pPr marL="972765" indent="-294123">
              <a:lnSpc>
                <a:spcPct val="90000"/>
              </a:lnSpc>
              <a:defRPr sz="2040"/>
            </a:lvl3pPr>
            <a:lvl4pPr marL="1252048" indent="-279282">
              <a:lnSpc>
                <a:spcPct val="90000"/>
              </a:lnSpc>
              <a:defRPr sz="1836"/>
            </a:lvl4pPr>
            <a:lvl5pPr marL="1546170" indent="-286028">
              <a:lnSpc>
                <a:spcPct val="90000"/>
              </a:lnSpc>
              <a:defRPr sz="1836"/>
            </a:lvl5pPr>
            <a:lvl6pPr>
              <a:defRPr sz="1836"/>
            </a:lvl6pPr>
            <a:lvl7pPr>
              <a:defRPr sz="1836"/>
            </a:lvl7pPr>
            <a:lvl8pPr>
              <a:defRPr sz="1836"/>
            </a:lvl8pPr>
            <a:lvl9pPr>
              <a:defRPr sz="1836"/>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307324" y="1476622"/>
            <a:ext cx="5597872" cy="1739725"/>
          </a:xfrm>
        </p:spPr>
        <p:txBody>
          <a:bodyPr/>
          <a:lstStyle>
            <a:lvl1pPr marL="354837" indent="-354837">
              <a:lnSpc>
                <a:spcPct val="90000"/>
              </a:lnSpc>
              <a:defRPr sz="2856"/>
            </a:lvl1pPr>
            <a:lvl2pPr marL="686737" indent="-346742">
              <a:lnSpc>
                <a:spcPct val="90000"/>
              </a:lnSpc>
              <a:defRPr sz="2448"/>
            </a:lvl2pPr>
            <a:lvl3pPr marL="980860" indent="-308964">
              <a:lnSpc>
                <a:spcPct val="90000"/>
              </a:lnSpc>
              <a:defRPr sz="2040"/>
            </a:lvl3pPr>
            <a:lvl4pPr marL="1252048" indent="-271187">
              <a:lnSpc>
                <a:spcPct val="90000"/>
              </a:lnSpc>
              <a:defRPr sz="1836"/>
            </a:lvl4pPr>
            <a:lvl5pPr marL="1546170" indent="-279282">
              <a:lnSpc>
                <a:spcPct val="90000"/>
              </a:lnSpc>
              <a:defRPr sz="1836"/>
            </a:lvl5pPr>
            <a:lvl6pPr>
              <a:defRPr sz="1836"/>
            </a:lvl6pPr>
            <a:lvl7pPr>
              <a:defRPr sz="1836"/>
            </a:lvl7pPr>
            <a:lvl8pPr>
              <a:defRPr sz="1836"/>
            </a:lvl8pPr>
            <a:lvl9pPr>
              <a:defRPr sz="1836"/>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63768344"/>
      </p:ext>
    </p:extLst>
  </p:cSld>
  <p:clrMapOvr>
    <a:masterClrMapping/>
  </p:clrMapOvr>
  <p:transition>
    <p:fade/>
  </p:transition>
  <p:timing>
    <p:tnLst>
      <p:par>
        <p:cTn id="1" dur="indefinite" restart="never" nodeType="tmRoot"/>
      </p:par>
    </p:tnLst>
  </p:timing>
</p:sldLayout>
</file>

<file path=ppt/slideLayouts/slideLayout128.xml><?xml version="1.0" encoding="utf-8"?>
<p:sldLayout xmlns:a="http://schemas.openxmlformats.org/drawingml/2006/main" xmlns:r="http://schemas.openxmlformats.org/officeDocument/2006/relationships" xmlns:p="http://schemas.openxmlformats.org/presentationml/2006/main" showMasterSp="0"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Architecture</a:t>
            </a:r>
            <a:endParaRPr lang="en-US" dirty="0"/>
          </a:p>
        </p:txBody>
      </p:sp>
    </p:spTree>
    <p:extLst>
      <p:ext uri="{BB962C8B-B14F-4D97-AF65-F5344CB8AC3E}">
        <p14:creationId xmlns:p14="http://schemas.microsoft.com/office/powerpoint/2010/main" val="1560197293"/>
      </p:ext>
    </p:extLst>
  </p:cSld>
  <p:clrMapOvr>
    <a:masterClrMapping/>
  </p:clrMapOvr>
  <p:transition>
    <p:fade/>
  </p:transition>
  <p:timing>
    <p:tnLst>
      <p:par>
        <p:cTn id="1" dur="indefinite" restart="never" nodeType="tmRoot"/>
      </p:par>
    </p:tnLst>
  </p:timing>
</p:sldLayout>
</file>

<file path=ppt/slideLayouts/slideLayout129.xml><?xml version="1.0" encoding="utf-8"?>
<p:sldLayout xmlns:a="http://schemas.openxmlformats.org/drawingml/2006/main" xmlns:r="http://schemas.openxmlformats.org/officeDocument/2006/relationships" xmlns:p="http://schemas.openxmlformats.org/presentationml/2006/main" userDrawn="1">
  <p:cSld name="Title &amp; Content Layou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mtClean="0"/>
              <a:t>Click to edit Master title style</a:t>
            </a:r>
            <a:endParaRPr lang="en-US"/>
          </a:p>
        </p:txBody>
      </p:sp>
      <p:sp>
        <p:nvSpPr>
          <p:cNvPr id="5" name="Text Placeholder 4"/>
          <p:cNvSpPr>
            <a:spLocks noGrp="1"/>
          </p:cNvSpPr>
          <p:nvPr>
            <p:ph type="body" sz="quarter" idx="10"/>
          </p:nvPr>
        </p:nvSpPr>
        <p:spPr>
          <a:xfrm>
            <a:off x="274638" y="1211263"/>
            <a:ext cx="11887200" cy="210025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541629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74638" y="3040063"/>
            <a:ext cx="11887200" cy="914400"/>
          </a:xfrm>
        </p:spPr>
        <p:txBody>
          <a:bodyPr lIns="182880" tIns="146304" rIns="182880" bIns="146304" anchor="ctr">
            <a:noAutofit/>
          </a:bodyPr>
          <a:lstStyle>
            <a:lvl1pPr>
              <a:lnSpc>
                <a:spcPct val="90000"/>
              </a:lnSpc>
              <a:defRPr sz="6600" spc="0" baseline="0">
                <a:gradFill>
                  <a:gsLst>
                    <a:gs pos="0">
                      <a:srgbClr val="404040"/>
                    </a:gs>
                    <a:gs pos="100000">
                      <a:schemeClr val="tx1">
                        <a:lumMod val="75000"/>
                        <a:lumOff val="25000"/>
                      </a:schemeClr>
                    </a:gs>
                  </a:gsLst>
                  <a:lin ang="5400000" scaled="0"/>
                </a:gradFill>
                <a:latin typeface="Segoe UI Light" pitchFamily="34" charset="0"/>
                <a:cs typeface="Segoe UI Light" pitchFamily="34" charset="0"/>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274640" y="5783263"/>
            <a:ext cx="7315199" cy="914400"/>
          </a:xfrm>
        </p:spPr>
        <p:txBody>
          <a:bodyPr lIns="182880" tIns="146304" rIns="182880" bIns="146304" anchor="b">
            <a:noAutofit/>
          </a:bodyPr>
          <a:lstStyle>
            <a:lvl1pPr marL="0" indent="0" algn="l">
              <a:lnSpc>
                <a:spcPct val="90000"/>
              </a:lnSpc>
              <a:spcBef>
                <a:spcPts val="0"/>
              </a:spcBef>
              <a:buNone/>
              <a:defRPr sz="2800" b="0" spc="-52" baseline="0">
                <a:gradFill>
                  <a:gsLst>
                    <a:gs pos="0">
                      <a:schemeClr val="tx1">
                        <a:lumMod val="75000"/>
                        <a:lumOff val="25000"/>
                      </a:schemeClr>
                    </a:gs>
                    <a:gs pos="100000">
                      <a:schemeClr val="tx1">
                        <a:lumMod val="75000"/>
                        <a:lumOff val="25000"/>
                      </a:schemeClr>
                    </a:gs>
                  </a:gsLst>
                  <a:lin ang="5400000" scaled="0"/>
                </a:gradFill>
                <a:latin typeface="+mn-lt"/>
                <a:cs typeface="Segoe UI" pitchFamily="34" charset="0"/>
              </a:defRPr>
            </a:lvl1pPr>
            <a:lvl2pPr marL="466207" indent="0" algn="ctr">
              <a:buNone/>
              <a:defRPr>
                <a:solidFill>
                  <a:schemeClr val="tx1">
                    <a:tint val="75000"/>
                  </a:schemeClr>
                </a:solidFill>
              </a:defRPr>
            </a:lvl2pPr>
            <a:lvl3pPr marL="932411" indent="0" algn="ctr">
              <a:buNone/>
              <a:defRPr>
                <a:solidFill>
                  <a:schemeClr val="tx1">
                    <a:tint val="75000"/>
                  </a:schemeClr>
                </a:solidFill>
              </a:defRPr>
            </a:lvl3pPr>
            <a:lvl4pPr marL="1398619" indent="0" algn="ctr">
              <a:buNone/>
              <a:defRPr>
                <a:solidFill>
                  <a:schemeClr val="tx1">
                    <a:tint val="75000"/>
                  </a:schemeClr>
                </a:solidFill>
              </a:defRPr>
            </a:lvl4pPr>
            <a:lvl5pPr marL="1864824" indent="0" algn="ctr">
              <a:buNone/>
              <a:defRPr>
                <a:solidFill>
                  <a:schemeClr val="tx1">
                    <a:tint val="75000"/>
                  </a:schemeClr>
                </a:solidFill>
              </a:defRPr>
            </a:lvl5pPr>
            <a:lvl6pPr marL="2331032" indent="0" algn="ctr">
              <a:buNone/>
              <a:defRPr>
                <a:solidFill>
                  <a:schemeClr val="tx1">
                    <a:tint val="75000"/>
                  </a:schemeClr>
                </a:solidFill>
              </a:defRPr>
            </a:lvl6pPr>
            <a:lvl7pPr marL="2797234" indent="0" algn="ctr">
              <a:buNone/>
              <a:defRPr>
                <a:solidFill>
                  <a:schemeClr val="tx1">
                    <a:tint val="75000"/>
                  </a:schemeClr>
                </a:solidFill>
              </a:defRPr>
            </a:lvl7pPr>
            <a:lvl8pPr marL="3263441" indent="0" algn="ctr">
              <a:buNone/>
              <a:defRPr>
                <a:solidFill>
                  <a:schemeClr val="tx1">
                    <a:tint val="75000"/>
                  </a:schemeClr>
                </a:solidFill>
              </a:defRPr>
            </a:lvl8pPr>
            <a:lvl9pPr marL="3729649" indent="0" algn="ctr">
              <a:buNone/>
              <a:defRPr>
                <a:solidFill>
                  <a:schemeClr val="tx1">
                    <a:tint val="75000"/>
                  </a:schemeClr>
                </a:solidFill>
              </a:defRPr>
            </a:lvl9pPr>
          </a:lstStyle>
          <a:p>
            <a:r>
              <a:rPr lang="en-US" smtClean="0"/>
              <a:t>Click to edit Master subtitle style</a:t>
            </a:r>
            <a:endParaRPr lang="en-US" dirty="0"/>
          </a:p>
        </p:txBody>
      </p:sp>
      <p:sp>
        <p:nvSpPr>
          <p:cNvPr id="7" name="Freeform 6"/>
          <p:cNvSpPr>
            <a:spLocks noChangeAspect="1" noEditPoints="1"/>
          </p:cNvSpPr>
          <p:nvPr userDrawn="1"/>
        </p:nvSpPr>
        <p:spPr bwMode="black">
          <a:xfrm>
            <a:off x="10332993" y="6103269"/>
            <a:ext cx="1639861" cy="411480"/>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Tree>
    <p:extLst>
      <p:ext uri="{BB962C8B-B14F-4D97-AF65-F5344CB8AC3E}">
        <p14:creationId xmlns:p14="http://schemas.microsoft.com/office/powerpoint/2010/main" val="16713047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30.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48530" y="3806025"/>
            <a:ext cx="10726460" cy="847278"/>
          </a:xfrm>
        </p:spPr>
        <p:txBody>
          <a:bodyPr anchor="b"/>
          <a:lstStyle>
            <a:lvl1pPr>
              <a:defRPr sz="6117"/>
            </a:lvl1pPr>
          </a:lstStyle>
          <a:p>
            <a:r>
              <a:rPr lang="en-US" smtClean="0"/>
              <a:t>Click to edit Master title style</a:t>
            </a:r>
            <a:endParaRPr lang="en-US"/>
          </a:p>
        </p:txBody>
      </p:sp>
      <p:sp>
        <p:nvSpPr>
          <p:cNvPr id="3" name="Text Placeholder 2"/>
          <p:cNvSpPr>
            <a:spLocks noGrp="1"/>
          </p:cNvSpPr>
          <p:nvPr>
            <p:ph type="body" idx="1"/>
          </p:nvPr>
        </p:nvSpPr>
        <p:spPr>
          <a:xfrm>
            <a:off x="848530" y="4680828"/>
            <a:ext cx="10726460" cy="376554"/>
          </a:xfrm>
        </p:spPr>
        <p:txBody>
          <a:bodyPr/>
          <a:lstStyle>
            <a:lvl1pPr marL="0" indent="0">
              <a:buNone/>
              <a:defRPr sz="2447">
                <a:solidFill>
                  <a:schemeClr val="tx1">
                    <a:tint val="75000"/>
                  </a:schemeClr>
                </a:solidFill>
              </a:defRPr>
            </a:lvl1pPr>
            <a:lvl2pPr marL="466159" indent="0">
              <a:buNone/>
              <a:defRPr sz="2039">
                <a:solidFill>
                  <a:schemeClr val="tx1">
                    <a:tint val="75000"/>
                  </a:schemeClr>
                </a:solidFill>
              </a:defRPr>
            </a:lvl2pPr>
            <a:lvl3pPr marL="932317" indent="0">
              <a:buNone/>
              <a:defRPr sz="1835">
                <a:solidFill>
                  <a:schemeClr val="tx1">
                    <a:tint val="75000"/>
                  </a:schemeClr>
                </a:solidFill>
              </a:defRPr>
            </a:lvl3pPr>
            <a:lvl4pPr marL="1398476" indent="0">
              <a:buNone/>
              <a:defRPr sz="1632">
                <a:solidFill>
                  <a:schemeClr val="tx1">
                    <a:tint val="75000"/>
                  </a:schemeClr>
                </a:solidFill>
              </a:defRPr>
            </a:lvl4pPr>
            <a:lvl5pPr marL="1864633" indent="0">
              <a:buNone/>
              <a:defRPr sz="1632">
                <a:solidFill>
                  <a:schemeClr val="tx1">
                    <a:tint val="75000"/>
                  </a:schemeClr>
                </a:solidFill>
              </a:defRPr>
            </a:lvl5pPr>
            <a:lvl6pPr marL="2330792" indent="0">
              <a:buNone/>
              <a:defRPr sz="1632">
                <a:solidFill>
                  <a:schemeClr val="tx1">
                    <a:tint val="75000"/>
                  </a:schemeClr>
                </a:solidFill>
              </a:defRPr>
            </a:lvl6pPr>
            <a:lvl7pPr marL="2796950" indent="0">
              <a:buNone/>
              <a:defRPr sz="1632">
                <a:solidFill>
                  <a:schemeClr val="tx1">
                    <a:tint val="75000"/>
                  </a:schemeClr>
                </a:solidFill>
              </a:defRPr>
            </a:lvl7pPr>
            <a:lvl8pPr marL="3263109" indent="0">
              <a:buNone/>
              <a:defRPr sz="1632">
                <a:solidFill>
                  <a:schemeClr val="tx1">
                    <a:tint val="75000"/>
                  </a:schemeClr>
                </a:solidFill>
              </a:defRPr>
            </a:lvl8pPr>
            <a:lvl9pPr marL="3729267" indent="0">
              <a:buNone/>
              <a:defRPr sz="1632">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855008" y="6482890"/>
            <a:ext cx="2798207" cy="372394"/>
          </a:xfrm>
          <a:prstGeom prst="rect">
            <a:avLst/>
          </a:prstGeom>
        </p:spPr>
        <p:txBody>
          <a:bodyPr/>
          <a:lstStyle/>
          <a:p>
            <a:pPr defTabSz="932559"/>
            <a:fld id="{2C6BDDAA-D41C-47FD-91B0-1044676673EC}" type="datetimeFigureOut">
              <a:rPr lang="en-US" smtClean="0">
                <a:solidFill>
                  <a:srgbClr val="292929"/>
                </a:solidFill>
              </a:rPr>
              <a:pPr defTabSz="932559"/>
              <a:t>4/25/2015</a:t>
            </a:fld>
            <a:endParaRPr lang="en-US">
              <a:solidFill>
                <a:srgbClr val="292929"/>
              </a:solidFill>
            </a:endParaRPr>
          </a:p>
        </p:txBody>
      </p:sp>
      <p:sp>
        <p:nvSpPr>
          <p:cNvPr id="5" name="Footer Placeholder 4"/>
          <p:cNvSpPr>
            <a:spLocks noGrp="1"/>
          </p:cNvSpPr>
          <p:nvPr>
            <p:ph type="ftr" sz="quarter" idx="11"/>
          </p:nvPr>
        </p:nvSpPr>
        <p:spPr>
          <a:xfrm>
            <a:off x="4119583" y="6482890"/>
            <a:ext cx="4197310" cy="372394"/>
          </a:xfrm>
          <a:prstGeom prst="rect">
            <a:avLst/>
          </a:prstGeom>
        </p:spPr>
        <p:txBody>
          <a:bodyPr/>
          <a:lstStyle/>
          <a:p>
            <a:pPr defTabSz="932559"/>
            <a:endParaRPr lang="en-US">
              <a:solidFill>
                <a:srgbClr val="292929"/>
              </a:solidFill>
            </a:endParaRPr>
          </a:p>
        </p:txBody>
      </p:sp>
      <p:sp>
        <p:nvSpPr>
          <p:cNvPr id="6" name="Slide Number Placeholder 5"/>
          <p:cNvSpPr>
            <a:spLocks noGrp="1"/>
          </p:cNvSpPr>
          <p:nvPr>
            <p:ph type="sldNum" sz="quarter" idx="12"/>
          </p:nvPr>
        </p:nvSpPr>
        <p:spPr>
          <a:xfrm>
            <a:off x="8783260" y="6482890"/>
            <a:ext cx="2798207" cy="372394"/>
          </a:xfrm>
          <a:prstGeom prst="rect">
            <a:avLst/>
          </a:prstGeom>
        </p:spPr>
        <p:txBody>
          <a:bodyPr/>
          <a:lstStyle/>
          <a:p>
            <a:pPr defTabSz="932559"/>
            <a:fld id="{056BF4E2-125E-4D4D-8D34-06EE8E03EC0D}" type="slidenum">
              <a:rPr lang="en-US" smtClean="0">
                <a:solidFill>
                  <a:srgbClr val="292929"/>
                </a:solidFill>
              </a:rPr>
              <a:pPr defTabSz="932559"/>
              <a:t>‹#›</a:t>
            </a:fld>
            <a:endParaRPr lang="en-US">
              <a:solidFill>
                <a:srgbClr val="292929"/>
              </a:solidFill>
            </a:endParaRPr>
          </a:p>
        </p:txBody>
      </p:sp>
    </p:spTree>
    <p:extLst>
      <p:ext uri="{BB962C8B-B14F-4D97-AF65-F5344CB8AC3E}">
        <p14:creationId xmlns:p14="http://schemas.microsoft.com/office/powerpoint/2010/main" val="964290133"/>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userDrawn="1">
  <p:cSld name="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hasCustomPrompt="1"/>
          </p:nvPr>
        </p:nvSpPr>
        <p:spPr>
          <a:xfrm rot="16200000">
            <a:off x="1646488" y="3165298"/>
            <a:ext cx="78483" cy="722221"/>
          </a:xfrm>
          <a:prstGeom prst="rect">
            <a:avLst/>
          </a:prstGeom>
        </p:spPr>
        <p:txBody>
          <a:bodyPr vert="eaVert"/>
          <a:lstStyle>
            <a:lvl1pPr marL="0" indent="0">
              <a:buNone/>
              <a:defRPr sz="510">
                <a:latin typeface="Segoe UI" panose="020B0502040204020203" pitchFamily="34" charset="0"/>
                <a:cs typeface="Segoe UI" panose="020B0502040204020203" pitchFamily="34" charset="0"/>
              </a:defRPr>
            </a:lvl1pPr>
          </a:lstStyle>
          <a:p>
            <a:pPr lvl="0"/>
            <a:r>
              <a:rPr lang="en-US" dirty="0" smtClean="0"/>
              <a:t>0</a:t>
            </a:r>
            <a:endParaRPr lang="en-US" dirty="0"/>
          </a:p>
        </p:txBody>
      </p:sp>
      <p:sp>
        <p:nvSpPr>
          <p:cNvPr id="10" name="TextBox 9"/>
          <p:cNvSpPr txBox="1"/>
          <p:nvPr userDrawn="1"/>
        </p:nvSpPr>
        <p:spPr>
          <a:xfrm>
            <a:off x="2966619" y="1254391"/>
            <a:ext cx="7008472" cy="350330"/>
          </a:xfrm>
          <a:prstGeom prst="rect">
            <a:avLst/>
          </a:prstGeom>
          <a:noFill/>
        </p:spPr>
        <p:txBody>
          <a:bodyPr wrap="square" rtlCol="0">
            <a:spAutoFit/>
          </a:bodyPr>
          <a:lstStyle/>
          <a:p>
            <a:pPr defTabSz="929848"/>
            <a:r>
              <a:rPr lang="en-US" sz="1632" dirty="0" smtClean="0">
                <a:solidFill>
                  <a:prstClr val="black"/>
                </a:solidFill>
                <a:latin typeface="Segoe UI Light" panose="020B0502040204020203" pitchFamily="34" charset="0"/>
                <a:cs typeface="Segoe UI Light" panose="020B0502040204020203" pitchFamily="34" charset="0"/>
              </a:rPr>
              <a:t>You have not purchased anything.</a:t>
            </a:r>
            <a:endParaRPr lang="en-US" sz="1632" dirty="0">
              <a:solidFill>
                <a:prstClr val="black"/>
              </a:solidFill>
              <a:latin typeface="Segoe UI Light" panose="020B0502040204020203" pitchFamily="34" charset="0"/>
              <a:cs typeface="Segoe UI Light" panose="020B0502040204020203" pitchFamily="34" charset="0"/>
            </a:endParaRPr>
          </a:p>
        </p:txBody>
      </p:sp>
      <p:grpSp>
        <p:nvGrpSpPr>
          <p:cNvPr id="11" name="Group 10"/>
          <p:cNvGrpSpPr/>
          <p:nvPr userDrawn="1"/>
        </p:nvGrpSpPr>
        <p:grpSpPr>
          <a:xfrm>
            <a:off x="2966617" y="1846984"/>
            <a:ext cx="2550754" cy="254262"/>
            <a:chOff x="2181224" y="2247900"/>
            <a:chExt cx="1875458" cy="249299"/>
          </a:xfrm>
        </p:grpSpPr>
        <p:sp>
          <p:nvSpPr>
            <p:cNvPr id="12" name="TextBox 11"/>
            <p:cNvSpPr txBox="1"/>
            <p:nvPr/>
          </p:nvSpPr>
          <p:spPr>
            <a:xfrm>
              <a:off x="2181224" y="2247900"/>
              <a:ext cx="1684958" cy="249299"/>
            </a:xfrm>
            <a:prstGeom prst="rect">
              <a:avLst/>
            </a:prstGeom>
            <a:noFill/>
          </p:spPr>
          <p:txBody>
            <a:bodyPr wrap="square" rtlCol="0">
              <a:spAutoFit/>
            </a:bodyPr>
            <a:lstStyle/>
            <a:p>
              <a:pPr defTabSz="929848"/>
              <a:r>
                <a:rPr lang="en-US" sz="1020" dirty="0" smtClean="0">
                  <a:solidFill>
                    <a:prstClr val="black">
                      <a:lumMod val="65000"/>
                      <a:lumOff val="35000"/>
                    </a:prstClr>
                  </a:solidFill>
                  <a:cs typeface="Segoe UI" panose="020B0502040204020203" pitchFamily="34" charset="0"/>
                </a:rPr>
                <a:t>PURCHASE A SERVICE</a:t>
              </a:r>
              <a:endParaRPr lang="en-US" sz="1020" dirty="0">
                <a:solidFill>
                  <a:prstClr val="black">
                    <a:lumMod val="65000"/>
                    <a:lumOff val="35000"/>
                  </a:prstClr>
                </a:solidFill>
                <a:cs typeface="Segoe UI" panose="020B0502040204020203" pitchFamily="34" charset="0"/>
              </a:endParaRPr>
            </a:p>
          </p:txBody>
        </p:sp>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66182" y="2275760"/>
              <a:ext cx="190500" cy="190500"/>
            </a:xfrm>
            <a:prstGeom prst="rect">
              <a:avLst/>
            </a:prstGeom>
          </p:spPr>
        </p:pic>
      </p:grpSp>
    </p:spTree>
    <p:extLst>
      <p:ext uri="{BB962C8B-B14F-4D97-AF65-F5344CB8AC3E}">
        <p14:creationId xmlns:p14="http://schemas.microsoft.com/office/powerpoint/2010/main" val="1740957026"/>
      </p:ext>
    </p:extLst>
  </p:cSld>
  <p:clrMapOvr>
    <a:masterClrMapping/>
  </p:clrMapOvr>
  <p:timing>
    <p:tnLst>
      <p:par>
        <p:cTn id="1" dur="indefinite" restart="never" nodeType="tmRoot"/>
      </p:par>
    </p:tnLst>
  </p:timing>
</p:sldLayout>
</file>

<file path=ppt/slideLayouts/slideLayout132.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hasCustomPrompt="1"/>
          </p:nvPr>
        </p:nvSpPr>
        <p:spPr>
          <a:xfrm rot="16200000">
            <a:off x="1646488" y="3165298"/>
            <a:ext cx="78483" cy="722221"/>
          </a:xfrm>
          <a:prstGeom prst="rect">
            <a:avLst/>
          </a:prstGeom>
        </p:spPr>
        <p:txBody>
          <a:bodyPr vert="eaVert"/>
          <a:lstStyle>
            <a:lvl1pPr marL="0" indent="0">
              <a:buNone/>
              <a:defRPr sz="510">
                <a:latin typeface="Segoe UI" panose="020B0502040204020203" pitchFamily="34" charset="0"/>
                <a:cs typeface="Segoe UI" panose="020B0502040204020203" pitchFamily="34" charset="0"/>
              </a:defRPr>
            </a:lvl1pPr>
          </a:lstStyle>
          <a:p>
            <a:pPr lvl="0"/>
            <a:r>
              <a:rPr lang="en-US" dirty="0" smtClean="0"/>
              <a:t>1</a:t>
            </a:r>
            <a:endParaRPr lang="en-US" dirty="0"/>
          </a:p>
        </p:txBody>
      </p:sp>
      <p:graphicFrame>
        <p:nvGraphicFramePr>
          <p:cNvPr id="2" name="Table 1"/>
          <p:cNvGraphicFramePr>
            <a:graphicFrameLocks noGrp="1"/>
          </p:cNvGraphicFramePr>
          <p:nvPr userDrawn="1">
            <p:extLst/>
          </p:nvPr>
        </p:nvGraphicFramePr>
        <p:xfrm>
          <a:off x="3086454" y="1322510"/>
          <a:ext cx="8054556" cy="653470"/>
        </p:xfrm>
        <a:graphic>
          <a:graphicData uri="http://schemas.openxmlformats.org/drawingml/2006/table">
            <a:tbl>
              <a:tblPr firstRow="1" bandRow="1">
                <a:tableStyleId>{5C22544A-7EE6-4342-B048-85BDC9FD1C3A}</a:tableStyleId>
              </a:tblPr>
              <a:tblGrid>
                <a:gridCol w="2013639"/>
                <a:gridCol w="2013639"/>
                <a:gridCol w="2013639"/>
                <a:gridCol w="2013639"/>
              </a:tblGrid>
              <a:tr h="275248">
                <a:tc>
                  <a:txBody>
                    <a:bodyPr/>
                    <a:lstStyle/>
                    <a:p>
                      <a:r>
                        <a:rPr lang="en-US" sz="900" b="0" dirty="0" smtClean="0">
                          <a:solidFill>
                            <a:schemeClr val="tx1">
                              <a:lumMod val="65000"/>
                              <a:lumOff val="35000"/>
                            </a:schemeClr>
                          </a:solidFill>
                          <a:latin typeface="Segoe UI" panose="020B0502040204020203" pitchFamily="34" charset="0"/>
                          <a:cs typeface="Segoe UI" panose="020B0502040204020203" pitchFamily="34" charset="0"/>
                        </a:rPr>
                        <a:t>NAME</a:t>
                      </a:r>
                      <a:endParaRPr lang="en-US" sz="900" b="0" dirty="0">
                        <a:solidFill>
                          <a:schemeClr val="tx1">
                            <a:lumMod val="65000"/>
                            <a:lumOff val="35000"/>
                          </a:schemeClr>
                        </a:solidFill>
                        <a:latin typeface="Segoe UI" panose="020B0502040204020203" pitchFamily="34" charset="0"/>
                        <a:cs typeface="Segoe UI" panose="020B0502040204020203" pitchFamily="34" charset="0"/>
                      </a:endParaRPr>
                    </a:p>
                  </a:txBody>
                  <a:tcPr marL="124364" marR="124364" marT="46630" marB="46630">
                    <a:lnL w="12700" cmpd="sng">
                      <a:noFill/>
                    </a:lnL>
                    <a:lnR w="6350" cap="flat" cmpd="sng" algn="ctr">
                      <a:solidFill>
                        <a:schemeClr val="tx1">
                          <a:lumMod val="65000"/>
                          <a:lumOff val="35000"/>
                        </a:schemeClr>
                      </a:solidFill>
                      <a:prstDash val="solid"/>
                      <a:round/>
                      <a:headEnd type="none" w="med" len="med"/>
                      <a:tailEnd type="none" w="med" len="med"/>
                    </a:lnR>
                    <a:lnT w="12700" cmpd="sng">
                      <a:noFill/>
                    </a:lnT>
                    <a:lnB w="381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900" b="0" dirty="0" smtClean="0">
                          <a:solidFill>
                            <a:schemeClr val="tx1">
                              <a:lumMod val="65000"/>
                              <a:lumOff val="35000"/>
                            </a:schemeClr>
                          </a:solidFill>
                          <a:latin typeface="Segoe UI" panose="020B0502040204020203" pitchFamily="34" charset="0"/>
                          <a:cs typeface="Segoe UI" panose="020B0502040204020203" pitchFamily="34" charset="0"/>
                        </a:rPr>
                        <a:t>STATUS</a:t>
                      </a:r>
                      <a:endParaRPr lang="en-US" sz="900" b="0" dirty="0">
                        <a:solidFill>
                          <a:schemeClr val="tx1">
                            <a:lumMod val="65000"/>
                            <a:lumOff val="35000"/>
                          </a:schemeClr>
                        </a:solidFill>
                        <a:latin typeface="Segoe UI" panose="020B0502040204020203" pitchFamily="34" charset="0"/>
                        <a:cs typeface="Segoe UI" panose="020B0502040204020203" pitchFamily="34" charset="0"/>
                      </a:endParaRPr>
                    </a:p>
                  </a:txBody>
                  <a:tcPr marL="124364" marR="124364" marT="46630" marB="46630">
                    <a:lnL w="6350" cap="flat" cmpd="sng" algn="ctr">
                      <a:solidFill>
                        <a:schemeClr val="tx1">
                          <a:lumMod val="65000"/>
                          <a:lumOff val="35000"/>
                        </a:schemeClr>
                      </a:solidFill>
                      <a:prstDash val="solid"/>
                      <a:round/>
                      <a:headEnd type="none" w="med" len="med"/>
                      <a:tailEnd type="none" w="med" len="med"/>
                    </a:lnL>
                    <a:lnR w="6350" cap="flat" cmpd="sng" algn="ctr">
                      <a:solidFill>
                        <a:schemeClr val="tx1">
                          <a:lumMod val="65000"/>
                          <a:lumOff val="35000"/>
                        </a:schemeClr>
                      </a:solidFill>
                      <a:prstDash val="solid"/>
                      <a:round/>
                      <a:headEnd type="none" w="med" len="med"/>
                      <a:tailEnd type="none" w="med" len="med"/>
                    </a:lnR>
                    <a:lnT w="12700" cmpd="sng">
                      <a:noFill/>
                    </a:lnT>
                    <a:lnB w="381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900" b="0" dirty="0" smtClean="0">
                          <a:solidFill>
                            <a:schemeClr val="tx1">
                              <a:lumMod val="65000"/>
                              <a:lumOff val="35000"/>
                            </a:schemeClr>
                          </a:solidFill>
                          <a:latin typeface="Segoe UI" panose="020B0502040204020203" pitchFamily="34" charset="0"/>
                          <a:cs typeface="Segoe UI" panose="020B0502040204020203" pitchFamily="34" charset="0"/>
                        </a:rPr>
                        <a:t>SUBSCRIPTION</a:t>
                      </a:r>
                      <a:endParaRPr lang="en-US" sz="900" b="0" dirty="0">
                        <a:solidFill>
                          <a:schemeClr val="tx1">
                            <a:lumMod val="65000"/>
                            <a:lumOff val="35000"/>
                          </a:schemeClr>
                        </a:solidFill>
                        <a:latin typeface="Segoe UI" panose="020B0502040204020203" pitchFamily="34" charset="0"/>
                        <a:cs typeface="Segoe UI" panose="020B0502040204020203" pitchFamily="34" charset="0"/>
                      </a:endParaRPr>
                    </a:p>
                  </a:txBody>
                  <a:tcPr marL="124364" marR="124364" marT="46630" marB="46630">
                    <a:lnL w="6350" cap="flat" cmpd="sng" algn="ctr">
                      <a:solidFill>
                        <a:schemeClr val="tx1">
                          <a:lumMod val="65000"/>
                          <a:lumOff val="35000"/>
                        </a:schemeClr>
                      </a:solidFill>
                      <a:prstDash val="solid"/>
                      <a:round/>
                      <a:headEnd type="none" w="med" len="med"/>
                      <a:tailEnd type="none" w="med" len="med"/>
                    </a:lnL>
                    <a:lnR w="6350" cap="flat" cmpd="sng" algn="ctr">
                      <a:solidFill>
                        <a:schemeClr val="tx1">
                          <a:lumMod val="65000"/>
                          <a:lumOff val="35000"/>
                        </a:schemeClr>
                      </a:solidFill>
                      <a:prstDash val="solid"/>
                      <a:round/>
                      <a:headEnd type="none" w="med" len="med"/>
                      <a:tailEnd type="none" w="med" len="med"/>
                    </a:lnR>
                    <a:lnT w="12700" cmpd="sng">
                      <a:noFill/>
                    </a:lnT>
                    <a:lnB w="381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900" b="0" dirty="0" smtClean="0">
                          <a:solidFill>
                            <a:schemeClr val="tx1">
                              <a:lumMod val="65000"/>
                              <a:lumOff val="35000"/>
                            </a:schemeClr>
                          </a:solidFill>
                          <a:latin typeface="Segoe UI" panose="020B0502040204020203" pitchFamily="34" charset="0"/>
                          <a:cs typeface="Segoe UI" panose="020B0502040204020203" pitchFamily="34" charset="0"/>
                        </a:rPr>
                        <a:t>LOCATION</a:t>
                      </a:r>
                      <a:endParaRPr lang="en-US" sz="900" b="0" dirty="0">
                        <a:solidFill>
                          <a:schemeClr val="tx1">
                            <a:lumMod val="65000"/>
                            <a:lumOff val="35000"/>
                          </a:schemeClr>
                        </a:solidFill>
                        <a:latin typeface="Segoe UI" panose="020B0502040204020203" pitchFamily="34" charset="0"/>
                        <a:cs typeface="Segoe UI" panose="020B0502040204020203" pitchFamily="34" charset="0"/>
                      </a:endParaRPr>
                    </a:p>
                  </a:txBody>
                  <a:tcPr marL="124364" marR="124364" marT="46630" marB="46630">
                    <a:lnL w="6350" cap="flat" cmpd="sng" algn="ctr">
                      <a:solidFill>
                        <a:schemeClr val="tx1">
                          <a:lumMod val="65000"/>
                          <a:lumOff val="35000"/>
                        </a:schemeClr>
                      </a:solidFill>
                      <a:prstDash val="solid"/>
                      <a:round/>
                      <a:headEnd type="none" w="med" len="med"/>
                      <a:tailEnd type="none" w="med" len="med"/>
                    </a:lnL>
                    <a:lnR w="12700" cmpd="sng">
                      <a:noFill/>
                    </a:lnR>
                    <a:lnT w="12700" cmpd="sng">
                      <a:noFill/>
                    </a:lnT>
                    <a:lnB w="381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r>
              <a:tr h="378222">
                <a:tc>
                  <a:txBody>
                    <a:bodyPr/>
                    <a:lstStyle/>
                    <a:p>
                      <a:r>
                        <a:rPr lang="en-US" sz="900" dirty="0" err="1" smtClean="0">
                          <a:latin typeface="Segoe UI" panose="020B0502040204020203" pitchFamily="34" charset="0"/>
                          <a:cs typeface="Segoe UI" panose="020B0502040204020203" pitchFamily="34" charset="0"/>
                        </a:rPr>
                        <a:t>MongoDB</a:t>
                      </a:r>
                      <a:endParaRPr lang="en-US" sz="900" dirty="0">
                        <a:latin typeface="Segoe UI" panose="020B0502040204020203" pitchFamily="34" charset="0"/>
                        <a:cs typeface="Segoe UI" panose="020B0502040204020203" pitchFamily="34" charset="0"/>
                      </a:endParaRPr>
                    </a:p>
                  </a:txBody>
                  <a:tcPr marL="124364" marR="124364" marT="46630" marB="46630">
                    <a:lnL w="12700" cmpd="sng">
                      <a:noFill/>
                    </a:lnL>
                    <a:lnR w="12700" cmpd="sng">
                      <a:noFill/>
                    </a:lnR>
                    <a:lnT w="38100" cap="flat" cmpd="sng" algn="ctr">
                      <a:solidFill>
                        <a:schemeClr val="tx1">
                          <a:lumMod val="65000"/>
                          <a:lumOff val="3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900" dirty="0">
                        <a:latin typeface="Segoe UI" panose="020B0502040204020203" pitchFamily="34" charset="0"/>
                        <a:cs typeface="Segoe UI" panose="020B0502040204020203" pitchFamily="34" charset="0"/>
                      </a:endParaRPr>
                    </a:p>
                  </a:txBody>
                  <a:tcPr marL="124364" marR="124364" marT="46630" marB="46630">
                    <a:lnL w="12700" cmpd="sng">
                      <a:noFill/>
                    </a:lnL>
                    <a:lnR w="12700" cmpd="sng">
                      <a:noFill/>
                    </a:lnR>
                    <a:lnT w="38100" cap="flat" cmpd="sng" algn="ctr">
                      <a:solidFill>
                        <a:schemeClr val="tx1">
                          <a:lumMod val="65000"/>
                          <a:lumOff val="3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US" sz="900" dirty="0" smtClean="0">
                          <a:latin typeface="Segoe UI" panose="020B0502040204020203" pitchFamily="34" charset="0"/>
                          <a:cs typeface="Segoe UI" panose="020B0502040204020203" pitchFamily="34" charset="0"/>
                        </a:rPr>
                        <a:t>Windows Azure MSDN</a:t>
                      </a:r>
                      <a:endParaRPr lang="en-US" sz="900" dirty="0">
                        <a:latin typeface="Segoe UI" panose="020B0502040204020203" pitchFamily="34" charset="0"/>
                        <a:cs typeface="Segoe UI" panose="020B0502040204020203" pitchFamily="34" charset="0"/>
                      </a:endParaRPr>
                    </a:p>
                  </a:txBody>
                  <a:tcPr marL="124364" marR="124364" marT="46630" marB="46630">
                    <a:lnL w="12700" cmpd="sng">
                      <a:noFill/>
                    </a:lnL>
                    <a:lnR w="12700" cmpd="sng">
                      <a:noFill/>
                    </a:lnR>
                    <a:lnT w="38100" cap="flat" cmpd="sng" algn="ctr">
                      <a:solidFill>
                        <a:schemeClr val="tx1">
                          <a:lumMod val="65000"/>
                          <a:lumOff val="3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US" sz="900" dirty="0" smtClean="0">
                          <a:latin typeface="Segoe UI" panose="020B0502040204020203" pitchFamily="34" charset="0"/>
                          <a:cs typeface="Segoe UI" panose="020B0502040204020203" pitchFamily="34" charset="0"/>
                        </a:rPr>
                        <a:t>Out</a:t>
                      </a:r>
                      <a:r>
                        <a:rPr lang="en-US" sz="900" baseline="0" dirty="0" smtClean="0">
                          <a:latin typeface="Segoe UI" panose="020B0502040204020203" pitchFamily="34" charset="0"/>
                          <a:cs typeface="Segoe UI" panose="020B0502040204020203" pitchFamily="34" charset="0"/>
                        </a:rPr>
                        <a:t>side Windows Azure</a:t>
                      </a:r>
                      <a:endParaRPr lang="en-US" sz="900" dirty="0">
                        <a:latin typeface="Segoe UI" panose="020B0502040204020203" pitchFamily="34" charset="0"/>
                        <a:cs typeface="Segoe UI" panose="020B0502040204020203" pitchFamily="34" charset="0"/>
                      </a:endParaRPr>
                    </a:p>
                  </a:txBody>
                  <a:tcPr marL="124364" marR="124364" marT="46630" marB="46630">
                    <a:lnL w="12700" cmpd="sng">
                      <a:noFill/>
                    </a:lnL>
                    <a:lnR w="12700" cmpd="sng">
                      <a:noFill/>
                    </a:lnR>
                    <a:lnT w="38100" cap="flat" cmpd="sng" algn="ctr">
                      <a:solidFill>
                        <a:schemeClr val="tx1">
                          <a:lumMod val="65000"/>
                          <a:lumOff val="3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r>
            </a:tbl>
          </a:graphicData>
        </a:graphic>
      </p:graphicFrame>
    </p:spTree>
    <p:extLst>
      <p:ext uri="{BB962C8B-B14F-4D97-AF65-F5344CB8AC3E}">
        <p14:creationId xmlns:p14="http://schemas.microsoft.com/office/powerpoint/2010/main" val="2845793219"/>
      </p:ext>
    </p:extLst>
  </p:cSld>
  <p:clrMapOvr>
    <a:masterClrMapping/>
  </p:clrMapOvr>
  <p:timing>
    <p:tnLst>
      <p:par>
        <p:cTn id="1" dur="indefinite" restart="never" nodeType="tmRoot"/>
      </p:par>
    </p:tnLst>
  </p:timing>
</p:sldLayout>
</file>

<file path=ppt/slideLayouts/slideLayout133.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29659" y="2891071"/>
            <a:ext cx="11382339" cy="1035882"/>
          </a:xfrm>
        </p:spPr>
        <p:txBody>
          <a:bodyPr anchor="b" anchorCtr="0">
            <a:spAutoFit/>
          </a:bodyPr>
          <a:lstStyle>
            <a:lvl1pPr>
              <a:lnSpc>
                <a:spcPct val="100000"/>
              </a:lnSpc>
              <a:defRPr sz="6731"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29661" y="4383236"/>
            <a:ext cx="5565153" cy="1287005"/>
          </a:xfrm>
        </p:spPr>
        <p:txBody>
          <a:bodyPr/>
          <a:lstStyle>
            <a:lvl1pPr marL="0" indent="0">
              <a:lnSpc>
                <a:spcPct val="100000"/>
              </a:lnSpc>
              <a:spcBef>
                <a:spcPts val="612"/>
              </a:spcBef>
              <a:buFont typeface="Arial" pitchFamily="34" charset="0"/>
              <a:buNone/>
              <a:defRPr sz="2448">
                <a:solidFill>
                  <a:schemeClr val="bg1">
                    <a:alpha val="98000"/>
                  </a:schemeClr>
                </a:solidFill>
                <a:latin typeface="+mj-lt"/>
              </a:defRPr>
            </a:lvl1pPr>
            <a:lvl2pPr marL="469536" indent="0">
              <a:buFont typeface="Arial" pitchFamily="34" charset="0"/>
              <a:buNone/>
              <a:defRPr/>
            </a:lvl2pPr>
            <a:lvl3pPr marL="872691" indent="0">
              <a:buFont typeface="Arial" pitchFamily="34" charset="0"/>
              <a:buNone/>
              <a:defRPr/>
            </a:lvl3pPr>
            <a:lvl4pPr marL="1283940" indent="0">
              <a:buFont typeface="Arial" pitchFamily="34" charset="0"/>
              <a:buNone/>
              <a:defRPr/>
            </a:lvl4pPr>
            <a:lvl5pPr marL="1636902" indent="0">
              <a:buFont typeface="Arial" pitchFamily="34" charset="0"/>
              <a:buNone/>
              <a:defRPr/>
            </a:lvl5pPr>
          </a:lstStyle>
          <a:p>
            <a:pPr lvl="0"/>
            <a:r>
              <a:rPr lang="en-US" dirty="0" smtClean="0"/>
              <a:t>Name </a:t>
            </a:r>
          </a:p>
          <a:p>
            <a:pPr lvl="0"/>
            <a:r>
              <a:rPr lang="en-US" dirty="0" smtClean="0"/>
              <a:t>Title</a:t>
            </a:r>
          </a:p>
          <a:p>
            <a:pPr lvl="0"/>
            <a:r>
              <a:rPr lang="en-US" dirty="0" smtClean="0"/>
              <a:t>Microsoft Corporation</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5144" y="1"/>
            <a:ext cx="3621652" cy="868492"/>
          </a:xfrm>
          <a:prstGeom prst="rect">
            <a:avLst/>
          </a:prstGeom>
        </p:spPr>
      </p:pic>
      <p:pic>
        <p:nvPicPr>
          <p:cNvPr id="8" name="Picture 308" descr="Quick Start"/>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10017244" y="0"/>
            <a:ext cx="2147794" cy="177777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9834920" y="6070711"/>
            <a:ext cx="2512441" cy="923814"/>
          </a:xfrm>
          <a:prstGeom prst="rect">
            <a:avLst/>
          </a:prstGeom>
        </p:spPr>
      </p:pic>
    </p:spTree>
    <p:extLst>
      <p:ext uri="{BB962C8B-B14F-4D97-AF65-F5344CB8AC3E}">
        <p14:creationId xmlns:p14="http://schemas.microsoft.com/office/powerpoint/2010/main" val="2729918285"/>
      </p:ext>
    </p:extLst>
  </p:cSld>
  <p:clrMapOvr>
    <a:masterClrMapping/>
  </p:clrMapOvr>
  <p:transition>
    <p:fade/>
  </p:transition>
  <p:timing>
    <p:tnLst>
      <p:par>
        <p:cTn id="1" dur="indefinite" restart="never" nodeType="tmRoot"/>
      </p:par>
    </p:tnLst>
  </p:timing>
</p:sldLayout>
</file>

<file path=ppt/slideLayouts/slideLayout134.xml><?xml version="1.0" encoding="utf-8"?>
<p:sldLayout xmlns:a="http://schemas.openxmlformats.org/drawingml/2006/main" xmlns:r="http://schemas.openxmlformats.org/officeDocument/2006/relationships" xmlns:p="http://schemas.openxmlformats.org/presentationml/2006/main" showMasterSp="0"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27067" y="2866350"/>
            <a:ext cx="11382339" cy="1267779"/>
          </a:xfrm>
        </p:spPr>
        <p:txBody>
          <a:bodyPr anchor="b"/>
          <a:lstStyle>
            <a:lvl1pPr marL="0" indent="0">
              <a:lnSpc>
                <a:spcPct val="100000"/>
              </a:lnSpc>
              <a:buNone/>
              <a:defRPr lang="en-US" sz="8975" i="0" kern="1200" spc="-102" baseline="0" dirty="0" smtClean="0">
                <a:solidFill>
                  <a:schemeClr val="bg1">
                    <a:alpha val="99000"/>
                  </a:schemeClr>
                </a:solidFill>
                <a:latin typeface="Segoe UI Light" pitchFamily="34" charset="0"/>
                <a:ea typeface="+mn-ea"/>
                <a:cs typeface="+mn-cs"/>
              </a:defRPr>
            </a:lvl1pPr>
          </a:lstStyle>
          <a:p>
            <a:pPr marL="0" lvl="0" indent="0" algn="l" defTabSz="932559"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23181" y="4383236"/>
            <a:ext cx="7666298" cy="461111"/>
          </a:xfrm>
        </p:spPr>
        <p:txBody>
          <a:bodyPr/>
          <a:lstStyle>
            <a:lvl1pPr marL="0" indent="0">
              <a:lnSpc>
                <a:spcPct val="100000"/>
              </a:lnSpc>
              <a:buNone/>
              <a:defRPr lang="en-US" sz="3264" kern="1200" spc="-102" baseline="0" dirty="0">
                <a:solidFill>
                  <a:schemeClr val="bg1">
                    <a:alpha val="99000"/>
                  </a:schemeClr>
                </a:solidFill>
                <a:latin typeface="+mj-lt"/>
                <a:ea typeface="+mn-ea"/>
                <a:cs typeface="+mn-cs"/>
              </a:defRPr>
            </a:lvl1pPr>
          </a:lstStyle>
          <a:p>
            <a:pPr marL="0" lvl="0" indent="0" algn="l" defTabSz="932559"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5144" y="1"/>
            <a:ext cx="3621652" cy="868492"/>
          </a:xfrm>
          <a:prstGeom prst="rect">
            <a:avLst/>
          </a:prstGeom>
        </p:spPr>
      </p:pic>
    </p:spTree>
    <p:extLst>
      <p:ext uri="{BB962C8B-B14F-4D97-AF65-F5344CB8AC3E}">
        <p14:creationId xmlns:p14="http://schemas.microsoft.com/office/powerpoint/2010/main" val="3809661844"/>
      </p:ext>
    </p:extLst>
  </p:cSld>
  <p:clrMapOvr>
    <a:masterClrMapping/>
  </p:clrMapOvr>
  <p:transition>
    <p:fade/>
  </p:transition>
  <p:timing>
    <p:tnLst>
      <p:par>
        <p:cTn id="1" dur="indefinite" restart="never" nodeType="tmRoot"/>
      </p:par>
    </p:tnLst>
  </p:timing>
</p:sldLayout>
</file>

<file path=ppt/slideLayouts/slideLayout135.xml><?xml version="1.0" encoding="utf-8"?>
<p:sldLayout xmlns:a="http://schemas.openxmlformats.org/drawingml/2006/main" xmlns:r="http://schemas.openxmlformats.org/officeDocument/2006/relationships" xmlns:p="http://schemas.openxmlformats.org/presentationml/2006/main" showMasterSp="0"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7067" y="1958467"/>
            <a:ext cx="11382339" cy="2762352"/>
          </a:xfrm>
        </p:spPr>
        <p:txBody>
          <a:bodyPr anchor="ctr" anchorCtr="0">
            <a:spAutoFit/>
            <a:scene3d>
              <a:camera prst="orthographicFront"/>
              <a:lightRig rig="flat" dir="t"/>
            </a:scene3d>
            <a:sp3d>
              <a:contourClr>
                <a:schemeClr val="bg2"/>
              </a:contourClr>
            </a:sp3d>
          </a:bodyPr>
          <a:lstStyle>
            <a:lvl1pPr marL="0" indent="0" algn="l">
              <a:buFont typeface="Arial" pitchFamily="34" charset="0"/>
              <a:buNone/>
              <a:defRPr kumimoji="0" lang="en-US" sz="8975" b="0" i="0" u="none" strike="noStrike" kern="1200" cap="none" spc="-122"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spTree>
    <p:extLst>
      <p:ext uri="{BB962C8B-B14F-4D97-AF65-F5344CB8AC3E}">
        <p14:creationId xmlns:p14="http://schemas.microsoft.com/office/powerpoint/2010/main" val="1220357941"/>
      </p:ext>
    </p:extLst>
  </p:cSld>
  <p:clrMapOvr>
    <a:masterClrMapping/>
  </p:clrMapOvr>
  <p:transition>
    <p:fade/>
  </p:transition>
  <p:timing>
    <p:tnLst>
      <p:par>
        <p:cTn id="1" dur="indefinite" restart="never" nodeType="tmRoot"/>
      </p:par>
    </p:tnLst>
  </p:timing>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323309" y="1476622"/>
            <a:ext cx="11581886" cy="543018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24" tIns="46613" rIns="93224" bIns="46613" numCol="1" spcCol="0" rtlCol="0" anchor="ctr" anchorCtr="0" compatLnSpc="1">
            <a:prstTxWarp prst="textNoShape">
              <a:avLst/>
            </a:prstTxWarp>
          </a:bodyPr>
          <a:lstStyle/>
          <a:p>
            <a:pPr algn="ctr" defTabSz="931972"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32559" rtl="0" eaLnBrk="1" latinLnBrk="0" hangingPunct="1">
              <a:lnSpc>
                <a:spcPct val="90000"/>
              </a:lnSpc>
              <a:spcBef>
                <a:spcPct val="0"/>
              </a:spcBef>
              <a:buNone/>
              <a:defRPr lang="en-US" sz="5507" b="0" kern="1200" cap="none" spc="-102"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544384" y="3476084"/>
            <a:ext cx="7086425" cy="1285828"/>
          </a:xfrm>
        </p:spPr>
        <p:txBody>
          <a:bodyPr lIns="182880" tIns="182880" anchor="ctr" anchorCtr="0"/>
          <a:lstStyle>
            <a:lvl1pPr marL="586111" indent="-582873">
              <a:spcAft>
                <a:spcPts val="1224"/>
              </a:spcAft>
              <a:buNone/>
              <a:defRPr lang="en-US" sz="4488" kern="1200" spc="-102" baseline="0" dirty="0" smtClean="0">
                <a:gradFill>
                  <a:gsLst>
                    <a:gs pos="0">
                      <a:srgbClr val="595959"/>
                    </a:gs>
                    <a:gs pos="86000">
                      <a:srgbClr val="595959"/>
                    </a:gs>
                  </a:gsLst>
                  <a:lin ang="5400000" scaled="0"/>
                </a:gradFill>
                <a:latin typeface="Segoe UI Light" pitchFamily="34" charset="0"/>
                <a:ea typeface="+mn-ea"/>
                <a:cs typeface="+mn-cs"/>
              </a:defRPr>
            </a:lvl1pPr>
            <a:lvl2pPr marL="352962" indent="-349724">
              <a:buFont typeface="Arial" pitchFamily="34" charset="0"/>
              <a:buNone/>
              <a:defRPr lang="en-US" sz="2448" kern="1200" spc="-51" baseline="0" dirty="0">
                <a:gradFill>
                  <a:gsLst>
                    <a:gs pos="0">
                      <a:srgbClr val="595959"/>
                    </a:gs>
                    <a:gs pos="86000">
                      <a:srgbClr val="595959"/>
                    </a:gs>
                  </a:gsLst>
                  <a:lin ang="5400000" scaled="0"/>
                </a:gradFill>
                <a:latin typeface="+mn-lt"/>
                <a:ea typeface="+mn-ea"/>
                <a:cs typeface="+mn-cs"/>
              </a:defRPr>
            </a:lvl2pPr>
          </a:lstStyle>
          <a:p>
            <a:pPr marL="3238" lvl="0" indent="0" algn="l" defTabSz="932559" rtl="0" eaLnBrk="1" latinLnBrk="0" hangingPunct="1">
              <a:lnSpc>
                <a:spcPct val="90000"/>
              </a:lnSpc>
              <a:spcBef>
                <a:spcPts val="0"/>
              </a:spcBef>
              <a:spcAft>
                <a:spcPts val="918"/>
              </a:spcAft>
              <a:buSzPct val="80000"/>
            </a:pPr>
            <a:r>
              <a:rPr lang="en-US" smtClean="0"/>
              <a:t>Click to edit Master text styles</a:t>
            </a:r>
          </a:p>
          <a:p>
            <a:pPr marL="3238" lvl="1" indent="0" algn="l" defTabSz="932559" rtl="0" eaLnBrk="1" latinLnBrk="0" hangingPunct="1">
              <a:lnSpc>
                <a:spcPct val="90000"/>
              </a:lnSpc>
              <a:spcBef>
                <a:spcPts val="0"/>
              </a:spcBef>
              <a:spcAft>
                <a:spcPts val="918"/>
              </a:spcAft>
              <a:buSzPct val="80000"/>
            </a:pPr>
            <a:r>
              <a:rPr lang="en-US" smtClean="0"/>
              <a:t>Second level</a:t>
            </a:r>
          </a:p>
        </p:txBody>
      </p:sp>
      <p:pic>
        <p:nvPicPr>
          <p:cNvPr id="6" name="Picture 5"/>
          <p:cNvPicPr>
            <a:picLocks noChangeAspect="1"/>
          </p:cNvPicPr>
          <p:nvPr userDrawn="1"/>
        </p:nvPicPr>
        <p:blipFill>
          <a:blip r:embed="rId2">
            <a:duotone>
              <a:prstClr val="black"/>
              <a:srgbClr val="1E84C6">
                <a:tint val="45000"/>
                <a:satMod val="400000"/>
              </a:srgbClr>
            </a:duotone>
            <a:extLst>
              <a:ext uri="{28A0092B-C50C-407E-A947-70E740481C1C}">
                <a14:useLocalDpi xmlns:a14="http://schemas.microsoft.com/office/drawing/2010/main" val="0"/>
              </a:ext>
            </a:extLst>
          </a:blip>
          <a:stretch>
            <a:fillRect/>
          </a:stretch>
        </p:blipFill>
        <p:spPr>
          <a:xfrm>
            <a:off x="769573" y="2759448"/>
            <a:ext cx="2092261" cy="2363590"/>
          </a:xfrm>
          <a:prstGeom prst="rect">
            <a:avLst/>
          </a:prstGeom>
        </p:spPr>
      </p:pic>
    </p:spTree>
    <p:extLst>
      <p:ext uri="{BB962C8B-B14F-4D97-AF65-F5344CB8AC3E}">
        <p14:creationId xmlns:p14="http://schemas.microsoft.com/office/powerpoint/2010/main" val="1707840708"/>
      </p:ext>
    </p:extLst>
  </p:cSld>
  <p:clrMapOvr>
    <a:masterClrMapping/>
  </p:clrMapOvr>
  <p:transition>
    <p:fade/>
  </p:transition>
  <p:timing>
    <p:tnLst>
      <p:par>
        <p:cTn id="1" dur="indefinite" restart="never" nodeType="tmRoot"/>
      </p:par>
    </p:tnLst>
  </p:timing>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29660" y="233151"/>
            <a:ext cx="11375536" cy="762786"/>
          </a:xfrm>
        </p:spPr>
        <p:txBody>
          <a:bodyPr/>
          <a:lstStyle>
            <a:lvl1pPr>
              <a:defRPr sz="5507"/>
            </a:lvl1pPr>
          </a:lstStyle>
          <a:p>
            <a:r>
              <a:rPr lang="en-US" smtClean="0"/>
              <a:t>Click to edit Master title style</a:t>
            </a:r>
            <a:endParaRPr lang="en-US" dirty="0"/>
          </a:p>
        </p:txBody>
      </p:sp>
      <p:sp>
        <p:nvSpPr>
          <p:cNvPr id="4" name="Content Placeholder 3"/>
          <p:cNvSpPr>
            <a:spLocks noGrp="1"/>
          </p:cNvSpPr>
          <p:nvPr>
            <p:ph sz="quarter" idx="10"/>
          </p:nvPr>
        </p:nvSpPr>
        <p:spPr>
          <a:xfrm>
            <a:off x="529660" y="1492813"/>
            <a:ext cx="11382339" cy="2100255"/>
          </a:xfrm>
        </p:spPr>
        <p:txBody>
          <a:bodyPr>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635133983"/>
      </p:ext>
    </p:extLst>
  </p:cSld>
  <p:clrMapOvr>
    <a:masterClrMapping/>
  </p:clrMapOvr>
  <p:transition>
    <p:fade/>
  </p:transition>
  <p:timing>
    <p:tnLst>
      <p:par>
        <p:cTn id="1" dur="indefinite" restart="never" nodeType="tmRoot"/>
      </p:par>
    </p:tnLst>
  </p:timing>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29660" y="233151"/>
            <a:ext cx="11375536" cy="762786"/>
          </a:xfrm>
        </p:spPr>
        <p:txBody>
          <a:bodyPr/>
          <a:lstStyle>
            <a:lvl1pPr algn="l" defTabSz="932559" rtl="0" eaLnBrk="1" latinLnBrk="0" hangingPunct="1">
              <a:lnSpc>
                <a:spcPct val="90000"/>
              </a:lnSpc>
              <a:spcBef>
                <a:spcPct val="0"/>
              </a:spcBef>
              <a:buNone/>
              <a:defRPr lang="en-US" sz="5507" b="0" kern="1200" cap="none" spc="-102"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529660" y="1492813"/>
            <a:ext cx="11382339" cy="2100255"/>
          </a:xfrm>
        </p:spPr>
        <p:txBody>
          <a:bodyPr>
            <a:spAutoFit/>
          </a:bodyPr>
          <a:lstStyle>
            <a:lvl1pPr marL="0" indent="0">
              <a:buFontTx/>
              <a:buNone/>
              <a:defRPr/>
            </a:lvl1pPr>
            <a:lvl2pPr marL="469536" indent="0">
              <a:buFontTx/>
              <a:buNone/>
              <a:defRPr/>
            </a:lvl2pPr>
            <a:lvl3pPr marL="932597" indent="0">
              <a:buFontTx/>
              <a:buNone/>
              <a:defRPr/>
            </a:lvl3pPr>
            <a:lvl4pPr marL="1397276" indent="0">
              <a:buFontTx/>
              <a:buNone/>
              <a:defRPr/>
            </a:lvl4pPr>
            <a:lvl5pPr marL="1873289" indent="0">
              <a:buFontTx/>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515264876"/>
      </p:ext>
    </p:extLst>
  </p:cSld>
  <p:clrMapOvr>
    <a:masterClrMapping/>
  </p:clrMapOvr>
  <p:transition>
    <p:fade/>
  </p:transition>
  <p:timing>
    <p:tnLst>
      <p:par>
        <p:cTn id="1" dur="indefinite" restart="never" nodeType="tmRoot"/>
      </p:par>
    </p:tnLst>
  </p:timing>
</p:sldLayout>
</file>

<file path=ppt/slideLayouts/slideLayout1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29660" y="233151"/>
            <a:ext cx="11375536" cy="762786"/>
          </a:xfrm>
        </p:spPr>
        <p:txBody>
          <a:bodyPr/>
          <a:lstStyle>
            <a:lvl1pPr>
              <a:defRPr sz="5507"/>
            </a:lvl1pPr>
          </a:lstStyle>
          <a:p>
            <a:r>
              <a:rPr lang="en-US" smtClean="0"/>
              <a:t>Click to edit Master title style</a:t>
            </a:r>
            <a:endParaRPr lang="en-US" dirty="0"/>
          </a:p>
        </p:txBody>
      </p:sp>
    </p:spTree>
    <p:extLst>
      <p:ext uri="{BB962C8B-B14F-4D97-AF65-F5344CB8AC3E}">
        <p14:creationId xmlns:p14="http://schemas.microsoft.com/office/powerpoint/2010/main" val="3522758709"/>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74638" y="2307518"/>
            <a:ext cx="1563194"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smtClean="0"/>
              <a:t>Click icon to add picture</a:t>
            </a:r>
            <a:endParaRPr lang="en-US" dirty="0"/>
          </a:p>
        </p:txBody>
      </p:sp>
      <p:sp>
        <p:nvSpPr>
          <p:cNvPr id="8" name="Picture Placeholder 12"/>
          <p:cNvSpPr>
            <a:spLocks noGrp="1"/>
          </p:cNvSpPr>
          <p:nvPr>
            <p:ph type="pic" sz="quarter" idx="18"/>
          </p:nvPr>
        </p:nvSpPr>
        <p:spPr>
          <a:xfrm>
            <a:off x="4745014" y="2301239"/>
            <a:ext cx="3232905"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600"/>
            </a:lvl1pPr>
          </a:lstStyle>
          <a:p>
            <a:r>
              <a:rPr lang="en-US" smtClean="0"/>
              <a:t>Click icon to add picture</a:t>
            </a:r>
            <a:endParaRPr lang="en-US" dirty="0"/>
          </a:p>
        </p:txBody>
      </p:sp>
      <p:sp>
        <p:nvSpPr>
          <p:cNvPr id="9" name="Picture Placeholder 12"/>
          <p:cNvSpPr>
            <a:spLocks noGrp="1"/>
          </p:cNvSpPr>
          <p:nvPr>
            <p:ph type="pic" sz="quarter" idx="19"/>
          </p:nvPr>
        </p:nvSpPr>
        <p:spPr>
          <a:xfrm>
            <a:off x="8258122" y="2302035"/>
            <a:ext cx="3903716"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600"/>
            </a:lvl1pPr>
          </a:lstStyle>
          <a:p>
            <a:r>
              <a:rPr lang="en-US" smtClean="0"/>
              <a:t>Click icon to add picture</a:t>
            </a:r>
            <a:endParaRPr lang="en-US" dirty="0"/>
          </a:p>
        </p:txBody>
      </p:sp>
      <p:sp>
        <p:nvSpPr>
          <p:cNvPr id="10" name="Picture Placeholder 12"/>
          <p:cNvSpPr>
            <a:spLocks noGrp="1"/>
          </p:cNvSpPr>
          <p:nvPr>
            <p:ph type="pic" sz="quarter" idx="20"/>
          </p:nvPr>
        </p:nvSpPr>
        <p:spPr>
          <a:xfrm>
            <a:off x="2118039" y="2301050"/>
            <a:ext cx="2346769"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smtClean="0"/>
              <a:t>Click icon to add picture</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830014309"/>
      </p:ext>
    </p:extLst>
  </p:cSld>
  <p:clrMapOvr>
    <a:masterClrMapping/>
  </p:clrMapOvr>
  <p:timing>
    <p:tnLst>
      <p:par>
        <p:cTn id="1" dur="indefinite" restart="never" nodeType="tmRoot"/>
      </p:par>
    </p:tnLst>
  </p:timing>
</p:sldLayout>
</file>

<file path=ppt/slideLayouts/slideLayout1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65539978"/>
      </p:ext>
    </p:extLst>
  </p:cSld>
  <p:clrMapOvr>
    <a:masterClrMapping/>
  </p:clrMapOvr>
  <p:transition>
    <p:fade/>
  </p:transition>
  <p:timing>
    <p:tnLst>
      <p:par>
        <p:cTn id="1" dur="indefinite" restart="never" nodeType="tmRoot"/>
      </p:par>
    </p:tnLst>
  </p:timing>
</p:sldLayout>
</file>

<file path=ppt/slideLayouts/slideLayout141.xml><?xml version="1.0" encoding="utf-8"?>
<p:sldLayout xmlns:a="http://schemas.openxmlformats.org/drawingml/2006/main" xmlns:r="http://schemas.openxmlformats.org/officeDocument/2006/relationships" xmlns:p="http://schemas.openxmlformats.org/presentationml/2006/main" showMasterSp="0"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27508" y="1476622"/>
            <a:ext cx="4290730" cy="1553823"/>
          </a:xfrm>
        </p:spPr>
        <p:txBody>
          <a:bodyPr anchor="ctr" anchorCtr="0">
            <a:noAutofit/>
          </a:bodyPr>
          <a:lstStyle>
            <a:lvl1pPr>
              <a:lnSpc>
                <a:spcPct val="90000"/>
              </a:lnSpc>
              <a:defRPr sz="4896"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927507" y="5742560"/>
            <a:ext cx="4290731" cy="470856"/>
          </a:xfrm>
        </p:spPr>
        <p:txBody>
          <a:bodyPr>
            <a:noAutofit/>
          </a:bodyPr>
          <a:lstStyle>
            <a:lvl1pPr marL="0" indent="0" algn="l" defTabSz="932559" rtl="0" eaLnBrk="1" latinLnBrk="0" hangingPunct="1">
              <a:lnSpc>
                <a:spcPct val="90000"/>
              </a:lnSpc>
              <a:spcBef>
                <a:spcPts val="0"/>
              </a:spcBef>
              <a:buSzPct val="80000"/>
              <a:buFont typeface="Arial" pitchFamily="34" charset="0"/>
              <a:buNone/>
              <a:defRPr lang="en-US" sz="2448" kern="1200" dirty="0">
                <a:solidFill>
                  <a:schemeClr val="bg1">
                    <a:alpha val="99000"/>
                  </a:schemeClr>
                </a:solidFill>
                <a:latin typeface="+mn-lt"/>
                <a:ea typeface="+mn-ea"/>
                <a:cs typeface="+mn-cs"/>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927508" y="4243345"/>
            <a:ext cx="9052808" cy="1299911"/>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31" b="0" i="0" u="none" strike="noStrike" kern="1200" cap="none" spc="-655"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870104" y="2178570"/>
            <a:ext cx="3570223" cy="2156143"/>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32559"/>
              <a:endParaRPr lang="en-US" sz="1836" dirty="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32559"/>
              <a:endParaRPr lang="en-US" sz="1836" dirty="0">
                <a:solidFill>
                  <a:srgbClr val="292929"/>
                </a:solidFill>
              </a:endParaRPr>
            </a:p>
          </p:txBody>
        </p:sp>
      </p:gr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9287" y="123880"/>
            <a:ext cx="2611840" cy="626333"/>
          </a:xfrm>
          <a:prstGeom prst="rect">
            <a:avLst/>
          </a:prstGeom>
        </p:spPr>
      </p:pic>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881039" y="6104627"/>
            <a:ext cx="2420202" cy="889898"/>
          </a:xfrm>
          <a:prstGeom prst="rect">
            <a:avLst/>
          </a:prstGeom>
        </p:spPr>
      </p:pic>
    </p:spTree>
    <p:extLst>
      <p:ext uri="{BB962C8B-B14F-4D97-AF65-F5344CB8AC3E}">
        <p14:creationId xmlns:p14="http://schemas.microsoft.com/office/powerpoint/2010/main" val="670007711"/>
      </p:ext>
    </p:extLst>
  </p:cSld>
  <p:clrMapOvr>
    <a:masterClrMapping/>
  </p:clrMapOvr>
  <p:transition>
    <p:fade/>
  </p:transition>
  <p:timing>
    <p:tnLst>
      <p:par>
        <p:cTn id="1" dur="indefinite" restart="never" nodeType="tmRoot"/>
      </p:par>
    </p:tnLst>
  </p:timing>
</p:sldLayout>
</file>

<file path=ppt/slideLayouts/slideLayout142.xml><?xml version="1.0" encoding="utf-8"?>
<p:sldLayout xmlns:a="http://schemas.openxmlformats.org/drawingml/2006/main" xmlns:r="http://schemas.openxmlformats.org/officeDocument/2006/relationships" xmlns:p="http://schemas.openxmlformats.org/presentationml/2006/main" showMasterSp="0"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27508" y="1476622"/>
            <a:ext cx="4290730" cy="1553823"/>
          </a:xfrm>
        </p:spPr>
        <p:txBody>
          <a:bodyPr anchor="ctr" anchorCtr="0">
            <a:noAutofit/>
          </a:bodyPr>
          <a:lstStyle>
            <a:lvl1pPr>
              <a:lnSpc>
                <a:spcPct val="90000"/>
              </a:lnSpc>
              <a:defRPr sz="4896"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927507" y="5742560"/>
            <a:ext cx="4290731" cy="470856"/>
          </a:xfrm>
        </p:spPr>
        <p:txBody>
          <a:bodyPr>
            <a:noAutofit/>
          </a:bodyPr>
          <a:lstStyle>
            <a:lvl1pPr marL="0" indent="0" algn="l" defTabSz="932559" rtl="0" eaLnBrk="1" latinLnBrk="0" hangingPunct="1">
              <a:lnSpc>
                <a:spcPct val="90000"/>
              </a:lnSpc>
              <a:spcBef>
                <a:spcPts val="0"/>
              </a:spcBef>
              <a:buSzPct val="80000"/>
              <a:buFont typeface="Arial" pitchFamily="34" charset="0"/>
              <a:buNone/>
              <a:defRPr lang="en-US" sz="2448" kern="1200" dirty="0">
                <a:solidFill>
                  <a:schemeClr val="bg1">
                    <a:alpha val="99000"/>
                  </a:schemeClr>
                </a:solidFill>
                <a:latin typeface="+mn-lt"/>
                <a:ea typeface="+mn-ea"/>
                <a:cs typeface="+mn-cs"/>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927508" y="4243345"/>
            <a:ext cx="9052808" cy="1299911"/>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31" b="0" i="0" u="none" strike="noStrike" kern="1200" cap="none" spc="-655"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460427" y="2048070"/>
            <a:ext cx="2315180" cy="221280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59"/>
            <a:endParaRPr lang="en-US" sz="1836" dirty="0">
              <a:solidFill>
                <a:srgbClr val="292929"/>
              </a:solidFill>
            </a:endParaRPr>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9287" y="123880"/>
            <a:ext cx="2611840" cy="626333"/>
          </a:xfrm>
          <a:prstGeom prst="rect">
            <a:avLst/>
          </a:prstGeom>
        </p:spPr>
      </p:pic>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881039" y="6104627"/>
            <a:ext cx="2420202" cy="889898"/>
          </a:xfrm>
          <a:prstGeom prst="rect">
            <a:avLst/>
          </a:prstGeom>
        </p:spPr>
      </p:pic>
    </p:spTree>
    <p:extLst>
      <p:ext uri="{BB962C8B-B14F-4D97-AF65-F5344CB8AC3E}">
        <p14:creationId xmlns:p14="http://schemas.microsoft.com/office/powerpoint/2010/main" val="3740611812"/>
      </p:ext>
    </p:extLst>
  </p:cSld>
  <p:clrMapOvr>
    <a:masterClrMapping/>
  </p:clrMapOvr>
  <p:transition>
    <p:fade/>
  </p:transition>
  <p:timing>
    <p:tnLst>
      <p:par>
        <p:cTn id="1" dur="indefinite" restart="never" nodeType="tmRoot"/>
      </p:par>
    </p:tnLst>
  </p:timing>
</p:sldLayout>
</file>

<file path=ppt/slideLayouts/slideLayout143.xml><?xml version="1.0" encoding="utf-8"?>
<p:sldLayout xmlns:a="http://schemas.openxmlformats.org/drawingml/2006/main" xmlns:r="http://schemas.openxmlformats.org/officeDocument/2006/relationships" xmlns:p="http://schemas.openxmlformats.org/presentationml/2006/main" showMasterSp="0"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27508" y="1476622"/>
            <a:ext cx="4290730" cy="1553823"/>
          </a:xfrm>
        </p:spPr>
        <p:txBody>
          <a:bodyPr anchor="ctr" anchorCtr="0">
            <a:noAutofit/>
          </a:bodyPr>
          <a:lstStyle>
            <a:lvl1pPr>
              <a:lnSpc>
                <a:spcPct val="90000"/>
              </a:lnSpc>
              <a:defRPr sz="4896"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927507" y="5742560"/>
            <a:ext cx="4290731" cy="470856"/>
          </a:xfrm>
        </p:spPr>
        <p:txBody>
          <a:bodyPr>
            <a:noAutofit/>
          </a:bodyPr>
          <a:lstStyle>
            <a:lvl1pPr marL="0" indent="0" algn="l" defTabSz="932559" rtl="0" eaLnBrk="1" latinLnBrk="0" hangingPunct="1">
              <a:lnSpc>
                <a:spcPct val="90000"/>
              </a:lnSpc>
              <a:spcBef>
                <a:spcPts val="0"/>
              </a:spcBef>
              <a:buSzPct val="80000"/>
              <a:buFont typeface="Arial" pitchFamily="34" charset="0"/>
              <a:buNone/>
              <a:defRPr lang="en-US" sz="2448" kern="1200" dirty="0">
                <a:solidFill>
                  <a:schemeClr val="bg1">
                    <a:alpha val="99000"/>
                  </a:schemeClr>
                </a:solidFill>
                <a:latin typeface="+mn-lt"/>
                <a:ea typeface="+mn-ea"/>
                <a:cs typeface="+mn-cs"/>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927508" y="4243345"/>
            <a:ext cx="9052808" cy="1299911"/>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31" b="0" i="0" u="none" strike="noStrike" kern="1200" cap="none" spc="-655"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8065175" y="2287582"/>
            <a:ext cx="3241462" cy="1973135"/>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32559"/>
              <a:endParaRPr lang="en-US" sz="1632" dirty="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32559"/>
              <a:endParaRPr lang="en-US" sz="1632" dirty="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32559"/>
              <a:endParaRPr lang="en-US" sz="1632" dirty="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32559"/>
              <a:endParaRPr lang="en-US" sz="1632" dirty="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32559"/>
              <a:endParaRPr lang="en-US" sz="1632" dirty="0">
                <a:solidFill>
                  <a:srgbClr val="292929"/>
                </a:solidFill>
              </a:endParaRPr>
            </a:p>
          </p:txBody>
        </p:sp>
      </p:gr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9287" y="123880"/>
            <a:ext cx="2611840" cy="626333"/>
          </a:xfrm>
          <a:prstGeom prst="rect">
            <a:avLst/>
          </a:prstGeom>
        </p:spPr>
      </p:pic>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881039" y="6104627"/>
            <a:ext cx="2420202" cy="889898"/>
          </a:xfrm>
          <a:prstGeom prst="rect">
            <a:avLst/>
          </a:prstGeom>
        </p:spPr>
      </p:pic>
    </p:spTree>
    <p:extLst>
      <p:ext uri="{BB962C8B-B14F-4D97-AF65-F5344CB8AC3E}">
        <p14:creationId xmlns:p14="http://schemas.microsoft.com/office/powerpoint/2010/main" val="1748853515"/>
      </p:ext>
    </p:extLst>
  </p:cSld>
  <p:clrMapOvr>
    <a:masterClrMapping/>
  </p:clrMapOvr>
  <p:transition>
    <p:fade/>
  </p:transition>
  <p:timing>
    <p:tnLst>
      <p:par>
        <p:cTn id="1" dur="indefinite" restart="never" nodeType="tmRoot"/>
      </p:par>
    </p:tnLst>
  </p:timing>
</p:sldLayout>
</file>

<file path=ppt/slideLayouts/slideLayout144.xml><?xml version="1.0" encoding="utf-8"?>
<p:sldLayout xmlns:a="http://schemas.openxmlformats.org/drawingml/2006/main" xmlns:r="http://schemas.openxmlformats.org/officeDocument/2006/relationships" xmlns:p="http://schemas.openxmlformats.org/presentationml/2006/main" showMasterSp="0"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27508" y="1476622"/>
            <a:ext cx="4290730" cy="1553823"/>
          </a:xfrm>
        </p:spPr>
        <p:txBody>
          <a:bodyPr anchor="ctr" anchorCtr="0">
            <a:noAutofit/>
          </a:bodyPr>
          <a:lstStyle>
            <a:lvl1pPr>
              <a:lnSpc>
                <a:spcPct val="90000"/>
              </a:lnSpc>
              <a:defRPr sz="4896"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927507" y="5742560"/>
            <a:ext cx="4290731" cy="470856"/>
          </a:xfrm>
        </p:spPr>
        <p:txBody>
          <a:bodyPr>
            <a:noAutofit/>
          </a:bodyPr>
          <a:lstStyle>
            <a:lvl1pPr marL="0" indent="0" algn="l" defTabSz="932559" rtl="0" eaLnBrk="1" latinLnBrk="0" hangingPunct="1">
              <a:lnSpc>
                <a:spcPct val="90000"/>
              </a:lnSpc>
              <a:spcBef>
                <a:spcPts val="0"/>
              </a:spcBef>
              <a:buSzPct val="80000"/>
              <a:buFont typeface="Arial" pitchFamily="34" charset="0"/>
              <a:buNone/>
              <a:defRPr lang="en-US" sz="2448" kern="1200" dirty="0">
                <a:solidFill>
                  <a:schemeClr val="bg1">
                    <a:alpha val="99000"/>
                  </a:schemeClr>
                </a:solidFill>
                <a:latin typeface="+mn-lt"/>
                <a:ea typeface="+mn-ea"/>
                <a:cs typeface="+mn-cs"/>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927508" y="4243345"/>
            <a:ext cx="9052808" cy="1299911"/>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31" b="0" i="0" u="none" strike="noStrike" kern="1200" cap="none" spc="-655"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8084599" y="1971077"/>
            <a:ext cx="3074556" cy="236031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43" tIns="41972" rIns="83943" bIns="41972" numCol="1" anchor="t" anchorCtr="0" compatLnSpc="1">
            <a:prstTxWarp prst="textNoShape">
              <a:avLst/>
            </a:prstTxWarp>
          </a:bodyPr>
          <a:lstStyle/>
          <a:p>
            <a:pPr defTabSz="932559"/>
            <a:endParaRPr lang="en-US" sz="1632" dirty="0">
              <a:solidFill>
                <a:srgbClr val="292929"/>
              </a:solidFill>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9287" y="123880"/>
            <a:ext cx="2611840" cy="626333"/>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881039" y="6104627"/>
            <a:ext cx="2420202" cy="889898"/>
          </a:xfrm>
          <a:prstGeom prst="rect">
            <a:avLst/>
          </a:prstGeom>
        </p:spPr>
      </p:pic>
    </p:spTree>
    <p:extLst>
      <p:ext uri="{BB962C8B-B14F-4D97-AF65-F5344CB8AC3E}">
        <p14:creationId xmlns:p14="http://schemas.microsoft.com/office/powerpoint/2010/main" val="199516683"/>
      </p:ext>
    </p:extLst>
  </p:cSld>
  <p:clrMapOvr>
    <a:masterClrMapping/>
  </p:clrMapOvr>
  <p:transition>
    <p:fade/>
  </p:transition>
  <p:timing>
    <p:tnLst>
      <p:par>
        <p:cTn id="1" dur="indefinite" restart="never" nodeType="tmRoot"/>
      </p:par>
    </p:tnLst>
  </p:timing>
</p:sldLayout>
</file>

<file path=ppt/slideLayouts/slideLayout145.xml><?xml version="1.0" encoding="utf-8"?>
<p:sldLayout xmlns:a="http://schemas.openxmlformats.org/drawingml/2006/main" xmlns:r="http://schemas.openxmlformats.org/officeDocument/2006/relationships" xmlns:p="http://schemas.openxmlformats.org/presentationml/2006/main" showMasterSp="0"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27508" y="1476622"/>
            <a:ext cx="4290730" cy="1553823"/>
          </a:xfrm>
        </p:spPr>
        <p:txBody>
          <a:bodyPr anchor="ctr" anchorCtr="0">
            <a:noAutofit/>
          </a:bodyPr>
          <a:lstStyle>
            <a:lvl1pPr>
              <a:lnSpc>
                <a:spcPct val="90000"/>
              </a:lnSpc>
              <a:defRPr sz="4896"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927507" y="5742560"/>
            <a:ext cx="4290731" cy="470856"/>
          </a:xfrm>
        </p:spPr>
        <p:txBody>
          <a:bodyPr>
            <a:noAutofit/>
          </a:bodyPr>
          <a:lstStyle>
            <a:lvl1pPr marL="0" indent="0" algn="l" defTabSz="932559" rtl="0" eaLnBrk="1" latinLnBrk="0" hangingPunct="1">
              <a:lnSpc>
                <a:spcPct val="90000"/>
              </a:lnSpc>
              <a:spcBef>
                <a:spcPts val="0"/>
              </a:spcBef>
              <a:buSzPct val="80000"/>
              <a:buFont typeface="Arial" pitchFamily="34" charset="0"/>
              <a:buNone/>
              <a:defRPr lang="en-US" sz="2448" kern="1200" dirty="0">
                <a:solidFill>
                  <a:schemeClr val="bg1">
                    <a:alpha val="99000"/>
                  </a:schemeClr>
                </a:solidFill>
                <a:latin typeface="+mn-lt"/>
                <a:ea typeface="+mn-ea"/>
                <a:cs typeface="+mn-cs"/>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927508" y="4243345"/>
            <a:ext cx="9052808" cy="1299911"/>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31" b="0" i="0" u="none" strike="noStrike" kern="1200" cap="none" spc="-655"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9063236" y="1942924"/>
            <a:ext cx="1303554" cy="3309975"/>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59"/>
              <a:endParaRPr lang="en-US" sz="1836" dirty="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59"/>
              <a:endParaRPr lang="en-US" sz="1836" dirty="0">
                <a:solidFill>
                  <a:srgbClr val="292929"/>
                </a:solidFill>
              </a:endParaRPr>
            </a:p>
          </p:txBody>
        </p:sp>
      </p:gr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9287" y="123880"/>
            <a:ext cx="2611840" cy="626333"/>
          </a:xfrm>
          <a:prstGeom prst="rect">
            <a:avLst/>
          </a:prstGeom>
        </p:spPr>
      </p:pic>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881039" y="6104627"/>
            <a:ext cx="2420202" cy="889898"/>
          </a:xfrm>
          <a:prstGeom prst="rect">
            <a:avLst/>
          </a:prstGeom>
        </p:spPr>
      </p:pic>
    </p:spTree>
    <p:extLst>
      <p:ext uri="{BB962C8B-B14F-4D97-AF65-F5344CB8AC3E}">
        <p14:creationId xmlns:p14="http://schemas.microsoft.com/office/powerpoint/2010/main" val="3540489414"/>
      </p:ext>
    </p:extLst>
  </p:cSld>
  <p:clrMapOvr>
    <a:masterClrMapping/>
  </p:clrMapOvr>
  <p:transition>
    <p:fade/>
  </p:transition>
  <p:timing>
    <p:tnLst>
      <p:par>
        <p:cTn id="1" dur="indefinite" restart="never" nodeType="tmRoot"/>
      </p:par>
    </p:tnLst>
  </p:timing>
</p:sldLayout>
</file>

<file path=ppt/slideLayouts/slideLayout146.xml><?xml version="1.0" encoding="utf-8"?>
<p:sldLayout xmlns:a="http://schemas.openxmlformats.org/drawingml/2006/main" xmlns:r="http://schemas.openxmlformats.org/officeDocument/2006/relationships" xmlns:p="http://schemas.openxmlformats.org/presentationml/2006/main" showMasterSp="0"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ext Box 3"/>
          <p:cNvSpPr txBox="1">
            <a:spLocks noChangeArrowheads="1"/>
          </p:cNvSpPr>
          <p:nvPr userDrawn="1"/>
        </p:nvSpPr>
        <p:spPr bwMode="blackWhite">
          <a:xfrm>
            <a:off x="518187" y="6204681"/>
            <a:ext cx="11400103" cy="430425"/>
          </a:xfrm>
          <a:prstGeom prst="rect">
            <a:avLst/>
          </a:prstGeom>
          <a:noFill/>
          <a:ln w="12700">
            <a:noFill/>
            <a:miter lim="800000"/>
            <a:headEnd type="none" w="sm" len="sm"/>
            <a:tailEnd type="none" w="sm" len="sm"/>
          </a:ln>
          <a:effectLst/>
        </p:spPr>
        <p:txBody>
          <a:bodyPr vert="horz" wrap="square" lIns="93245" tIns="46623" rIns="93245" bIns="46623" numCol="1" anchor="t" anchorCtr="0" compatLnSpc="1">
            <a:prstTxWarp prst="textNoShape">
              <a:avLst/>
            </a:prstTxWarp>
            <a:spAutoFit/>
          </a:bodyPr>
          <a:lstStyle/>
          <a:p>
            <a:pPr algn="ctr" defTabSz="932290" eaLnBrk="0" hangingPunct="0"/>
            <a:r>
              <a:rPr lang="en-US" sz="714" dirty="0">
                <a:solidFill>
                  <a:srgbClr val="FFFFFF">
                    <a:alpha val="99000"/>
                  </a:srgbClr>
                </a:solidFill>
                <a:cs typeface="Arial" charset="0"/>
              </a:rPr>
              <a:t>© </a:t>
            </a:r>
            <a:r>
              <a:rPr lang="en-US" sz="714" dirty="0" smtClean="0">
                <a:solidFill>
                  <a:srgbClr val="FFFFFF">
                    <a:alpha val="99000"/>
                  </a:srgbClr>
                </a:solidFill>
                <a:cs typeface="Arial" charset="0"/>
              </a:rPr>
              <a:t>2012 Microsoft </a:t>
            </a:r>
            <a:r>
              <a:rPr lang="en-US" sz="714"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32290" eaLnBrk="0" hangingPunct="0"/>
            <a:r>
              <a:rPr lang="en-US" sz="714" dirty="0">
                <a:solidFill>
                  <a:srgbClr val="FFFFFF">
                    <a:alpha val="99000"/>
                  </a:srgbClr>
                </a:solidFill>
                <a:cs typeface="Arial" charset="0"/>
              </a:rPr>
              <a:t>The information herein is for informational purposes only and represents the current view of Microsoft Corporation as of the date of this presentation</a:t>
            </a:r>
            <a:r>
              <a:rPr lang="en-US" sz="714" dirty="0" smtClean="0">
                <a:solidFill>
                  <a:srgbClr val="FFFFFF">
                    <a:alpha val="99000"/>
                  </a:srgbClr>
                </a:solidFill>
                <a:cs typeface="Arial" charset="0"/>
              </a:rPr>
              <a:t>. Because </a:t>
            </a:r>
            <a:r>
              <a:rPr lang="en-US" sz="714" dirty="0">
                <a:solidFill>
                  <a:srgbClr val="FFFFFF">
                    <a:alpha val="99000"/>
                  </a:srgbClr>
                </a:solidFill>
                <a:cs typeface="Arial" charset="0"/>
              </a:rPr>
              <a:t>Microsoft must respond to changing market conditions, it should not be interpreted to be a commitment on the part of Microsoft, and Microsoft cannot guarantee the accuracy of any information provided after the date of this presentation</a:t>
            </a:r>
            <a:r>
              <a:rPr lang="en-US" sz="714" dirty="0" smtClean="0">
                <a:solidFill>
                  <a:srgbClr val="FFFFFF">
                    <a:alpha val="99000"/>
                  </a:srgbClr>
                </a:solidFill>
                <a:cs typeface="Arial" charset="0"/>
              </a:rPr>
              <a:t>. MICROSOFT </a:t>
            </a:r>
            <a:r>
              <a:rPr lang="en-US" sz="714" dirty="0">
                <a:solidFill>
                  <a:srgbClr val="FFFFFF">
                    <a:alpha val="99000"/>
                  </a:srgbClr>
                </a:solidFill>
                <a:cs typeface="Arial" charset="0"/>
              </a:rPr>
              <a:t>MAKES NO WARRANTIES, EXPRESS, IMPLIED OR STATUTORY, AS TO THE INFORMATION IN THIS PRESENTATION.</a:t>
            </a:r>
          </a:p>
        </p:txBody>
      </p:sp>
      <p:pic>
        <p:nvPicPr>
          <p:cNvPr id="4" name="Pictur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393185" y="2204283"/>
            <a:ext cx="5243796" cy="1928121"/>
          </a:xfrm>
          <a:prstGeom prst="rect">
            <a:avLst/>
          </a:prstGeom>
        </p:spPr>
      </p:pic>
    </p:spTree>
    <p:extLst>
      <p:ext uri="{BB962C8B-B14F-4D97-AF65-F5344CB8AC3E}">
        <p14:creationId xmlns:p14="http://schemas.microsoft.com/office/powerpoint/2010/main" val="1143504154"/>
      </p:ext>
    </p:extLst>
  </p:cSld>
  <p:clrMapOvr>
    <a:masterClrMapping/>
  </p:clrMapOvr>
  <p:transition>
    <p:fade/>
  </p:transition>
  <p:timing>
    <p:tnLst>
      <p:par>
        <p:cTn id="1" dur="indefinite" restart="never" nodeType="tmRoot"/>
      </p:par>
    </p:tnLst>
  </p:timing>
</p:sldLayout>
</file>

<file path=ppt/slideLayouts/slideLayout147.xml><?xml version="1.0" encoding="utf-8"?>
<p:sldLayout xmlns:a="http://schemas.openxmlformats.org/drawingml/2006/main" xmlns:r="http://schemas.openxmlformats.org/officeDocument/2006/relationships" xmlns:p="http://schemas.openxmlformats.org/presentationml/2006/main" showMasterSp="0"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29660" y="1476621"/>
            <a:ext cx="11375536" cy="2100255"/>
          </a:xfrm>
        </p:spPr>
        <p:txBody>
          <a:bodyPr/>
          <a:lstStyle>
            <a:lvl1pPr marL="469536" indent="-469536">
              <a:buClr>
                <a:srgbClr val="FFFFFF"/>
              </a:buClr>
              <a:buSzPct val="70000"/>
              <a:buFontTx/>
              <a:buBlip>
                <a:blip r:embed="rId2"/>
              </a:buBlip>
              <a:defRPr>
                <a:gradFill>
                  <a:gsLst>
                    <a:gs pos="0">
                      <a:srgbClr val="FFFFFF"/>
                    </a:gs>
                    <a:gs pos="86000">
                      <a:srgbClr val="FFFFFF"/>
                    </a:gs>
                  </a:gsLst>
                  <a:lin ang="5400000" scaled="0"/>
                </a:gradFill>
              </a:defRPr>
            </a:lvl1pPr>
            <a:lvl2pPr marL="872691" indent="-403154">
              <a:buClr>
                <a:srgbClr val="FFFFFF"/>
              </a:buClr>
              <a:buSzPct val="70000"/>
              <a:buFontTx/>
              <a:buBlip>
                <a:blip r:embed="rId2"/>
              </a:buBlip>
              <a:defRPr>
                <a:gradFill>
                  <a:gsLst>
                    <a:gs pos="0">
                      <a:srgbClr val="FFFFFF"/>
                    </a:gs>
                    <a:gs pos="86000">
                      <a:srgbClr val="FFFFFF"/>
                    </a:gs>
                  </a:gsLst>
                  <a:lin ang="5400000" scaled="0"/>
                </a:gradFill>
              </a:defRPr>
            </a:lvl2pPr>
            <a:lvl3pPr marL="1283940" indent="-411249">
              <a:buClr>
                <a:srgbClr val="FFFFFF"/>
              </a:buClr>
              <a:buSzPct val="70000"/>
              <a:buFontTx/>
              <a:buBlip>
                <a:blip r:embed="rId2"/>
              </a:buBlip>
              <a:defRPr>
                <a:gradFill>
                  <a:gsLst>
                    <a:gs pos="0">
                      <a:srgbClr val="FFFFFF"/>
                    </a:gs>
                    <a:gs pos="86000">
                      <a:srgbClr val="FFFFFF"/>
                    </a:gs>
                  </a:gsLst>
                  <a:lin ang="5400000" scaled="0"/>
                </a:gradFill>
              </a:defRPr>
            </a:lvl3pPr>
            <a:lvl4pPr marL="1636902" indent="-352962">
              <a:buClr>
                <a:srgbClr val="FFFFFF"/>
              </a:buClr>
              <a:buSzPct val="70000"/>
              <a:buFontTx/>
              <a:buBlip>
                <a:blip r:embed="rId2"/>
              </a:buBlip>
              <a:defRPr>
                <a:gradFill>
                  <a:gsLst>
                    <a:gs pos="0">
                      <a:srgbClr val="FFFFFF"/>
                    </a:gs>
                    <a:gs pos="86000">
                      <a:srgbClr val="FFFFFF"/>
                    </a:gs>
                  </a:gsLst>
                  <a:lin ang="5400000" scaled="0"/>
                </a:gradFill>
              </a:defRPr>
            </a:lvl4pPr>
            <a:lvl5pPr marL="1980149" indent="-343247">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18812" y="6269446"/>
            <a:ext cx="2611840" cy="626333"/>
          </a:xfrm>
          <a:prstGeom prst="rect">
            <a:avLst/>
          </a:prstGeom>
        </p:spPr>
      </p:pic>
    </p:spTree>
    <p:extLst>
      <p:ext uri="{BB962C8B-B14F-4D97-AF65-F5344CB8AC3E}">
        <p14:creationId xmlns:p14="http://schemas.microsoft.com/office/powerpoint/2010/main" val="1644969676"/>
      </p:ext>
    </p:extLst>
  </p:cSld>
  <p:clrMapOvr>
    <a:masterClrMapping/>
  </p:clrMapOvr>
  <p:transition>
    <p:fade/>
  </p:transition>
  <p:timing>
    <p:tnLst>
      <p:par>
        <p:cTn id="1" dur="indefinite" restart="never" nodeType="tmRoot"/>
      </p:par>
    </p:tnLst>
  </p:timing>
</p:sldLayout>
</file>

<file path=ppt/slideLayouts/slideLayout148.xml><?xml version="1.0" encoding="utf-8"?>
<p:sldLayout xmlns:a="http://schemas.openxmlformats.org/drawingml/2006/main" xmlns:r="http://schemas.openxmlformats.org/officeDocument/2006/relationships" xmlns:p="http://schemas.openxmlformats.org/presentationml/2006/main" showMasterSp="0"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29660" y="1476621"/>
            <a:ext cx="11375536" cy="2100255"/>
          </a:xfrm>
        </p:spPr>
        <p:txBody>
          <a:bodyPr/>
          <a:lstStyle>
            <a:lvl1pPr marL="469536" indent="-469536">
              <a:buClr>
                <a:srgbClr val="FFFFFF"/>
              </a:buClr>
              <a:buSzPct val="70000"/>
              <a:buFontTx/>
              <a:buBlip>
                <a:blip r:embed="rId2"/>
              </a:buBlip>
              <a:defRPr>
                <a:gradFill>
                  <a:gsLst>
                    <a:gs pos="0">
                      <a:srgbClr val="FFFFFF"/>
                    </a:gs>
                    <a:gs pos="86000">
                      <a:srgbClr val="FFFFFF"/>
                    </a:gs>
                  </a:gsLst>
                  <a:lin ang="5400000" scaled="0"/>
                </a:gradFill>
              </a:defRPr>
            </a:lvl1pPr>
            <a:lvl2pPr marL="872691" indent="-403154">
              <a:buClr>
                <a:srgbClr val="FFFFFF"/>
              </a:buClr>
              <a:buSzPct val="70000"/>
              <a:buFontTx/>
              <a:buBlip>
                <a:blip r:embed="rId2"/>
              </a:buBlip>
              <a:defRPr>
                <a:gradFill>
                  <a:gsLst>
                    <a:gs pos="0">
                      <a:srgbClr val="FFFFFF"/>
                    </a:gs>
                    <a:gs pos="86000">
                      <a:srgbClr val="FFFFFF"/>
                    </a:gs>
                  </a:gsLst>
                  <a:lin ang="5400000" scaled="0"/>
                </a:gradFill>
              </a:defRPr>
            </a:lvl2pPr>
            <a:lvl3pPr marL="1283940" indent="-411249">
              <a:buClr>
                <a:srgbClr val="FFFFFF"/>
              </a:buClr>
              <a:buSzPct val="70000"/>
              <a:buFontTx/>
              <a:buBlip>
                <a:blip r:embed="rId2"/>
              </a:buBlip>
              <a:defRPr>
                <a:gradFill>
                  <a:gsLst>
                    <a:gs pos="0">
                      <a:srgbClr val="FFFFFF"/>
                    </a:gs>
                    <a:gs pos="86000">
                      <a:srgbClr val="FFFFFF"/>
                    </a:gs>
                  </a:gsLst>
                  <a:lin ang="5400000" scaled="0"/>
                </a:gradFill>
              </a:defRPr>
            </a:lvl3pPr>
            <a:lvl4pPr marL="1636902" indent="-352962">
              <a:buClr>
                <a:srgbClr val="FFFFFF"/>
              </a:buClr>
              <a:buSzPct val="70000"/>
              <a:buFontTx/>
              <a:buBlip>
                <a:blip r:embed="rId2"/>
              </a:buBlip>
              <a:defRPr>
                <a:gradFill>
                  <a:gsLst>
                    <a:gs pos="0">
                      <a:srgbClr val="FFFFFF"/>
                    </a:gs>
                    <a:gs pos="86000">
                      <a:srgbClr val="FFFFFF"/>
                    </a:gs>
                  </a:gsLst>
                  <a:lin ang="5400000" scaled="0"/>
                </a:gradFill>
              </a:defRPr>
            </a:lvl4pPr>
            <a:lvl5pPr marL="1980149" indent="-343247">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363076"/>
            <a:ext cx="12436476" cy="631450"/>
          </a:xfrm>
          <a:solidFill>
            <a:srgbClr val="FFFF99"/>
          </a:solidFill>
        </p:spPr>
        <p:txBody>
          <a:bodyPr wrap="square" lIns="152394" tIns="76197" rIns="152394" bIns="76197" anchor="b" anchorCtr="0">
            <a:noAutofit/>
          </a:bodyPr>
          <a:lstStyle>
            <a:lvl1pPr algn="r">
              <a:buFont typeface="Arial" pitchFamily="34" charset="0"/>
              <a:buNone/>
              <a:defRPr spc="-51"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1839115153"/>
      </p:ext>
    </p:extLst>
  </p:cSld>
  <p:clrMapOvr>
    <a:masterClrMapping/>
  </p:clrMapOvr>
  <p:transition>
    <p:fade/>
  </p:transition>
  <p:timing>
    <p:tnLst>
      <p:par>
        <p:cTn id="1" dur="indefinite" restart="never" nodeType="tmRoot"/>
      </p:par>
    </p:tnLst>
  </p:timing>
</p:sldLayout>
</file>

<file path=ppt/slideLayouts/slideLayout149.xml><?xml version="1.0" encoding="utf-8"?>
<p:sldLayout xmlns:a="http://schemas.openxmlformats.org/drawingml/2006/main" xmlns:r="http://schemas.openxmlformats.org/officeDocument/2006/relationships" xmlns:p="http://schemas.openxmlformats.org/presentationml/2006/main">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529661" y="1942924"/>
            <a:ext cx="11375535" cy="1538178"/>
          </a:xfrm>
        </p:spPr>
        <p:txBody>
          <a:bodyPr/>
          <a:lstStyle>
            <a:lvl1pPr>
              <a:lnSpc>
                <a:spcPct val="90000"/>
              </a:lnSpc>
              <a:defRPr sz="2448"/>
            </a:lvl1pPr>
            <a:lvl2pPr>
              <a:lnSpc>
                <a:spcPct val="90000"/>
              </a:lnSpc>
              <a:defRPr sz="2040"/>
            </a:lvl2pPr>
            <a:lvl3pPr>
              <a:lnSpc>
                <a:spcPct val="90000"/>
              </a:lnSpc>
              <a:defRPr sz="1836"/>
            </a:lvl3pPr>
            <a:lvl4pPr>
              <a:lnSpc>
                <a:spcPct val="90000"/>
              </a:lnSpc>
              <a:defRPr sz="1836"/>
            </a:lvl4pPr>
            <a:lvl5pPr>
              <a:lnSpc>
                <a:spcPct val="90000"/>
              </a:lnSpc>
              <a:defRPr sz="1836"/>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426794191"/>
      </p:ext>
    </p:extLst>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49"/>
            <a:ext cx="11887200" cy="5150227"/>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2339567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50.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29660" y="233151"/>
            <a:ext cx="11375536" cy="762786"/>
          </a:xfrm>
        </p:spPr>
        <p:txBody>
          <a:bodyPr/>
          <a:lstStyle>
            <a:lvl1pPr>
              <a:defRPr sz="5507"/>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29660" y="1476621"/>
            <a:ext cx="11375536" cy="1057212"/>
          </a:xfrm>
        </p:spPr>
        <p:txBody>
          <a:bodyPr/>
          <a:lstStyle>
            <a:lvl1pPr marL="3238" indent="0">
              <a:spcBef>
                <a:spcPts val="0"/>
              </a:spcBef>
              <a:spcAft>
                <a:spcPts val="918"/>
              </a:spcAft>
              <a:buSzPct val="80000"/>
              <a:buFont typeface="Arial" pitchFamily="34" charset="0"/>
              <a:buNone/>
              <a:defRPr sz="4080" spc="-102" baseline="0">
                <a:gradFill>
                  <a:gsLst>
                    <a:gs pos="0">
                      <a:srgbClr val="595959"/>
                    </a:gs>
                    <a:gs pos="86000">
                      <a:srgbClr val="595959"/>
                    </a:gs>
                  </a:gsLst>
                  <a:lin ang="5400000" scaled="0"/>
                </a:gradFill>
                <a:latin typeface="Segoe UI Light" pitchFamily="34" charset="0"/>
              </a:defRPr>
            </a:lvl1pPr>
            <a:lvl2pPr marL="3238" indent="0">
              <a:spcBef>
                <a:spcPts val="0"/>
              </a:spcBef>
              <a:buSzPct val="80000"/>
              <a:buFont typeface="Arial" pitchFamily="34" charset="0"/>
              <a:buNone/>
              <a:defRPr sz="2040" spc="-51" baseline="0">
                <a:gradFill>
                  <a:gsLst>
                    <a:gs pos="0">
                      <a:srgbClr val="595959"/>
                    </a:gs>
                    <a:gs pos="86000">
                      <a:srgbClr val="595959"/>
                    </a:gs>
                  </a:gsLst>
                  <a:lin ang="5400000" scaled="0"/>
                </a:gradFill>
              </a:defRPr>
            </a:lvl2pPr>
            <a:lvl3pPr marL="1283940" indent="-411249">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36902" indent="-352962">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80149" indent="-343247">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4019027379"/>
      </p:ext>
    </p:extLst>
  </p:cSld>
  <p:clrMapOvr>
    <a:masterClrMapping/>
  </p:clrMapOvr>
  <p:transition>
    <p:fade/>
  </p:transition>
  <p:timing>
    <p:tnLst>
      <p:par>
        <p:cTn id="1" dur="indefinite" restart="never" nodeType="tmRoot"/>
      </p:par>
    </p:tnLst>
  </p:timing>
</p:sldLayout>
</file>

<file path=ppt/slideLayouts/slideLayout151.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529660" y="1476622"/>
            <a:ext cx="5597872" cy="1739725"/>
          </a:xfrm>
        </p:spPr>
        <p:txBody>
          <a:bodyPr/>
          <a:lstStyle>
            <a:lvl1pPr marL="346742" indent="-346742">
              <a:lnSpc>
                <a:spcPct val="90000"/>
              </a:lnSpc>
              <a:defRPr sz="2856"/>
            </a:lvl1pPr>
            <a:lvl2pPr marL="686737" indent="-331900">
              <a:lnSpc>
                <a:spcPct val="90000"/>
              </a:lnSpc>
              <a:defRPr sz="2448"/>
            </a:lvl2pPr>
            <a:lvl3pPr marL="972765" indent="-294123">
              <a:lnSpc>
                <a:spcPct val="90000"/>
              </a:lnSpc>
              <a:defRPr sz="2040"/>
            </a:lvl3pPr>
            <a:lvl4pPr marL="1252048" indent="-279282">
              <a:lnSpc>
                <a:spcPct val="90000"/>
              </a:lnSpc>
              <a:defRPr sz="1836"/>
            </a:lvl4pPr>
            <a:lvl5pPr marL="1546170" indent="-286028">
              <a:lnSpc>
                <a:spcPct val="90000"/>
              </a:lnSpc>
              <a:defRPr sz="1836"/>
            </a:lvl5pPr>
            <a:lvl6pPr>
              <a:defRPr sz="1836"/>
            </a:lvl6pPr>
            <a:lvl7pPr>
              <a:defRPr sz="1836"/>
            </a:lvl7pPr>
            <a:lvl8pPr>
              <a:defRPr sz="1836"/>
            </a:lvl8pPr>
            <a:lvl9pPr>
              <a:defRPr sz="1836"/>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307324" y="1476622"/>
            <a:ext cx="5597872" cy="1739725"/>
          </a:xfrm>
        </p:spPr>
        <p:txBody>
          <a:bodyPr/>
          <a:lstStyle>
            <a:lvl1pPr marL="354837" indent="-354837">
              <a:lnSpc>
                <a:spcPct val="90000"/>
              </a:lnSpc>
              <a:defRPr sz="2856"/>
            </a:lvl1pPr>
            <a:lvl2pPr marL="686737" indent="-346742">
              <a:lnSpc>
                <a:spcPct val="90000"/>
              </a:lnSpc>
              <a:defRPr sz="2448"/>
            </a:lvl2pPr>
            <a:lvl3pPr marL="980860" indent="-308964">
              <a:lnSpc>
                <a:spcPct val="90000"/>
              </a:lnSpc>
              <a:defRPr sz="2040"/>
            </a:lvl3pPr>
            <a:lvl4pPr marL="1252048" indent="-271187">
              <a:lnSpc>
                <a:spcPct val="90000"/>
              </a:lnSpc>
              <a:defRPr sz="1836"/>
            </a:lvl4pPr>
            <a:lvl5pPr marL="1546170" indent="-279282">
              <a:lnSpc>
                <a:spcPct val="90000"/>
              </a:lnSpc>
              <a:defRPr sz="1836"/>
            </a:lvl5pPr>
            <a:lvl6pPr>
              <a:defRPr sz="1836"/>
            </a:lvl6pPr>
            <a:lvl7pPr>
              <a:defRPr sz="1836"/>
            </a:lvl7pPr>
            <a:lvl8pPr>
              <a:defRPr sz="1836"/>
            </a:lvl8pPr>
            <a:lvl9pPr>
              <a:defRPr sz="1836"/>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548637240"/>
      </p:ext>
    </p:extLst>
  </p:cSld>
  <p:clrMapOvr>
    <a:masterClrMapping/>
  </p:clrMapOvr>
  <p:transition>
    <p:fade/>
  </p:transition>
  <p:timing>
    <p:tnLst>
      <p:par>
        <p:cTn id="1" dur="indefinite" restart="never" nodeType="tmRoot"/>
      </p:par>
    </p:tnLst>
  </p:timing>
</p:sldLayout>
</file>

<file path=ppt/slideLayouts/slideLayout152.xml><?xml version="1.0" encoding="utf-8"?>
<p:sldLayout xmlns:a="http://schemas.openxmlformats.org/drawingml/2006/main" xmlns:r="http://schemas.openxmlformats.org/officeDocument/2006/relationships" xmlns:p="http://schemas.openxmlformats.org/presentationml/2006/main" showMasterSp="0"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Architecture</a:t>
            </a:r>
            <a:endParaRPr lang="en-US" dirty="0"/>
          </a:p>
        </p:txBody>
      </p:sp>
    </p:spTree>
    <p:extLst>
      <p:ext uri="{BB962C8B-B14F-4D97-AF65-F5344CB8AC3E}">
        <p14:creationId xmlns:p14="http://schemas.microsoft.com/office/powerpoint/2010/main" val="1784516668"/>
      </p:ext>
    </p:extLst>
  </p:cSld>
  <p:clrMapOvr>
    <a:masterClrMapping/>
  </p:clrMapOvr>
  <p:transition>
    <p:fade/>
  </p:transition>
  <p:timing>
    <p:tnLst>
      <p:par>
        <p:cTn id="1" dur="indefinite" restart="never" nodeType="tmRoot"/>
      </p:par>
    </p:tnLst>
  </p:timing>
</p:sldLayout>
</file>

<file path=ppt/slideLayouts/slideLayout153.xml><?xml version="1.0" encoding="utf-8"?>
<p:sldLayout xmlns:a="http://schemas.openxmlformats.org/drawingml/2006/main" xmlns:r="http://schemas.openxmlformats.org/officeDocument/2006/relationships" xmlns:p="http://schemas.openxmlformats.org/presentationml/2006/main" userDrawn="1">
  <p:cSld name="Title &amp; Content Layou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mtClean="0"/>
              <a:t>Click to edit Master title style</a:t>
            </a:r>
            <a:endParaRPr lang="en-US"/>
          </a:p>
        </p:txBody>
      </p:sp>
      <p:sp>
        <p:nvSpPr>
          <p:cNvPr id="5" name="Text Placeholder 4"/>
          <p:cNvSpPr>
            <a:spLocks noGrp="1"/>
          </p:cNvSpPr>
          <p:nvPr>
            <p:ph type="body" sz="quarter" idx="10"/>
          </p:nvPr>
        </p:nvSpPr>
        <p:spPr>
          <a:xfrm>
            <a:off x="274638" y="1211263"/>
            <a:ext cx="11887200" cy="210025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046591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4.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48530" y="3806025"/>
            <a:ext cx="10726460" cy="847278"/>
          </a:xfrm>
        </p:spPr>
        <p:txBody>
          <a:bodyPr anchor="b"/>
          <a:lstStyle>
            <a:lvl1pPr>
              <a:defRPr sz="6117"/>
            </a:lvl1pPr>
          </a:lstStyle>
          <a:p>
            <a:r>
              <a:rPr lang="en-US" smtClean="0"/>
              <a:t>Click to edit Master title style</a:t>
            </a:r>
            <a:endParaRPr lang="en-US"/>
          </a:p>
        </p:txBody>
      </p:sp>
      <p:sp>
        <p:nvSpPr>
          <p:cNvPr id="3" name="Text Placeholder 2"/>
          <p:cNvSpPr>
            <a:spLocks noGrp="1"/>
          </p:cNvSpPr>
          <p:nvPr>
            <p:ph type="body" idx="1"/>
          </p:nvPr>
        </p:nvSpPr>
        <p:spPr>
          <a:xfrm>
            <a:off x="848530" y="4680828"/>
            <a:ext cx="10726460" cy="376554"/>
          </a:xfrm>
        </p:spPr>
        <p:txBody>
          <a:bodyPr/>
          <a:lstStyle>
            <a:lvl1pPr marL="0" indent="0">
              <a:buNone/>
              <a:defRPr sz="2447">
                <a:solidFill>
                  <a:schemeClr val="tx1">
                    <a:tint val="75000"/>
                  </a:schemeClr>
                </a:solidFill>
              </a:defRPr>
            </a:lvl1pPr>
            <a:lvl2pPr marL="466159" indent="0">
              <a:buNone/>
              <a:defRPr sz="2039">
                <a:solidFill>
                  <a:schemeClr val="tx1">
                    <a:tint val="75000"/>
                  </a:schemeClr>
                </a:solidFill>
              </a:defRPr>
            </a:lvl2pPr>
            <a:lvl3pPr marL="932317" indent="0">
              <a:buNone/>
              <a:defRPr sz="1835">
                <a:solidFill>
                  <a:schemeClr val="tx1">
                    <a:tint val="75000"/>
                  </a:schemeClr>
                </a:solidFill>
              </a:defRPr>
            </a:lvl3pPr>
            <a:lvl4pPr marL="1398476" indent="0">
              <a:buNone/>
              <a:defRPr sz="1632">
                <a:solidFill>
                  <a:schemeClr val="tx1">
                    <a:tint val="75000"/>
                  </a:schemeClr>
                </a:solidFill>
              </a:defRPr>
            </a:lvl4pPr>
            <a:lvl5pPr marL="1864633" indent="0">
              <a:buNone/>
              <a:defRPr sz="1632">
                <a:solidFill>
                  <a:schemeClr val="tx1">
                    <a:tint val="75000"/>
                  </a:schemeClr>
                </a:solidFill>
              </a:defRPr>
            </a:lvl5pPr>
            <a:lvl6pPr marL="2330792" indent="0">
              <a:buNone/>
              <a:defRPr sz="1632">
                <a:solidFill>
                  <a:schemeClr val="tx1">
                    <a:tint val="75000"/>
                  </a:schemeClr>
                </a:solidFill>
              </a:defRPr>
            </a:lvl6pPr>
            <a:lvl7pPr marL="2796950" indent="0">
              <a:buNone/>
              <a:defRPr sz="1632">
                <a:solidFill>
                  <a:schemeClr val="tx1">
                    <a:tint val="75000"/>
                  </a:schemeClr>
                </a:solidFill>
              </a:defRPr>
            </a:lvl7pPr>
            <a:lvl8pPr marL="3263109" indent="0">
              <a:buNone/>
              <a:defRPr sz="1632">
                <a:solidFill>
                  <a:schemeClr val="tx1">
                    <a:tint val="75000"/>
                  </a:schemeClr>
                </a:solidFill>
              </a:defRPr>
            </a:lvl8pPr>
            <a:lvl9pPr marL="3729267" indent="0">
              <a:buNone/>
              <a:defRPr sz="1632">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855008" y="6482890"/>
            <a:ext cx="2798207" cy="372394"/>
          </a:xfrm>
          <a:prstGeom prst="rect">
            <a:avLst/>
          </a:prstGeom>
        </p:spPr>
        <p:txBody>
          <a:bodyPr/>
          <a:lstStyle/>
          <a:p>
            <a:pPr defTabSz="932559"/>
            <a:fld id="{2C6BDDAA-D41C-47FD-91B0-1044676673EC}" type="datetimeFigureOut">
              <a:rPr lang="en-US" smtClean="0">
                <a:solidFill>
                  <a:srgbClr val="292929"/>
                </a:solidFill>
              </a:rPr>
              <a:pPr defTabSz="932559"/>
              <a:t>4/25/2015</a:t>
            </a:fld>
            <a:endParaRPr lang="en-US">
              <a:solidFill>
                <a:srgbClr val="292929"/>
              </a:solidFill>
            </a:endParaRPr>
          </a:p>
        </p:txBody>
      </p:sp>
      <p:sp>
        <p:nvSpPr>
          <p:cNvPr id="5" name="Footer Placeholder 4"/>
          <p:cNvSpPr>
            <a:spLocks noGrp="1"/>
          </p:cNvSpPr>
          <p:nvPr>
            <p:ph type="ftr" sz="quarter" idx="11"/>
          </p:nvPr>
        </p:nvSpPr>
        <p:spPr>
          <a:xfrm>
            <a:off x="4119583" y="6482890"/>
            <a:ext cx="4197310" cy="372394"/>
          </a:xfrm>
          <a:prstGeom prst="rect">
            <a:avLst/>
          </a:prstGeom>
        </p:spPr>
        <p:txBody>
          <a:bodyPr/>
          <a:lstStyle/>
          <a:p>
            <a:pPr defTabSz="932559"/>
            <a:endParaRPr lang="en-US">
              <a:solidFill>
                <a:srgbClr val="292929"/>
              </a:solidFill>
            </a:endParaRPr>
          </a:p>
        </p:txBody>
      </p:sp>
      <p:sp>
        <p:nvSpPr>
          <p:cNvPr id="6" name="Slide Number Placeholder 5"/>
          <p:cNvSpPr>
            <a:spLocks noGrp="1"/>
          </p:cNvSpPr>
          <p:nvPr>
            <p:ph type="sldNum" sz="quarter" idx="12"/>
          </p:nvPr>
        </p:nvSpPr>
        <p:spPr>
          <a:xfrm>
            <a:off x="8783260" y="6482890"/>
            <a:ext cx="2798207" cy="372394"/>
          </a:xfrm>
          <a:prstGeom prst="rect">
            <a:avLst/>
          </a:prstGeom>
        </p:spPr>
        <p:txBody>
          <a:bodyPr/>
          <a:lstStyle/>
          <a:p>
            <a:pPr defTabSz="932559"/>
            <a:fld id="{056BF4E2-125E-4D4D-8D34-06EE8E03EC0D}" type="slidenum">
              <a:rPr lang="en-US" smtClean="0">
                <a:solidFill>
                  <a:srgbClr val="292929"/>
                </a:solidFill>
              </a:rPr>
              <a:pPr defTabSz="932559"/>
              <a:t>‹#›</a:t>
            </a:fld>
            <a:endParaRPr lang="en-US">
              <a:solidFill>
                <a:srgbClr val="292929"/>
              </a:solidFill>
            </a:endParaRPr>
          </a:p>
        </p:txBody>
      </p:sp>
    </p:spTree>
    <p:extLst>
      <p:ext uri="{BB962C8B-B14F-4D97-AF65-F5344CB8AC3E}">
        <p14:creationId xmlns:p14="http://schemas.microsoft.com/office/powerpoint/2010/main" val="2861030018"/>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userDrawn="1">
  <p:cSld name="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hasCustomPrompt="1"/>
          </p:nvPr>
        </p:nvSpPr>
        <p:spPr>
          <a:xfrm rot="16200000">
            <a:off x="1646488" y="3165298"/>
            <a:ext cx="78483" cy="722221"/>
          </a:xfrm>
          <a:prstGeom prst="rect">
            <a:avLst/>
          </a:prstGeom>
        </p:spPr>
        <p:txBody>
          <a:bodyPr vert="eaVert"/>
          <a:lstStyle>
            <a:lvl1pPr marL="0" indent="0">
              <a:buNone/>
              <a:defRPr sz="510">
                <a:latin typeface="Segoe UI" panose="020B0502040204020203" pitchFamily="34" charset="0"/>
                <a:cs typeface="Segoe UI" panose="020B0502040204020203" pitchFamily="34" charset="0"/>
              </a:defRPr>
            </a:lvl1pPr>
          </a:lstStyle>
          <a:p>
            <a:pPr lvl="0"/>
            <a:r>
              <a:rPr lang="en-US" dirty="0" smtClean="0"/>
              <a:t>0</a:t>
            </a:r>
            <a:endParaRPr lang="en-US" dirty="0"/>
          </a:p>
        </p:txBody>
      </p:sp>
      <p:sp>
        <p:nvSpPr>
          <p:cNvPr id="10" name="TextBox 9"/>
          <p:cNvSpPr txBox="1"/>
          <p:nvPr userDrawn="1"/>
        </p:nvSpPr>
        <p:spPr>
          <a:xfrm>
            <a:off x="2966619" y="1254391"/>
            <a:ext cx="7008472" cy="350330"/>
          </a:xfrm>
          <a:prstGeom prst="rect">
            <a:avLst/>
          </a:prstGeom>
          <a:noFill/>
        </p:spPr>
        <p:txBody>
          <a:bodyPr wrap="square" rtlCol="0">
            <a:spAutoFit/>
          </a:bodyPr>
          <a:lstStyle/>
          <a:p>
            <a:pPr defTabSz="929848"/>
            <a:r>
              <a:rPr lang="en-US" sz="1632" dirty="0" smtClean="0">
                <a:solidFill>
                  <a:prstClr val="black"/>
                </a:solidFill>
                <a:latin typeface="Segoe UI Light" panose="020B0502040204020203" pitchFamily="34" charset="0"/>
                <a:cs typeface="Segoe UI Light" panose="020B0502040204020203" pitchFamily="34" charset="0"/>
              </a:rPr>
              <a:t>You have not purchased anything.</a:t>
            </a:r>
            <a:endParaRPr lang="en-US" sz="1632" dirty="0">
              <a:solidFill>
                <a:prstClr val="black"/>
              </a:solidFill>
              <a:latin typeface="Segoe UI Light" panose="020B0502040204020203" pitchFamily="34" charset="0"/>
              <a:cs typeface="Segoe UI Light" panose="020B0502040204020203" pitchFamily="34" charset="0"/>
            </a:endParaRPr>
          </a:p>
        </p:txBody>
      </p:sp>
      <p:grpSp>
        <p:nvGrpSpPr>
          <p:cNvPr id="11" name="Group 10"/>
          <p:cNvGrpSpPr/>
          <p:nvPr userDrawn="1"/>
        </p:nvGrpSpPr>
        <p:grpSpPr>
          <a:xfrm>
            <a:off x="2966617" y="1846984"/>
            <a:ext cx="2550754" cy="254262"/>
            <a:chOff x="2181224" y="2247900"/>
            <a:chExt cx="1875458" cy="249299"/>
          </a:xfrm>
        </p:grpSpPr>
        <p:sp>
          <p:nvSpPr>
            <p:cNvPr id="12" name="TextBox 11"/>
            <p:cNvSpPr txBox="1"/>
            <p:nvPr/>
          </p:nvSpPr>
          <p:spPr>
            <a:xfrm>
              <a:off x="2181224" y="2247900"/>
              <a:ext cx="1684958" cy="249299"/>
            </a:xfrm>
            <a:prstGeom prst="rect">
              <a:avLst/>
            </a:prstGeom>
            <a:noFill/>
          </p:spPr>
          <p:txBody>
            <a:bodyPr wrap="square" rtlCol="0">
              <a:spAutoFit/>
            </a:bodyPr>
            <a:lstStyle/>
            <a:p>
              <a:pPr defTabSz="929848"/>
              <a:r>
                <a:rPr lang="en-US" sz="1020" dirty="0" smtClean="0">
                  <a:solidFill>
                    <a:prstClr val="black">
                      <a:lumMod val="65000"/>
                      <a:lumOff val="35000"/>
                    </a:prstClr>
                  </a:solidFill>
                  <a:cs typeface="Segoe UI" panose="020B0502040204020203" pitchFamily="34" charset="0"/>
                </a:rPr>
                <a:t>PURCHASE A SERVICE</a:t>
              </a:r>
              <a:endParaRPr lang="en-US" sz="1020" dirty="0">
                <a:solidFill>
                  <a:prstClr val="black">
                    <a:lumMod val="65000"/>
                    <a:lumOff val="35000"/>
                  </a:prstClr>
                </a:solidFill>
                <a:cs typeface="Segoe UI" panose="020B0502040204020203" pitchFamily="34" charset="0"/>
              </a:endParaRPr>
            </a:p>
          </p:txBody>
        </p:sp>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66182" y="2275760"/>
              <a:ext cx="190500" cy="190500"/>
            </a:xfrm>
            <a:prstGeom prst="rect">
              <a:avLst/>
            </a:prstGeom>
          </p:spPr>
        </p:pic>
      </p:grpSp>
    </p:spTree>
    <p:extLst>
      <p:ext uri="{BB962C8B-B14F-4D97-AF65-F5344CB8AC3E}">
        <p14:creationId xmlns:p14="http://schemas.microsoft.com/office/powerpoint/2010/main" val="194824611"/>
      </p:ext>
    </p:extLst>
  </p:cSld>
  <p:clrMapOvr>
    <a:masterClrMapping/>
  </p:clrMapOvr>
  <p:timing>
    <p:tnLst>
      <p:par>
        <p:cTn id="1" dur="indefinite" restart="never" nodeType="tmRoot"/>
      </p:par>
    </p:tnLst>
  </p:timing>
</p:sldLayout>
</file>

<file path=ppt/slideLayouts/slideLayout156.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hasCustomPrompt="1"/>
          </p:nvPr>
        </p:nvSpPr>
        <p:spPr>
          <a:xfrm rot="16200000">
            <a:off x="1646488" y="3165298"/>
            <a:ext cx="78483" cy="722221"/>
          </a:xfrm>
          <a:prstGeom prst="rect">
            <a:avLst/>
          </a:prstGeom>
        </p:spPr>
        <p:txBody>
          <a:bodyPr vert="eaVert"/>
          <a:lstStyle>
            <a:lvl1pPr marL="0" indent="0">
              <a:buNone/>
              <a:defRPr sz="510">
                <a:latin typeface="Segoe UI" panose="020B0502040204020203" pitchFamily="34" charset="0"/>
                <a:cs typeface="Segoe UI" panose="020B0502040204020203" pitchFamily="34" charset="0"/>
              </a:defRPr>
            </a:lvl1pPr>
          </a:lstStyle>
          <a:p>
            <a:pPr lvl="0"/>
            <a:r>
              <a:rPr lang="en-US" dirty="0" smtClean="0"/>
              <a:t>1</a:t>
            </a:r>
            <a:endParaRPr lang="en-US" dirty="0"/>
          </a:p>
        </p:txBody>
      </p:sp>
      <p:graphicFrame>
        <p:nvGraphicFramePr>
          <p:cNvPr id="2" name="Table 1"/>
          <p:cNvGraphicFramePr>
            <a:graphicFrameLocks noGrp="1"/>
          </p:cNvGraphicFramePr>
          <p:nvPr userDrawn="1">
            <p:extLst/>
          </p:nvPr>
        </p:nvGraphicFramePr>
        <p:xfrm>
          <a:off x="3086454" y="1322510"/>
          <a:ext cx="8054556" cy="653470"/>
        </p:xfrm>
        <a:graphic>
          <a:graphicData uri="http://schemas.openxmlformats.org/drawingml/2006/table">
            <a:tbl>
              <a:tblPr firstRow="1" bandRow="1">
                <a:tableStyleId>{5C22544A-7EE6-4342-B048-85BDC9FD1C3A}</a:tableStyleId>
              </a:tblPr>
              <a:tblGrid>
                <a:gridCol w="2013639"/>
                <a:gridCol w="2013639"/>
                <a:gridCol w="2013639"/>
                <a:gridCol w="2013639"/>
              </a:tblGrid>
              <a:tr h="275248">
                <a:tc>
                  <a:txBody>
                    <a:bodyPr/>
                    <a:lstStyle/>
                    <a:p>
                      <a:r>
                        <a:rPr lang="en-US" sz="900" b="0" dirty="0" smtClean="0">
                          <a:solidFill>
                            <a:schemeClr val="tx1">
                              <a:lumMod val="65000"/>
                              <a:lumOff val="35000"/>
                            </a:schemeClr>
                          </a:solidFill>
                          <a:latin typeface="Segoe UI" panose="020B0502040204020203" pitchFamily="34" charset="0"/>
                          <a:cs typeface="Segoe UI" panose="020B0502040204020203" pitchFamily="34" charset="0"/>
                        </a:rPr>
                        <a:t>NAME</a:t>
                      </a:r>
                      <a:endParaRPr lang="en-US" sz="900" b="0" dirty="0">
                        <a:solidFill>
                          <a:schemeClr val="tx1">
                            <a:lumMod val="65000"/>
                            <a:lumOff val="35000"/>
                          </a:schemeClr>
                        </a:solidFill>
                        <a:latin typeface="Segoe UI" panose="020B0502040204020203" pitchFamily="34" charset="0"/>
                        <a:cs typeface="Segoe UI" panose="020B0502040204020203" pitchFamily="34" charset="0"/>
                      </a:endParaRPr>
                    </a:p>
                  </a:txBody>
                  <a:tcPr marL="124364" marR="124364" marT="46630" marB="46630">
                    <a:lnL w="12700" cmpd="sng">
                      <a:noFill/>
                    </a:lnL>
                    <a:lnR w="6350" cap="flat" cmpd="sng" algn="ctr">
                      <a:solidFill>
                        <a:schemeClr val="tx1">
                          <a:lumMod val="65000"/>
                          <a:lumOff val="35000"/>
                        </a:schemeClr>
                      </a:solidFill>
                      <a:prstDash val="solid"/>
                      <a:round/>
                      <a:headEnd type="none" w="med" len="med"/>
                      <a:tailEnd type="none" w="med" len="med"/>
                    </a:lnR>
                    <a:lnT w="12700" cmpd="sng">
                      <a:noFill/>
                    </a:lnT>
                    <a:lnB w="381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900" b="0" dirty="0" smtClean="0">
                          <a:solidFill>
                            <a:schemeClr val="tx1">
                              <a:lumMod val="65000"/>
                              <a:lumOff val="35000"/>
                            </a:schemeClr>
                          </a:solidFill>
                          <a:latin typeface="Segoe UI" panose="020B0502040204020203" pitchFamily="34" charset="0"/>
                          <a:cs typeface="Segoe UI" panose="020B0502040204020203" pitchFamily="34" charset="0"/>
                        </a:rPr>
                        <a:t>STATUS</a:t>
                      </a:r>
                      <a:endParaRPr lang="en-US" sz="900" b="0" dirty="0">
                        <a:solidFill>
                          <a:schemeClr val="tx1">
                            <a:lumMod val="65000"/>
                            <a:lumOff val="35000"/>
                          </a:schemeClr>
                        </a:solidFill>
                        <a:latin typeface="Segoe UI" panose="020B0502040204020203" pitchFamily="34" charset="0"/>
                        <a:cs typeface="Segoe UI" panose="020B0502040204020203" pitchFamily="34" charset="0"/>
                      </a:endParaRPr>
                    </a:p>
                  </a:txBody>
                  <a:tcPr marL="124364" marR="124364" marT="46630" marB="46630">
                    <a:lnL w="6350" cap="flat" cmpd="sng" algn="ctr">
                      <a:solidFill>
                        <a:schemeClr val="tx1">
                          <a:lumMod val="65000"/>
                          <a:lumOff val="35000"/>
                        </a:schemeClr>
                      </a:solidFill>
                      <a:prstDash val="solid"/>
                      <a:round/>
                      <a:headEnd type="none" w="med" len="med"/>
                      <a:tailEnd type="none" w="med" len="med"/>
                    </a:lnL>
                    <a:lnR w="6350" cap="flat" cmpd="sng" algn="ctr">
                      <a:solidFill>
                        <a:schemeClr val="tx1">
                          <a:lumMod val="65000"/>
                          <a:lumOff val="35000"/>
                        </a:schemeClr>
                      </a:solidFill>
                      <a:prstDash val="solid"/>
                      <a:round/>
                      <a:headEnd type="none" w="med" len="med"/>
                      <a:tailEnd type="none" w="med" len="med"/>
                    </a:lnR>
                    <a:lnT w="12700" cmpd="sng">
                      <a:noFill/>
                    </a:lnT>
                    <a:lnB w="381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900" b="0" dirty="0" smtClean="0">
                          <a:solidFill>
                            <a:schemeClr val="tx1">
                              <a:lumMod val="65000"/>
                              <a:lumOff val="35000"/>
                            </a:schemeClr>
                          </a:solidFill>
                          <a:latin typeface="Segoe UI" panose="020B0502040204020203" pitchFamily="34" charset="0"/>
                          <a:cs typeface="Segoe UI" panose="020B0502040204020203" pitchFamily="34" charset="0"/>
                        </a:rPr>
                        <a:t>SUBSCRIPTION</a:t>
                      </a:r>
                      <a:endParaRPr lang="en-US" sz="900" b="0" dirty="0">
                        <a:solidFill>
                          <a:schemeClr val="tx1">
                            <a:lumMod val="65000"/>
                            <a:lumOff val="35000"/>
                          </a:schemeClr>
                        </a:solidFill>
                        <a:latin typeface="Segoe UI" panose="020B0502040204020203" pitchFamily="34" charset="0"/>
                        <a:cs typeface="Segoe UI" panose="020B0502040204020203" pitchFamily="34" charset="0"/>
                      </a:endParaRPr>
                    </a:p>
                  </a:txBody>
                  <a:tcPr marL="124364" marR="124364" marT="46630" marB="46630">
                    <a:lnL w="6350" cap="flat" cmpd="sng" algn="ctr">
                      <a:solidFill>
                        <a:schemeClr val="tx1">
                          <a:lumMod val="65000"/>
                          <a:lumOff val="35000"/>
                        </a:schemeClr>
                      </a:solidFill>
                      <a:prstDash val="solid"/>
                      <a:round/>
                      <a:headEnd type="none" w="med" len="med"/>
                      <a:tailEnd type="none" w="med" len="med"/>
                    </a:lnL>
                    <a:lnR w="6350" cap="flat" cmpd="sng" algn="ctr">
                      <a:solidFill>
                        <a:schemeClr val="tx1">
                          <a:lumMod val="65000"/>
                          <a:lumOff val="35000"/>
                        </a:schemeClr>
                      </a:solidFill>
                      <a:prstDash val="solid"/>
                      <a:round/>
                      <a:headEnd type="none" w="med" len="med"/>
                      <a:tailEnd type="none" w="med" len="med"/>
                    </a:lnR>
                    <a:lnT w="12700" cmpd="sng">
                      <a:noFill/>
                    </a:lnT>
                    <a:lnB w="381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900" b="0" dirty="0" smtClean="0">
                          <a:solidFill>
                            <a:schemeClr val="tx1">
                              <a:lumMod val="65000"/>
                              <a:lumOff val="35000"/>
                            </a:schemeClr>
                          </a:solidFill>
                          <a:latin typeface="Segoe UI" panose="020B0502040204020203" pitchFamily="34" charset="0"/>
                          <a:cs typeface="Segoe UI" panose="020B0502040204020203" pitchFamily="34" charset="0"/>
                        </a:rPr>
                        <a:t>LOCATION</a:t>
                      </a:r>
                      <a:endParaRPr lang="en-US" sz="900" b="0" dirty="0">
                        <a:solidFill>
                          <a:schemeClr val="tx1">
                            <a:lumMod val="65000"/>
                            <a:lumOff val="35000"/>
                          </a:schemeClr>
                        </a:solidFill>
                        <a:latin typeface="Segoe UI" panose="020B0502040204020203" pitchFamily="34" charset="0"/>
                        <a:cs typeface="Segoe UI" panose="020B0502040204020203" pitchFamily="34" charset="0"/>
                      </a:endParaRPr>
                    </a:p>
                  </a:txBody>
                  <a:tcPr marL="124364" marR="124364" marT="46630" marB="46630">
                    <a:lnL w="6350" cap="flat" cmpd="sng" algn="ctr">
                      <a:solidFill>
                        <a:schemeClr val="tx1">
                          <a:lumMod val="65000"/>
                          <a:lumOff val="35000"/>
                        </a:schemeClr>
                      </a:solidFill>
                      <a:prstDash val="solid"/>
                      <a:round/>
                      <a:headEnd type="none" w="med" len="med"/>
                      <a:tailEnd type="none" w="med" len="med"/>
                    </a:lnL>
                    <a:lnR w="12700" cmpd="sng">
                      <a:noFill/>
                    </a:lnR>
                    <a:lnT w="12700" cmpd="sng">
                      <a:noFill/>
                    </a:lnT>
                    <a:lnB w="381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r>
              <a:tr h="378222">
                <a:tc>
                  <a:txBody>
                    <a:bodyPr/>
                    <a:lstStyle/>
                    <a:p>
                      <a:r>
                        <a:rPr lang="en-US" sz="900" dirty="0" err="1" smtClean="0">
                          <a:latin typeface="Segoe UI" panose="020B0502040204020203" pitchFamily="34" charset="0"/>
                          <a:cs typeface="Segoe UI" panose="020B0502040204020203" pitchFamily="34" charset="0"/>
                        </a:rPr>
                        <a:t>MongoDB</a:t>
                      </a:r>
                      <a:endParaRPr lang="en-US" sz="900" dirty="0">
                        <a:latin typeface="Segoe UI" panose="020B0502040204020203" pitchFamily="34" charset="0"/>
                        <a:cs typeface="Segoe UI" panose="020B0502040204020203" pitchFamily="34" charset="0"/>
                      </a:endParaRPr>
                    </a:p>
                  </a:txBody>
                  <a:tcPr marL="124364" marR="124364" marT="46630" marB="46630">
                    <a:lnL w="12700" cmpd="sng">
                      <a:noFill/>
                    </a:lnL>
                    <a:lnR w="12700" cmpd="sng">
                      <a:noFill/>
                    </a:lnR>
                    <a:lnT w="38100" cap="flat" cmpd="sng" algn="ctr">
                      <a:solidFill>
                        <a:schemeClr val="tx1">
                          <a:lumMod val="65000"/>
                          <a:lumOff val="3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900" dirty="0">
                        <a:latin typeface="Segoe UI" panose="020B0502040204020203" pitchFamily="34" charset="0"/>
                        <a:cs typeface="Segoe UI" panose="020B0502040204020203" pitchFamily="34" charset="0"/>
                      </a:endParaRPr>
                    </a:p>
                  </a:txBody>
                  <a:tcPr marL="124364" marR="124364" marT="46630" marB="46630">
                    <a:lnL w="12700" cmpd="sng">
                      <a:noFill/>
                    </a:lnL>
                    <a:lnR w="12700" cmpd="sng">
                      <a:noFill/>
                    </a:lnR>
                    <a:lnT w="38100" cap="flat" cmpd="sng" algn="ctr">
                      <a:solidFill>
                        <a:schemeClr val="tx1">
                          <a:lumMod val="65000"/>
                          <a:lumOff val="3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US" sz="900" dirty="0" smtClean="0">
                          <a:latin typeface="Segoe UI" panose="020B0502040204020203" pitchFamily="34" charset="0"/>
                          <a:cs typeface="Segoe UI" panose="020B0502040204020203" pitchFamily="34" charset="0"/>
                        </a:rPr>
                        <a:t>Windows Azure MSDN</a:t>
                      </a:r>
                      <a:endParaRPr lang="en-US" sz="900" dirty="0">
                        <a:latin typeface="Segoe UI" panose="020B0502040204020203" pitchFamily="34" charset="0"/>
                        <a:cs typeface="Segoe UI" panose="020B0502040204020203" pitchFamily="34" charset="0"/>
                      </a:endParaRPr>
                    </a:p>
                  </a:txBody>
                  <a:tcPr marL="124364" marR="124364" marT="46630" marB="46630">
                    <a:lnL w="12700" cmpd="sng">
                      <a:noFill/>
                    </a:lnL>
                    <a:lnR w="12700" cmpd="sng">
                      <a:noFill/>
                    </a:lnR>
                    <a:lnT w="38100" cap="flat" cmpd="sng" algn="ctr">
                      <a:solidFill>
                        <a:schemeClr val="tx1">
                          <a:lumMod val="65000"/>
                          <a:lumOff val="3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US" sz="900" dirty="0" smtClean="0">
                          <a:latin typeface="Segoe UI" panose="020B0502040204020203" pitchFamily="34" charset="0"/>
                          <a:cs typeface="Segoe UI" panose="020B0502040204020203" pitchFamily="34" charset="0"/>
                        </a:rPr>
                        <a:t>Out</a:t>
                      </a:r>
                      <a:r>
                        <a:rPr lang="en-US" sz="900" baseline="0" dirty="0" smtClean="0">
                          <a:latin typeface="Segoe UI" panose="020B0502040204020203" pitchFamily="34" charset="0"/>
                          <a:cs typeface="Segoe UI" panose="020B0502040204020203" pitchFamily="34" charset="0"/>
                        </a:rPr>
                        <a:t>side Windows Azure</a:t>
                      </a:r>
                      <a:endParaRPr lang="en-US" sz="900" dirty="0">
                        <a:latin typeface="Segoe UI" panose="020B0502040204020203" pitchFamily="34" charset="0"/>
                        <a:cs typeface="Segoe UI" panose="020B0502040204020203" pitchFamily="34" charset="0"/>
                      </a:endParaRPr>
                    </a:p>
                  </a:txBody>
                  <a:tcPr marL="124364" marR="124364" marT="46630" marB="46630">
                    <a:lnL w="12700" cmpd="sng">
                      <a:noFill/>
                    </a:lnL>
                    <a:lnR w="12700" cmpd="sng">
                      <a:noFill/>
                    </a:lnR>
                    <a:lnT w="38100" cap="flat" cmpd="sng" algn="ctr">
                      <a:solidFill>
                        <a:schemeClr val="tx1">
                          <a:lumMod val="65000"/>
                          <a:lumOff val="3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r>
            </a:tbl>
          </a:graphicData>
        </a:graphic>
      </p:graphicFrame>
    </p:spTree>
    <p:extLst>
      <p:ext uri="{BB962C8B-B14F-4D97-AF65-F5344CB8AC3E}">
        <p14:creationId xmlns:p14="http://schemas.microsoft.com/office/powerpoint/2010/main" val="2227452058"/>
      </p:ext>
    </p:extLst>
  </p:cSld>
  <p:clrMapOvr>
    <a:masterClrMapping/>
  </p:clrMapOvr>
  <p:timing>
    <p:tnLst>
      <p:par>
        <p:cTn id="1" dur="indefinite" restart="never" nodeType="tmRoot"/>
      </p:par>
    </p:tnLst>
  </p:timing>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itle Slide_Color  2">
    <p:bg>
      <p:bgRef idx="1001">
        <a:schemeClr val="bg1"/>
      </p:bgRef>
    </p:bg>
    <p:spTree>
      <p:nvGrpSpPr>
        <p:cNvPr id="1" name=""/>
        <p:cNvGrpSpPr/>
        <p:nvPr/>
      </p:nvGrpSpPr>
      <p:grpSpPr>
        <a:xfrm>
          <a:off x="0" y="0"/>
          <a:ext cx="0" cy="0"/>
          <a:chOff x="0" y="0"/>
          <a:chExt cx="0" cy="0"/>
        </a:xfrm>
      </p:grpSpPr>
      <p:sp>
        <p:nvSpPr>
          <p:cNvPr id="7" name="Text Placeholder 6"/>
          <p:cNvSpPr>
            <a:spLocks noGrp="1"/>
          </p:cNvSpPr>
          <p:nvPr>
            <p:ph type="body" sz="quarter" idx="11"/>
          </p:nvPr>
        </p:nvSpPr>
        <p:spPr>
          <a:xfrm>
            <a:off x="274638" y="5783263"/>
            <a:ext cx="11887200" cy="914400"/>
          </a:xfrm>
        </p:spPr>
        <p:txBody>
          <a:bodyPr lIns="182880" tIns="146304" rIns="182880" bIns="146304" anchor="b">
            <a:noAutofit/>
          </a:bodyPr>
          <a:lstStyle>
            <a:lvl1pPr>
              <a:defRPr sz="2000" baseline="0">
                <a:latin typeface="+mn-lt"/>
              </a:defRPr>
            </a:lvl1pPr>
          </a:lstStyle>
          <a:p>
            <a:pPr lvl="0"/>
            <a:r>
              <a:rPr lang="en-US" smtClean="0"/>
              <a:t>Click to edit Master text styles</a:t>
            </a:r>
          </a:p>
        </p:txBody>
      </p:sp>
      <p:sp>
        <p:nvSpPr>
          <p:cNvPr id="2" name="Title 1"/>
          <p:cNvSpPr>
            <a:spLocks noGrp="1"/>
          </p:cNvSpPr>
          <p:nvPr>
            <p:ph type="title" hasCustomPrompt="1"/>
          </p:nvPr>
        </p:nvSpPr>
        <p:spPr>
          <a:xfrm>
            <a:off x="274638" y="3040856"/>
            <a:ext cx="11887199" cy="912813"/>
          </a:xfrm>
        </p:spPr>
        <p:txBody>
          <a:bodyPr lIns="182880" tIns="146304" rIns="182880" bIns="146304"/>
          <a:lstStyle>
            <a:lvl1pPr>
              <a:defRPr sz="5400"/>
            </a:lvl1pPr>
          </a:lstStyle>
          <a:p>
            <a:r>
              <a:rPr lang="en-US" dirty="0" smtClean="0"/>
              <a:t>Click to edit master title style</a:t>
            </a:r>
            <a:endParaRPr lang="en-US" dirty="0"/>
          </a:p>
        </p:txBody>
      </p:sp>
    </p:spTree>
    <p:extLst>
      <p:ext uri="{BB962C8B-B14F-4D97-AF65-F5344CB8AC3E}">
        <p14:creationId xmlns:p14="http://schemas.microsoft.com/office/powerpoint/2010/main" val="395434448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itle &amp; Content Layout">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lIns="182880" tIns="146304" rIns="182880" bIns="146304"/>
          <a:lstStyle/>
          <a:p>
            <a:r>
              <a:rPr lang="en-US" dirty="0" smtClean="0"/>
              <a:t>Click to edit master title style</a:t>
            </a:r>
            <a:endParaRPr lang="en-US" dirty="0"/>
          </a:p>
        </p:txBody>
      </p:sp>
      <p:sp>
        <p:nvSpPr>
          <p:cNvPr id="5" name="Text Placeholder 4"/>
          <p:cNvSpPr>
            <a:spLocks noGrp="1"/>
          </p:cNvSpPr>
          <p:nvPr>
            <p:ph type="body" sz="quarter" idx="10"/>
          </p:nvPr>
        </p:nvSpPr>
        <p:spPr>
          <a:xfrm>
            <a:off x="274638" y="1668463"/>
            <a:ext cx="11887200" cy="5027612"/>
          </a:xfrm>
        </p:spPr>
        <p:txBody>
          <a:bodyPr lIns="182880" tIns="146304" rIns="182880" bIns="146304"/>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53008911"/>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1051">
          <p15:clr>
            <a:srgbClr val="FBAE40"/>
          </p15:clr>
        </p15:guide>
        <p15:guide id="2" pos="3917">
          <p15:clr>
            <a:srgbClr val="FBAE4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itle &amp; Content 2">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3475038" y="1668482"/>
            <a:ext cx="8686801" cy="5029181"/>
          </a:xfrm>
        </p:spPr>
        <p:txBody>
          <a:bodyPr lIns="182880" tIns="146304" rIns="182880" bIns="146304">
            <a:noAutofit/>
          </a:bodyPr>
          <a:lstStyle>
            <a:lvl1pPr>
              <a:defRPr sz="3600">
                <a:gradFill>
                  <a:gsLst>
                    <a:gs pos="100000">
                      <a:schemeClr val="tx1">
                        <a:lumMod val="75000"/>
                        <a:lumOff val="25000"/>
                      </a:schemeClr>
                    </a:gs>
                    <a:gs pos="0">
                      <a:schemeClr val="tx1">
                        <a:lumMod val="75000"/>
                        <a:lumOff val="25000"/>
                      </a:schemeClr>
                    </a:gs>
                  </a:gsLst>
                  <a:lin ang="5400000" scaled="0"/>
                </a:gradFill>
              </a:defRPr>
            </a:lvl1pPr>
            <a:lvl2pPr>
              <a:defRPr sz="2800">
                <a:gradFill>
                  <a:gsLst>
                    <a:gs pos="100000">
                      <a:schemeClr val="tx1">
                        <a:lumMod val="75000"/>
                        <a:lumOff val="25000"/>
                      </a:schemeClr>
                    </a:gs>
                    <a:gs pos="0">
                      <a:schemeClr val="tx1">
                        <a:lumMod val="75000"/>
                        <a:lumOff val="25000"/>
                      </a:schemeClr>
                    </a:gs>
                  </a:gsLst>
                  <a:lin ang="5400000" scaled="0"/>
                </a:gradFill>
              </a:defRPr>
            </a:lvl2pPr>
            <a:lvl3pPr>
              <a:defRPr sz="2400">
                <a:gradFill>
                  <a:gsLst>
                    <a:gs pos="100000">
                      <a:schemeClr val="tx1">
                        <a:lumMod val="75000"/>
                        <a:lumOff val="25000"/>
                      </a:schemeClr>
                    </a:gs>
                    <a:gs pos="0">
                      <a:schemeClr val="tx1">
                        <a:lumMod val="75000"/>
                        <a:lumOff val="25000"/>
                      </a:schemeClr>
                    </a:gs>
                  </a:gsLst>
                  <a:lin ang="5400000" scaled="0"/>
                </a:gradFill>
              </a:defRPr>
            </a:lvl3pPr>
            <a:lvl4pPr>
              <a:defRPr sz="2000">
                <a:gradFill>
                  <a:gsLst>
                    <a:gs pos="100000">
                      <a:schemeClr val="tx1">
                        <a:lumMod val="75000"/>
                        <a:lumOff val="25000"/>
                      </a:schemeClr>
                    </a:gs>
                    <a:gs pos="0">
                      <a:schemeClr val="tx1">
                        <a:lumMod val="75000"/>
                        <a:lumOff val="25000"/>
                      </a:schemeClr>
                    </a:gs>
                  </a:gsLst>
                  <a:lin ang="5400000" scaled="0"/>
                </a:gradFill>
              </a:defRPr>
            </a:lvl4pPr>
            <a:lvl5pPr>
              <a:defRPr sz="1800">
                <a:gradFill>
                  <a:gsLst>
                    <a:gs pos="100000">
                      <a:schemeClr val="tx1">
                        <a:lumMod val="75000"/>
                        <a:lumOff val="25000"/>
                      </a:schemeClr>
                    </a:gs>
                    <a:gs pos="0">
                      <a:schemeClr val="tx1">
                        <a:lumMod val="75000"/>
                        <a:lumOff val="25000"/>
                      </a:schemeClr>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274638" y="1668482"/>
            <a:ext cx="2743200" cy="5029181"/>
          </a:xfrm>
        </p:spPr>
        <p:txBody>
          <a:bodyPr lIns="182880" tIns="146304" rIns="182880" bIns="146304">
            <a:noAutofit/>
          </a:bodyPr>
          <a:lstStyle>
            <a:lvl1pPr algn="l" defTabSz="914166" rtl="0" eaLnBrk="1" latinLnBrk="0" hangingPunct="1">
              <a:spcBef>
                <a:spcPct val="0"/>
              </a:spcBef>
              <a:buNone/>
              <a:defRPr lang="en-US" sz="2400" kern="1200" dirty="0" smtClean="0">
                <a:gradFill>
                  <a:gsLst>
                    <a:gs pos="100000">
                      <a:schemeClr val="tx1">
                        <a:lumMod val="75000"/>
                        <a:lumOff val="25000"/>
                      </a:schemeClr>
                    </a:gs>
                    <a:gs pos="0">
                      <a:schemeClr val="tx1">
                        <a:lumMod val="75000"/>
                        <a:lumOff val="25000"/>
                      </a:schemeClr>
                    </a:gs>
                  </a:gsLst>
                  <a:lin ang="5400000" scaled="0"/>
                </a:gradFill>
                <a:latin typeface="+mn-lt"/>
                <a:ea typeface="+mj-ea"/>
                <a:cs typeface="+mj-cs"/>
              </a:defRPr>
            </a:lvl1pPr>
            <a:lvl2pPr algn="l" defTabSz="914166" rtl="0" eaLnBrk="1" latinLnBrk="0" hangingPunct="1">
              <a:spcBef>
                <a:spcPct val="0"/>
              </a:spcBef>
              <a:buNone/>
              <a:defRPr lang="en-US" sz="1600" kern="1200" dirty="0" smtClean="0">
                <a:gradFill>
                  <a:gsLst>
                    <a:gs pos="0">
                      <a:schemeClr val="tx1"/>
                    </a:gs>
                    <a:gs pos="100000">
                      <a:schemeClr val="tx1"/>
                    </a:gs>
                  </a:gsLst>
                  <a:lin ang="5400000" scaled="0"/>
                </a:gradFill>
                <a:latin typeface="+mn-lt"/>
                <a:ea typeface="+mj-ea"/>
                <a:cs typeface="+mj-cs"/>
              </a:defRPr>
            </a:lvl2pPr>
            <a:lvl3pPr marL="228541" indent="0" algn="l" defTabSz="914166" rtl="0" eaLnBrk="1" latinLnBrk="0" hangingPunct="1">
              <a:spcBef>
                <a:spcPct val="0"/>
              </a:spcBef>
              <a:buNone/>
              <a:defRPr lang="en-US" sz="1600" kern="1200" dirty="0" smtClean="0">
                <a:gradFill>
                  <a:gsLst>
                    <a:gs pos="0">
                      <a:schemeClr val="tx1"/>
                    </a:gs>
                    <a:gs pos="100000">
                      <a:schemeClr val="tx1"/>
                    </a:gs>
                  </a:gsLst>
                  <a:lin ang="5400000" scaled="0"/>
                </a:gradFill>
                <a:latin typeface="+mn-lt"/>
                <a:ea typeface="+mj-ea"/>
                <a:cs typeface="+mj-cs"/>
              </a:defRPr>
            </a:lvl3pPr>
            <a:lvl4pPr marL="457082" indent="0" algn="l" defTabSz="914166" rtl="0" eaLnBrk="1" latinLnBrk="0" hangingPunct="1">
              <a:spcBef>
                <a:spcPct val="0"/>
              </a:spcBef>
              <a:buNone/>
              <a:defRPr lang="en-US" sz="1600" kern="1200" dirty="0" smtClean="0">
                <a:gradFill>
                  <a:gsLst>
                    <a:gs pos="0">
                      <a:schemeClr val="tx1"/>
                    </a:gs>
                    <a:gs pos="100000">
                      <a:schemeClr val="tx1"/>
                    </a:gs>
                  </a:gsLst>
                  <a:lin ang="5400000" scaled="0"/>
                </a:gradFill>
                <a:latin typeface="+mn-lt"/>
                <a:ea typeface="+mj-ea"/>
                <a:cs typeface="+mj-cs"/>
              </a:defRPr>
            </a:lvl4pPr>
            <a:lvl5pPr marL="739586" indent="0" algn="l" defTabSz="914166" rtl="0" eaLnBrk="1" latinLnBrk="0" hangingPunct="1">
              <a:spcBef>
                <a:spcPct val="0"/>
              </a:spcBef>
              <a:buNone/>
              <a:defRPr lang="en-US" sz="1600" kern="1200" dirty="0">
                <a:gradFill>
                  <a:gsLst>
                    <a:gs pos="0">
                      <a:schemeClr val="tx1"/>
                    </a:gs>
                    <a:gs pos="100000">
                      <a:schemeClr val="tx1"/>
                    </a:gs>
                  </a:gsLst>
                  <a:lin ang="5400000" scaled="0"/>
                </a:gradFill>
                <a:latin typeface="+mn-lt"/>
                <a:ea typeface="+mj-ea"/>
                <a:cs typeface="+mj-cs"/>
              </a:defRPr>
            </a:lvl5pPr>
          </a:lstStyle>
          <a:p>
            <a:pPr lvl="0"/>
            <a:r>
              <a:rPr lang="en-US" smtClean="0"/>
              <a:t>Click to edit Master text styles</a:t>
            </a:r>
          </a:p>
        </p:txBody>
      </p:sp>
      <p:sp>
        <p:nvSpPr>
          <p:cNvPr id="2" name="Title 1"/>
          <p:cNvSpPr>
            <a:spLocks noGrp="1"/>
          </p:cNvSpPr>
          <p:nvPr>
            <p:ph type="title"/>
          </p:nvPr>
        </p:nvSpPr>
        <p:spPr/>
        <p:txBody>
          <a:bodyPr/>
          <a:lstStyle>
            <a:lvl1pPr>
              <a:defRPr>
                <a:gradFill>
                  <a:gsLst>
                    <a:gs pos="100000">
                      <a:schemeClr val="tx1">
                        <a:lumMod val="75000"/>
                        <a:lumOff val="25000"/>
                      </a:schemeClr>
                    </a:gs>
                    <a:gs pos="0">
                      <a:schemeClr val="tx1">
                        <a:lumMod val="75000"/>
                        <a:lumOff val="25000"/>
                      </a:schemeClr>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3419287930"/>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extLst mod="1">
    <p:ext uri="{DCECCB84-F9BA-43D5-87BE-67443E8EF086}">
      <p15:sldGuideLst xmlns:p15="http://schemas.microsoft.com/office/powerpoint/2012/main">
        <p15:guide id="1" orient="horz" pos="1051">
          <p15:clr>
            <a:srgbClr val="FBAE40"/>
          </p15:clr>
        </p15:guide>
        <p15:guide id="2" pos="173">
          <p15:clr>
            <a:srgbClr val="FBAE40"/>
          </p15:clr>
        </p15:guide>
        <p15:guide id="3" pos="1901">
          <p15:clr>
            <a:srgbClr val="FBAE40"/>
          </p15:clr>
        </p15:guide>
        <p15:guide id="4" pos="2189">
          <p15:clr>
            <a:srgbClr val="FBAE40"/>
          </p15:clr>
        </p15:guide>
        <p15:guide id="5" orient="horz" pos="4219">
          <p15:clr>
            <a:srgbClr val="FBAE40"/>
          </p15:clr>
        </p15:guide>
        <p15:guide id="6" orient="horz" pos="763">
          <p15:clr>
            <a:srgbClr val="FBAE40"/>
          </p15:clr>
        </p15:guide>
        <p15:guide id="7" orient="horz" pos="187">
          <p15:clr>
            <a:srgbClr val="FBAE40"/>
          </p15:clr>
        </p15:guide>
        <p15:guide id="8" pos="766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Black Notes slide Layout">
    <p:bg bwMode="black">
      <p:bgRef idx="1001">
        <a:schemeClr val="bg1"/>
      </p:bgRef>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49"/>
            <a:ext cx="11887200" cy="5483225"/>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9352948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ext Only_Large">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1189039" y="2125663"/>
            <a:ext cx="10058400" cy="912813"/>
          </a:xfrm>
        </p:spPr>
        <p:txBody>
          <a:bodyPr/>
          <a:lstStyle>
            <a:lvl1pPr>
              <a:defRPr sz="4800"/>
            </a:lvl1pPr>
          </a:lstStyle>
          <a:p>
            <a:r>
              <a:rPr lang="en-US" dirty="0" smtClean="0"/>
              <a:t>Click to edit master title style</a:t>
            </a:r>
            <a:endParaRPr lang="en-US" dirty="0"/>
          </a:p>
        </p:txBody>
      </p:sp>
    </p:spTree>
    <p:extLst>
      <p:ext uri="{BB962C8B-B14F-4D97-AF65-F5344CB8AC3E}">
        <p14:creationId xmlns:p14="http://schemas.microsoft.com/office/powerpoint/2010/main" val="829571349"/>
      </p:ext>
    </p:extLst>
  </p:cSld>
  <p:clrMapOvr>
    <a:masterClrMapping/>
  </p:clrMapOvr>
  <p:timing>
    <p:tnLst>
      <p:par>
        <p:cTn id="1" dur="indefinite" restart="never" nodeType="tmRoot"/>
      </p:par>
    </p:tnLst>
  </p:timing>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668482"/>
            <a:ext cx="2743200" cy="5027593"/>
          </a:xfrm>
        </p:spPr>
        <p:txBody>
          <a:bodyPr vert="horz" lIns="182880" tIns="146304" rIns="182880" bIns="146304" rtlCol="0">
            <a:noAutofit/>
          </a:bodyPr>
          <a:lstStyle>
            <a:lvl1pPr>
              <a:defRPr lang="en-US" sz="2400" dirty="0" smtClean="0">
                <a:latin typeface="+mn-lt"/>
                <a:ea typeface="+mj-ea"/>
                <a:cs typeface="+mj-cs"/>
              </a:defRPr>
            </a:lvl1pPr>
          </a:lstStyle>
          <a:p>
            <a:pPr lvl="0">
              <a:spcBef>
                <a:spcPct val="0"/>
              </a:spcBef>
            </a:pPr>
            <a:r>
              <a:rPr lang="en-US" smtClean="0"/>
              <a:t>Click to edit Master text styles</a:t>
            </a:r>
          </a:p>
        </p:txBody>
      </p:sp>
      <p:sp>
        <p:nvSpPr>
          <p:cNvPr id="3" name="Title 2"/>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1916227556"/>
      </p:ext>
    </p:extLst>
  </p:cSld>
  <p:clrMapOvr>
    <a:masterClrMapping/>
  </p:clrMapOvr>
  <p:timing>
    <p:tnLst>
      <p:par>
        <p:cTn id="1" dur="indefinite" restart="never" nodeType="tmRoot"/>
      </p:par>
    </p:tnLst>
  </p:timing>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wrap="square" lIns="182880" tIns="146304" rIns="182880" bIns="146304" anchor="ctr">
            <a:noAutofit/>
          </a:bodyPr>
          <a:lstStyle>
            <a:lvl1pPr>
              <a:lnSpc>
                <a:spcPct val="95000"/>
              </a:lnSpc>
              <a:spcBef>
                <a:spcPts val="0"/>
              </a:spcBef>
              <a:spcAft>
                <a:spcPts val="1632"/>
              </a:spcAft>
              <a:defRPr lang="en-US" sz="3600"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16"/>
              </a:spcBef>
              <a:defRPr sz="1900">
                <a:solidFill>
                  <a:srgbClr val="FFFFFF"/>
                </a:solidFill>
              </a:defRPr>
            </a:lvl2pPr>
            <a:lvl3pPr>
              <a:lnSpc>
                <a:spcPct val="100000"/>
              </a:lnSpc>
              <a:spcBef>
                <a:spcPts val="816"/>
              </a:spcBef>
              <a:defRPr sz="1900">
                <a:solidFill>
                  <a:srgbClr val="FFFFFF"/>
                </a:solidFill>
              </a:defRPr>
            </a:lvl3pPr>
            <a:lvl4pPr>
              <a:lnSpc>
                <a:spcPct val="100000"/>
              </a:lnSpc>
              <a:spcBef>
                <a:spcPts val="816"/>
              </a:spcBef>
              <a:defRPr sz="1900">
                <a:solidFill>
                  <a:srgbClr val="FFFFFF"/>
                </a:solidFill>
              </a:defRPr>
            </a:lvl4pPr>
            <a:lvl5pPr>
              <a:lnSpc>
                <a:spcPct val="100000"/>
              </a:lnSpc>
              <a:spcBef>
                <a:spcPts val="816"/>
              </a:spcBef>
              <a:defRPr sz="1900">
                <a:solidFill>
                  <a:srgbClr val="FFFFFF"/>
                </a:solidFill>
              </a:defRPr>
            </a:lvl5pPr>
          </a:lstStyle>
          <a:p>
            <a:pPr marL="0" lvl="0" indent="0" algn="l" defTabSz="914166" rtl="0" eaLnBrk="1" latinLnBrk="0" hangingPunct="1">
              <a:spcBef>
                <a:spcPct val="20000"/>
              </a:spcBef>
              <a:buFont typeface="Arial" pitchFamily="34" charset="0"/>
              <a:buNone/>
            </a:pPr>
            <a:r>
              <a:rPr lang="en-US" smtClean="0"/>
              <a:t>Click to edit Master text styles</a:t>
            </a:r>
          </a:p>
        </p:txBody>
      </p:sp>
      <p:sp>
        <p:nvSpPr>
          <p:cNvPr id="15" name="Title 1"/>
          <p:cNvSpPr>
            <a:spLocks noGrp="1"/>
          </p:cNvSpPr>
          <p:nvPr>
            <p:ph type="ctrTitle" hasCustomPrompt="1"/>
          </p:nvPr>
        </p:nvSpPr>
        <p:spPr>
          <a:xfrm>
            <a:off x="274638" y="1537563"/>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1483437588"/>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a:defRPr lang="en-US" sz="3600"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914166" rtl="0" eaLnBrk="1" latinLnBrk="0" hangingPunct="1">
              <a:spcBef>
                <a:spcPct val="20000"/>
              </a:spcBef>
              <a:spcAft>
                <a:spcPts val="1632"/>
              </a:spcAft>
              <a:buFont typeface="Arial" pitchFamily="34" charset="0"/>
              <a:buNone/>
            </a:pPr>
            <a:r>
              <a:rPr lang="en-US" smtClean="0"/>
              <a:t>Click to edit Master text styles</a:t>
            </a:r>
          </a:p>
        </p:txBody>
      </p:sp>
      <p:sp>
        <p:nvSpPr>
          <p:cNvPr id="6" name="Text Placeholder 8"/>
          <p:cNvSpPr>
            <a:spLocks noGrp="1"/>
          </p:cNvSpPr>
          <p:nvPr>
            <p:ph type="body" sz="quarter" idx="16" hasCustomPrompt="1"/>
          </p:nvPr>
        </p:nvSpPr>
        <p:spPr>
          <a:xfrm>
            <a:off x="274641" y="296864"/>
            <a:ext cx="11887199" cy="914400"/>
          </a:xfrm>
        </p:spPr>
        <p:txBody>
          <a:bodyPr vert="horz" lIns="182880" tIns="146304" rIns="182880" bIns="146304" rtlCol="0" anchor="t">
            <a:noAutofit/>
          </a:bodyPr>
          <a:lstStyle>
            <a:lvl1pPr>
              <a:defRPr lang="en-US" sz="4800" dirty="0" smtClean="0">
                <a:ea typeface="+mj-ea"/>
                <a:cs typeface="+mj-cs"/>
              </a:defRPr>
            </a:lvl1pPr>
          </a:lstStyle>
          <a:p>
            <a:pPr lvl="0">
              <a:spcBef>
                <a:spcPct val="0"/>
              </a:spcBef>
            </a:pPr>
            <a:r>
              <a:rPr lang="en-US" dirty="0" smtClean="0"/>
              <a:t>Click to edit master text styles</a:t>
            </a:r>
          </a:p>
        </p:txBody>
      </p:sp>
      <p:sp>
        <p:nvSpPr>
          <p:cNvPr id="5" name="Title 1"/>
          <p:cNvSpPr>
            <a:spLocks noGrp="1"/>
          </p:cNvSpPr>
          <p:nvPr>
            <p:ph type="ctrTitle" hasCustomPrompt="1"/>
          </p:nvPr>
        </p:nvSpPr>
        <p:spPr>
          <a:xfrm>
            <a:off x="274638" y="1537564"/>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2358865936"/>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a:defRPr lang="en-US" sz="3600" kern="1200" dirty="0" smtClean="0">
                <a:gradFill>
                  <a:gsLst>
                    <a:gs pos="12264">
                      <a:schemeClr val="tx1">
                        <a:lumMod val="75000"/>
                        <a:lumOff val="25000"/>
                      </a:schemeClr>
                    </a:gs>
                    <a:gs pos="71000">
                      <a:schemeClr val="tx1">
                        <a:lumMod val="75000"/>
                        <a:lumOff val="25000"/>
                      </a:schemeClr>
                    </a:gs>
                  </a:gsLst>
                  <a:lin ang="5400000" scaled="0"/>
                </a:gradFill>
                <a:latin typeface="+mj-lt"/>
                <a:ea typeface="+mn-ea"/>
                <a:cs typeface="+mn-cs"/>
              </a:defRPr>
            </a:lvl1pPr>
          </a:lstStyle>
          <a:p>
            <a:pPr marL="0" lvl="0" indent="0" algn="l" defTabSz="914166" rtl="0" eaLnBrk="1" latinLnBrk="0" hangingPunct="1">
              <a:spcBef>
                <a:spcPct val="20000"/>
              </a:spcBef>
              <a:buFont typeface="Arial" pitchFamily="34" charset="0"/>
              <a:buNone/>
            </a:pPr>
            <a:r>
              <a:rPr lang="en-US" smtClean="0"/>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lstStyle/>
          <a:p>
            <a:r>
              <a:rPr lang="en-US" smtClean="0"/>
              <a:t>Click icon to add picture</a:t>
            </a:r>
            <a:endParaRPr lang="en-US" dirty="0"/>
          </a:p>
        </p:txBody>
      </p:sp>
      <p:sp>
        <p:nvSpPr>
          <p:cNvPr id="3" name="Title 2"/>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429524369"/>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1_Title &amp; Content_with Subtitle">
    <p:spTree>
      <p:nvGrpSpPr>
        <p:cNvPr id="1" name=""/>
        <p:cNvGrpSpPr/>
        <p:nvPr/>
      </p:nvGrpSpPr>
      <p:grpSpPr>
        <a:xfrm>
          <a:off x="0" y="0"/>
          <a:ext cx="0" cy="0"/>
          <a:chOff x="0" y="0"/>
          <a:chExt cx="0" cy="0"/>
        </a:xfrm>
      </p:grpSpPr>
      <p:sp>
        <p:nvSpPr>
          <p:cNvPr id="3" name="Content Placeholder 4"/>
          <p:cNvSpPr>
            <a:spLocks noGrp="1"/>
          </p:cNvSpPr>
          <p:nvPr>
            <p:ph sz="quarter" idx="14"/>
          </p:nvPr>
        </p:nvSpPr>
        <p:spPr>
          <a:xfrm>
            <a:off x="274638" y="1668462"/>
            <a:ext cx="11887200" cy="5029201"/>
          </a:xfrm>
        </p:spPr>
        <p:txBody>
          <a:bodyPr>
            <a:normAutofit/>
          </a:bodyPr>
          <a:lstStyle>
            <a:lvl1pPr>
              <a:spcAft>
                <a:spcPts val="816"/>
              </a:spcAft>
              <a:defRPr sz="2400">
                <a:latin typeface="Consolas" pitchFamily="49" charset="0"/>
                <a:cs typeface="Consolas" pitchFamily="49" charset="0"/>
              </a:defRPr>
            </a:lvl1pPr>
            <a:lvl2pPr>
              <a:spcAft>
                <a:spcPts val="816"/>
              </a:spcAft>
              <a:defRPr sz="2400">
                <a:latin typeface="Consolas" pitchFamily="49" charset="0"/>
                <a:cs typeface="Consolas" pitchFamily="49" charset="0"/>
              </a:defRPr>
            </a:lvl2pPr>
            <a:lvl3pPr>
              <a:spcAft>
                <a:spcPts val="816"/>
              </a:spcAft>
              <a:defRPr sz="2400">
                <a:latin typeface="Consolas" pitchFamily="49" charset="0"/>
                <a:cs typeface="Consolas" pitchFamily="49" charset="0"/>
              </a:defRPr>
            </a:lvl3pPr>
          </a:lstStyle>
          <a:p>
            <a:pPr lvl="0"/>
            <a:r>
              <a:rPr lang="en-US" smtClean="0"/>
              <a:t>Click to edit Master text styles</a:t>
            </a:r>
          </a:p>
          <a:p>
            <a:pPr lvl="1"/>
            <a:r>
              <a:rPr lang="en-US" smtClean="0"/>
              <a:t>Second level</a:t>
            </a:r>
          </a:p>
          <a:p>
            <a:pPr lvl="2"/>
            <a:r>
              <a:rPr lang="en-US" smtClean="0"/>
              <a:t>Third level</a:t>
            </a:r>
          </a:p>
        </p:txBody>
      </p:sp>
      <p:sp>
        <p:nvSpPr>
          <p:cNvPr id="4" name="Title 3"/>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375448507"/>
      </p:ext>
    </p:extLst>
  </p:cSld>
  <p:clrMapOvr>
    <a:masterClrMapping/>
  </p:clrMapOvr>
  <p:timing>
    <p:tnLst>
      <p:par>
        <p:cTn id="1" dur="indefinite" restart="never" nodeType="tmRoot"/>
      </p:par>
    </p:tnLst>
  </p:timing>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Blank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531949474"/>
      </p:ext>
    </p:extLst>
  </p:cSld>
  <p:clrMapOvr>
    <a:masterClrMapping/>
  </p:clrMapOvr>
  <p:timing>
    <p:tnLst>
      <p:par>
        <p:cTn id="1" dur="indefinite" restart="never" nodeType="tmRoot"/>
      </p:par>
    </p:tnLst>
  </p:timing>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1_Logo on Background">
    <p:spTree>
      <p:nvGrpSpPr>
        <p:cNvPr id="1" name=""/>
        <p:cNvGrpSpPr/>
        <p:nvPr/>
      </p:nvGrpSpPr>
      <p:grpSpPr>
        <a:xfrm>
          <a:off x="0" y="0"/>
          <a:ext cx="0" cy="0"/>
          <a:chOff x="0" y="0"/>
          <a:chExt cx="0" cy="0"/>
        </a:xfrm>
      </p:grpSpPr>
      <p:sp>
        <p:nvSpPr>
          <p:cNvPr id="3" name="Text Box 3"/>
          <p:cNvSpPr txBox="1">
            <a:spLocks noChangeArrowheads="1"/>
          </p:cNvSpPr>
          <p:nvPr userDrawn="1"/>
        </p:nvSpPr>
        <p:spPr bwMode="blackWhite">
          <a:xfrm>
            <a:off x="273050" y="6079032"/>
            <a:ext cx="8459787" cy="726353"/>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rgbClr val="000000">
                        <a:lumMod val="75000"/>
                        <a:lumOff val="25000"/>
                      </a:srgbClr>
                    </a:gs>
                    <a:gs pos="100000">
                      <a:srgbClr val="000000">
                        <a:lumMod val="75000"/>
                        <a:lumOff val="25000"/>
                      </a:srgbClr>
                    </a:gs>
                  </a:gsLst>
                  <a:lin ang="5400000" scaled="0"/>
                </a:gradFill>
                <a:cs typeface="Segoe UI" pitchFamily="34" charset="0"/>
              </a:rPr>
              <a:t>© </a:t>
            </a:r>
            <a:r>
              <a:rPr lang="en-US" sz="700" dirty="0" smtClean="0">
                <a:gradFill>
                  <a:gsLst>
                    <a:gs pos="0">
                      <a:srgbClr val="000000">
                        <a:lumMod val="75000"/>
                        <a:lumOff val="25000"/>
                      </a:srgbClr>
                    </a:gs>
                    <a:gs pos="100000">
                      <a:srgbClr val="000000">
                        <a:lumMod val="75000"/>
                        <a:lumOff val="25000"/>
                      </a:srgbClr>
                    </a:gs>
                  </a:gsLst>
                  <a:lin ang="5400000" scaled="0"/>
                </a:gradFill>
                <a:cs typeface="Segoe UI" pitchFamily="34" charset="0"/>
              </a:rPr>
              <a:t>2013 </a:t>
            </a:r>
            <a:r>
              <a:rPr lang="en-US" sz="700" dirty="0">
                <a:gradFill>
                  <a:gsLst>
                    <a:gs pos="0">
                      <a:srgbClr val="000000">
                        <a:lumMod val="75000"/>
                        <a:lumOff val="25000"/>
                      </a:srgbClr>
                    </a:gs>
                    <a:gs pos="100000">
                      <a:srgbClr val="000000">
                        <a:lumMod val="75000"/>
                        <a:lumOff val="25000"/>
                      </a:srgbClr>
                    </a:gs>
                  </a:gsLst>
                  <a:lin ang="5400000" scaled="0"/>
                </a:gradFill>
                <a:cs typeface="Segoe UI" pitchFamily="34" charset="0"/>
              </a:rPr>
              <a:t>Microsoft Corporation. All rights reserved. Microsoft, Windows, Windows Vista and other product names are or may be registered trademarks and/or trademarks in the U.S. and/or other countries.</a:t>
            </a:r>
          </a:p>
          <a:p>
            <a:pPr defTabSz="932290" eaLnBrk="0" hangingPunct="0"/>
            <a:r>
              <a:rPr lang="en-US" sz="700" dirty="0">
                <a:gradFill>
                  <a:gsLst>
                    <a:gs pos="0">
                      <a:srgbClr val="000000">
                        <a:lumMod val="75000"/>
                        <a:lumOff val="25000"/>
                      </a:srgbClr>
                    </a:gs>
                    <a:gs pos="100000">
                      <a:srgbClr val="000000">
                        <a:lumMod val="75000"/>
                        <a:lumOff val="25000"/>
                      </a:srgbClr>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9232" y="3103733"/>
            <a:ext cx="3687046" cy="787059"/>
          </a:xfrm>
          <a:prstGeom prst="rect">
            <a:avLst/>
          </a:prstGeom>
        </p:spPr>
      </p:pic>
    </p:spTree>
    <p:extLst>
      <p:ext uri="{BB962C8B-B14F-4D97-AF65-F5344CB8AC3E}">
        <p14:creationId xmlns:p14="http://schemas.microsoft.com/office/powerpoint/2010/main" val="1391153128"/>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917">
          <p15:clr>
            <a:srgbClr val="FBAE4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sp>
        <p:nvSpPr>
          <p:cNvPr id="7" name="Freeform 6"/>
          <p:cNvSpPr>
            <a:spLocks noEditPoints="1"/>
          </p:cNvSpPr>
          <p:nvPr userDrawn="1"/>
        </p:nvSpPr>
        <p:spPr bwMode="black">
          <a:xfrm>
            <a:off x="2137568" y="2473325"/>
            <a:ext cx="8161338"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129837" y="6126162"/>
            <a:ext cx="1849602" cy="394827"/>
          </a:xfrm>
          <a:prstGeom prst="rect">
            <a:avLst/>
          </a:prstGeom>
          <a:noFill/>
          <a:ln>
            <a:noFill/>
          </a:ln>
        </p:spPr>
      </p:pic>
    </p:spTree>
    <p:extLst>
      <p:ext uri="{BB962C8B-B14F-4D97-AF65-F5344CB8AC3E}">
        <p14:creationId xmlns:p14="http://schemas.microsoft.com/office/powerpoint/2010/main" val="3813825782"/>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917">
          <p15:clr>
            <a:srgbClr val="FBAE4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74638" y="3040063"/>
            <a:ext cx="11887200" cy="914400"/>
          </a:xfrm>
        </p:spPr>
        <p:txBody>
          <a:bodyPr lIns="182880" tIns="146304" rIns="182880" bIns="146304" anchor="ctr">
            <a:noAutofit/>
          </a:bodyPr>
          <a:lstStyle>
            <a:lvl1pPr>
              <a:lnSpc>
                <a:spcPct val="90000"/>
              </a:lnSpc>
              <a:defRPr sz="6600" spc="0" baseline="0">
                <a:gradFill>
                  <a:gsLst>
                    <a:gs pos="0">
                      <a:srgbClr val="404040"/>
                    </a:gs>
                    <a:gs pos="100000">
                      <a:schemeClr val="tx1">
                        <a:lumMod val="75000"/>
                        <a:lumOff val="25000"/>
                      </a:schemeClr>
                    </a:gs>
                  </a:gsLst>
                  <a:lin ang="5400000" scaled="0"/>
                </a:gradFill>
                <a:latin typeface="Segoe UI Light" pitchFamily="34" charset="0"/>
                <a:cs typeface="Segoe UI Light" pitchFamily="34" charset="0"/>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274640" y="5783263"/>
            <a:ext cx="7315199" cy="914400"/>
          </a:xfrm>
        </p:spPr>
        <p:txBody>
          <a:bodyPr lIns="182880" tIns="146304" rIns="182880" bIns="146304" anchor="b">
            <a:noAutofit/>
          </a:bodyPr>
          <a:lstStyle>
            <a:lvl1pPr marL="0" indent="0" algn="l">
              <a:lnSpc>
                <a:spcPct val="90000"/>
              </a:lnSpc>
              <a:spcBef>
                <a:spcPts val="0"/>
              </a:spcBef>
              <a:buNone/>
              <a:defRPr sz="2800" b="0" spc="-52" baseline="0">
                <a:gradFill>
                  <a:gsLst>
                    <a:gs pos="0">
                      <a:schemeClr val="tx1">
                        <a:lumMod val="75000"/>
                        <a:lumOff val="25000"/>
                      </a:schemeClr>
                    </a:gs>
                    <a:gs pos="100000">
                      <a:schemeClr val="tx1">
                        <a:lumMod val="75000"/>
                        <a:lumOff val="25000"/>
                      </a:schemeClr>
                    </a:gs>
                  </a:gsLst>
                  <a:lin ang="5400000" scaled="0"/>
                </a:gradFill>
                <a:latin typeface="+mn-lt"/>
                <a:cs typeface="Segoe UI" pitchFamily="34" charset="0"/>
              </a:defRPr>
            </a:lvl1pPr>
            <a:lvl2pPr marL="466207" indent="0" algn="ctr">
              <a:buNone/>
              <a:defRPr>
                <a:solidFill>
                  <a:schemeClr val="tx1">
                    <a:tint val="75000"/>
                  </a:schemeClr>
                </a:solidFill>
              </a:defRPr>
            </a:lvl2pPr>
            <a:lvl3pPr marL="932411" indent="0" algn="ctr">
              <a:buNone/>
              <a:defRPr>
                <a:solidFill>
                  <a:schemeClr val="tx1">
                    <a:tint val="75000"/>
                  </a:schemeClr>
                </a:solidFill>
              </a:defRPr>
            </a:lvl3pPr>
            <a:lvl4pPr marL="1398619" indent="0" algn="ctr">
              <a:buNone/>
              <a:defRPr>
                <a:solidFill>
                  <a:schemeClr val="tx1">
                    <a:tint val="75000"/>
                  </a:schemeClr>
                </a:solidFill>
              </a:defRPr>
            </a:lvl4pPr>
            <a:lvl5pPr marL="1864824" indent="0" algn="ctr">
              <a:buNone/>
              <a:defRPr>
                <a:solidFill>
                  <a:schemeClr val="tx1">
                    <a:tint val="75000"/>
                  </a:schemeClr>
                </a:solidFill>
              </a:defRPr>
            </a:lvl5pPr>
            <a:lvl6pPr marL="2331032" indent="0" algn="ctr">
              <a:buNone/>
              <a:defRPr>
                <a:solidFill>
                  <a:schemeClr val="tx1">
                    <a:tint val="75000"/>
                  </a:schemeClr>
                </a:solidFill>
              </a:defRPr>
            </a:lvl6pPr>
            <a:lvl7pPr marL="2797234" indent="0" algn="ctr">
              <a:buNone/>
              <a:defRPr>
                <a:solidFill>
                  <a:schemeClr val="tx1">
                    <a:tint val="75000"/>
                  </a:schemeClr>
                </a:solidFill>
              </a:defRPr>
            </a:lvl7pPr>
            <a:lvl8pPr marL="3263441" indent="0" algn="ctr">
              <a:buNone/>
              <a:defRPr>
                <a:solidFill>
                  <a:schemeClr val="tx1">
                    <a:tint val="75000"/>
                  </a:schemeClr>
                </a:solidFill>
              </a:defRPr>
            </a:lvl8pPr>
            <a:lvl9pPr marL="3729649" indent="0" algn="ctr">
              <a:buNone/>
              <a:defRPr>
                <a:solidFill>
                  <a:schemeClr val="tx1">
                    <a:tint val="75000"/>
                  </a:schemeClr>
                </a:solidFill>
              </a:defRPr>
            </a:lvl9pPr>
          </a:lstStyle>
          <a:p>
            <a:r>
              <a:rPr lang="en-US" smtClean="0"/>
              <a:t>Click to edit Master subtitle style</a:t>
            </a:r>
            <a:endParaRPr lang="en-US" dirty="0"/>
          </a:p>
        </p:txBody>
      </p:sp>
      <p:sp>
        <p:nvSpPr>
          <p:cNvPr id="7" name="Freeform 6"/>
          <p:cNvSpPr>
            <a:spLocks noChangeAspect="1" noEditPoints="1"/>
          </p:cNvSpPr>
          <p:nvPr userDrawn="1"/>
        </p:nvSpPr>
        <p:spPr bwMode="black">
          <a:xfrm>
            <a:off x="10332993" y="6103269"/>
            <a:ext cx="1639861" cy="411480"/>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Tree>
    <p:extLst>
      <p:ext uri="{BB962C8B-B14F-4D97-AF65-F5344CB8AC3E}">
        <p14:creationId xmlns:p14="http://schemas.microsoft.com/office/powerpoint/2010/main" val="27358383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29660" y="233151"/>
            <a:ext cx="11375536" cy="762786"/>
          </a:xfrm>
        </p:spPr>
        <p:txBody>
          <a:bodyPr/>
          <a:lstStyle>
            <a:lvl1pPr>
              <a:defRPr sz="5507"/>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29660" y="1476621"/>
            <a:ext cx="11375536" cy="965254"/>
          </a:xfrm>
        </p:spPr>
        <p:txBody>
          <a:bodyPr/>
          <a:lstStyle>
            <a:lvl1pPr marL="3238" indent="0">
              <a:spcBef>
                <a:spcPts val="0"/>
              </a:spcBef>
              <a:spcAft>
                <a:spcPts val="918"/>
              </a:spcAft>
              <a:buSzPct val="80000"/>
              <a:buFont typeface="Arial" pitchFamily="34" charset="0"/>
              <a:buNone/>
              <a:defRPr sz="4080" spc="-102" baseline="0">
                <a:gradFill>
                  <a:gsLst>
                    <a:gs pos="0">
                      <a:srgbClr val="595959"/>
                    </a:gs>
                    <a:gs pos="86000">
                      <a:srgbClr val="595959"/>
                    </a:gs>
                  </a:gsLst>
                  <a:lin ang="5400000" scaled="0"/>
                </a:gradFill>
                <a:latin typeface="Segoe UI Light" pitchFamily="34" charset="0"/>
              </a:defRPr>
            </a:lvl1pPr>
            <a:lvl2pPr marL="3238" indent="0">
              <a:spcBef>
                <a:spcPts val="0"/>
              </a:spcBef>
              <a:buSzPct val="80000"/>
              <a:buFont typeface="Arial" pitchFamily="34" charset="0"/>
              <a:buNone/>
              <a:defRPr sz="2040" spc="-51" baseline="0">
                <a:gradFill>
                  <a:gsLst>
                    <a:gs pos="0">
                      <a:srgbClr val="595959"/>
                    </a:gs>
                    <a:gs pos="86000">
                      <a:srgbClr val="595959"/>
                    </a:gs>
                  </a:gsLst>
                  <a:lin ang="5400000" scaled="0"/>
                </a:gradFill>
              </a:defRPr>
            </a:lvl2pPr>
            <a:lvl3pPr marL="1283940" indent="-411249">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36902" indent="-352962">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80149" indent="-343247">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3264890317"/>
      </p:ext>
    </p:extLst>
  </p:cSld>
  <p:clrMapOvr>
    <a:masterClrMapping/>
  </p:clrMapOvr>
  <p:transition>
    <p:fade/>
  </p:transition>
  <p:timing>
    <p:tnLst>
      <p:par>
        <p:cTn id="1" dur="indefinite" restart="never" nodeType="tmRoot"/>
      </p:par>
    </p:tnLst>
  </p:timing>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74638" y="2307518"/>
            <a:ext cx="1563194"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smtClean="0"/>
              <a:t>Click icon to add picture</a:t>
            </a:r>
            <a:endParaRPr lang="en-US" dirty="0"/>
          </a:p>
        </p:txBody>
      </p:sp>
      <p:sp>
        <p:nvSpPr>
          <p:cNvPr id="8" name="Picture Placeholder 12"/>
          <p:cNvSpPr>
            <a:spLocks noGrp="1"/>
          </p:cNvSpPr>
          <p:nvPr>
            <p:ph type="pic" sz="quarter" idx="18"/>
          </p:nvPr>
        </p:nvSpPr>
        <p:spPr>
          <a:xfrm>
            <a:off x="4745014" y="2301239"/>
            <a:ext cx="3232905"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600"/>
            </a:lvl1pPr>
          </a:lstStyle>
          <a:p>
            <a:r>
              <a:rPr lang="en-US" smtClean="0"/>
              <a:t>Click icon to add picture</a:t>
            </a:r>
            <a:endParaRPr lang="en-US" dirty="0"/>
          </a:p>
        </p:txBody>
      </p:sp>
      <p:sp>
        <p:nvSpPr>
          <p:cNvPr id="9" name="Picture Placeholder 12"/>
          <p:cNvSpPr>
            <a:spLocks noGrp="1"/>
          </p:cNvSpPr>
          <p:nvPr>
            <p:ph type="pic" sz="quarter" idx="19"/>
          </p:nvPr>
        </p:nvSpPr>
        <p:spPr>
          <a:xfrm>
            <a:off x="8258122" y="2302035"/>
            <a:ext cx="3903716"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600"/>
            </a:lvl1pPr>
          </a:lstStyle>
          <a:p>
            <a:r>
              <a:rPr lang="en-US" smtClean="0"/>
              <a:t>Click icon to add picture</a:t>
            </a:r>
            <a:endParaRPr lang="en-US" dirty="0"/>
          </a:p>
        </p:txBody>
      </p:sp>
      <p:sp>
        <p:nvSpPr>
          <p:cNvPr id="10" name="Picture Placeholder 12"/>
          <p:cNvSpPr>
            <a:spLocks noGrp="1"/>
          </p:cNvSpPr>
          <p:nvPr>
            <p:ph type="pic" sz="quarter" idx="20"/>
          </p:nvPr>
        </p:nvSpPr>
        <p:spPr>
          <a:xfrm>
            <a:off x="2118039" y="2301050"/>
            <a:ext cx="2346769"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smtClean="0"/>
              <a:t>Click icon to add picture</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1976629333"/>
      </p:ext>
    </p:extLst>
  </p:cSld>
  <p:clrMapOvr>
    <a:masterClrMapping/>
  </p:clrMapOvr>
  <p:timing>
    <p:tnLst>
      <p:par>
        <p:cTn id="1" dur="indefinite" restart="never" nodeType="tmRoot"/>
      </p:par>
    </p:tnLst>
  </p:timing>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49"/>
            <a:ext cx="11887200" cy="5150227"/>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8971067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1_Black Notes slide Layout">
    <p:bg bwMode="black">
      <p:bgRef idx="1001">
        <a:schemeClr val="bg1"/>
      </p:bgRef>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49"/>
            <a:ext cx="11887200" cy="5483225"/>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5564495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73.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367905043"/>
      </p:ext>
    </p:extLst>
  </p:cSld>
  <p:clrMapOvr>
    <a:masterClrMapping/>
  </p:clrMapOvr>
  <p:transition>
    <p:fade/>
  </p:transition>
  <p:timing>
    <p:tnLst>
      <p:par>
        <p:cTn id="1" dur="indefinite" restart="never" nodeType="tmRoot"/>
      </p:par>
    </p:tnLst>
  </p:timing>
</p:sldLayout>
</file>

<file path=ppt/slideLayouts/slideLayout174.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7" name="Content Placeholder 6"/>
          <p:cNvSpPr>
            <a:spLocks noGrp="1"/>
          </p:cNvSpPr>
          <p:nvPr>
            <p:ph sz="quarter" idx="10"/>
          </p:nvPr>
        </p:nvSpPr>
        <p:spPr>
          <a:xfrm>
            <a:off x="274638" y="1214438"/>
            <a:ext cx="11887200" cy="54832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05992854"/>
      </p:ext>
    </p:extLst>
  </p:cSld>
  <p:clrMapOvr>
    <a:masterClrMapping/>
  </p:clrMapOvr>
  <p:transition>
    <p:fade/>
  </p:transition>
  <p:timing>
    <p:tnLst>
      <p:par>
        <p:cTn id="1" dur="indefinite" restart="never" nodeType="tmRoot"/>
      </p:par>
    </p:tnLst>
  </p:timing>
</p:sldLayout>
</file>

<file path=ppt/slideLayouts/slideLayout175.xml><?xml version="1.0" encoding="utf-8"?>
<p:sldLayout xmlns:a="http://schemas.openxmlformats.org/drawingml/2006/main" xmlns:r="http://schemas.openxmlformats.org/officeDocument/2006/relationships" xmlns:p="http://schemas.openxmlformats.org/presentationml/2006/main" showMasterSp="0"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7067" y="1810763"/>
            <a:ext cx="11382339" cy="3057760"/>
          </a:xfrm>
        </p:spPr>
        <p:txBody>
          <a:bodyPr anchor="ctr" anchorCtr="0">
            <a:spAutoFit/>
            <a:scene3d>
              <a:camera prst="orthographicFront"/>
              <a:lightRig rig="flat" dir="t"/>
            </a:scene3d>
            <a:sp3d>
              <a:contourClr>
                <a:schemeClr val="bg2"/>
              </a:contourClr>
            </a:sp3d>
          </a:bodyPr>
          <a:lstStyle>
            <a:lvl1pPr marL="0" indent="0" algn="l">
              <a:buFont typeface="Arial" pitchFamily="34" charset="0"/>
              <a:buNone/>
              <a:defRPr kumimoji="0" lang="en-US" sz="8975" b="0" i="0" u="none" strike="noStrike" kern="1200" cap="none" spc="-122"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spTree>
    <p:extLst>
      <p:ext uri="{BB962C8B-B14F-4D97-AF65-F5344CB8AC3E}">
        <p14:creationId xmlns:p14="http://schemas.microsoft.com/office/powerpoint/2010/main" val="3981996801"/>
      </p:ext>
    </p:extLst>
  </p:cSld>
  <p:clrMapOvr>
    <a:masterClrMapping/>
  </p:clrMapOvr>
  <p:transition>
    <p:fade/>
  </p:transition>
  <p:timing>
    <p:tnLst>
      <p:par>
        <p:cTn id="1" dur="indefinite" restart="never" nodeType="tmRoot"/>
      </p:par>
    </p:tnLst>
  </p:timing>
</p:sldLayout>
</file>

<file path=ppt/slideLayouts/slideLayout176.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73703440"/>
      </p:ext>
    </p:extLst>
  </p:cSld>
  <p:clrMapOvr>
    <a:masterClrMapping/>
  </p:clrMapOvr>
  <p:transition>
    <p:fade/>
  </p:transition>
  <p:timing>
    <p:tnLst>
      <p:par>
        <p:cTn id="1" dur="indefinite" restart="never" nodeType="tmRoot"/>
      </p:par>
    </p:tnLst>
  </p:timing>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itle Slide_Color  2">
    <p:spTree>
      <p:nvGrpSpPr>
        <p:cNvPr id="1" name=""/>
        <p:cNvGrpSpPr/>
        <p:nvPr/>
      </p:nvGrpSpPr>
      <p:grpSpPr>
        <a:xfrm>
          <a:off x="0" y="0"/>
          <a:ext cx="0" cy="0"/>
          <a:chOff x="0" y="0"/>
          <a:chExt cx="0" cy="0"/>
        </a:xfrm>
      </p:grpSpPr>
      <p:sp>
        <p:nvSpPr>
          <p:cNvPr id="7" name="Text Placeholder 6"/>
          <p:cNvSpPr>
            <a:spLocks noGrp="1"/>
          </p:cNvSpPr>
          <p:nvPr>
            <p:ph type="body" sz="quarter" idx="11"/>
          </p:nvPr>
        </p:nvSpPr>
        <p:spPr>
          <a:xfrm>
            <a:off x="274638" y="5783263"/>
            <a:ext cx="11887200" cy="914400"/>
          </a:xfrm>
        </p:spPr>
        <p:txBody>
          <a:bodyPr lIns="182880" tIns="146304" rIns="182880" bIns="146304" anchor="b">
            <a:noAutofit/>
          </a:bodyPr>
          <a:lstStyle>
            <a:lvl1pPr>
              <a:defRPr sz="2000" baseline="0">
                <a:latin typeface="+mn-lt"/>
              </a:defRPr>
            </a:lvl1pPr>
          </a:lstStyle>
          <a:p>
            <a:pPr lvl="0"/>
            <a:r>
              <a:rPr lang="en-US" dirty="0" smtClean="0"/>
              <a:t>Click to edit Master text styles</a:t>
            </a:r>
            <a:endParaRPr lang="en-US" dirty="0"/>
          </a:p>
        </p:txBody>
      </p:sp>
      <p:sp>
        <p:nvSpPr>
          <p:cNvPr id="2" name="Title 1"/>
          <p:cNvSpPr>
            <a:spLocks noGrp="1"/>
          </p:cNvSpPr>
          <p:nvPr>
            <p:ph type="title" hasCustomPrompt="1"/>
          </p:nvPr>
        </p:nvSpPr>
        <p:spPr>
          <a:xfrm>
            <a:off x="274638" y="2125663"/>
            <a:ext cx="11887199" cy="912813"/>
          </a:xfrm>
        </p:spPr>
        <p:txBody>
          <a:bodyPr/>
          <a:lstStyle>
            <a:lvl1pPr>
              <a:defRPr sz="5400"/>
            </a:lvl1pPr>
          </a:lstStyle>
          <a:p>
            <a:r>
              <a:rPr lang="en-US" dirty="0" smtClean="0"/>
              <a:t>Click to edit master title style</a:t>
            </a:r>
            <a:endParaRPr lang="en-US" dirty="0"/>
          </a:p>
        </p:txBody>
      </p:sp>
    </p:spTree>
    <p:extLst>
      <p:ext uri="{BB962C8B-B14F-4D97-AF65-F5344CB8AC3E}">
        <p14:creationId xmlns:p14="http://schemas.microsoft.com/office/powerpoint/2010/main" val="2711869382"/>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itle &amp; Content Layout">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274638" y="1211263"/>
            <a:ext cx="11887200" cy="548481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020386042"/>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itle &amp; Content 2">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3932238" y="2125663"/>
            <a:ext cx="8229601" cy="4572000"/>
          </a:xfrm>
        </p:spPr>
        <p:txBody>
          <a:bodyPr lIns="182880" tIns="146304" rIns="182880" bIns="146304">
            <a:noAutofit/>
          </a:bodyPr>
          <a:lstStyle>
            <a:lvl1pPr>
              <a:defRPr sz="3600"/>
            </a:lvl1pPr>
            <a:lvl2pPr>
              <a:defRPr sz="2800"/>
            </a:lvl2pPr>
            <a:lvl3pPr>
              <a:defRPr sz="2400"/>
            </a:lvl3pPr>
            <a:lvl4pPr>
              <a:defRPr sz="2000"/>
            </a:lvl4pPr>
            <a:lvl5pPr>
              <a:defRPr sz="18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ext Placeholder 6"/>
          <p:cNvSpPr>
            <a:spLocks noGrp="1"/>
          </p:cNvSpPr>
          <p:nvPr>
            <p:ph type="body" sz="quarter" idx="11"/>
          </p:nvPr>
        </p:nvSpPr>
        <p:spPr>
          <a:xfrm>
            <a:off x="274638" y="2125663"/>
            <a:ext cx="2743200" cy="4572000"/>
          </a:xfrm>
        </p:spPr>
        <p:txBody>
          <a:bodyPr lIns="182880" tIns="146304" rIns="182880" bIns="146304">
            <a:noAutofit/>
          </a:bodyPr>
          <a:lstStyle>
            <a:lvl1pPr algn="l" defTabSz="914166" rtl="0" eaLnBrk="1" latinLnBrk="0" hangingPunct="1">
              <a:spcBef>
                <a:spcPct val="0"/>
              </a:spcBef>
              <a:buNone/>
              <a:defRPr lang="en-US" sz="2400" kern="1200" dirty="0" smtClean="0">
                <a:gradFill>
                  <a:gsLst>
                    <a:gs pos="0">
                      <a:srgbClr val="505050"/>
                    </a:gs>
                    <a:gs pos="100000">
                      <a:srgbClr val="505050"/>
                    </a:gs>
                  </a:gsLst>
                  <a:lin ang="5400000" scaled="0"/>
                </a:gradFill>
                <a:latin typeface="+mn-lt"/>
                <a:ea typeface="+mj-ea"/>
                <a:cs typeface="+mj-cs"/>
              </a:defRPr>
            </a:lvl1pPr>
            <a:lvl2pPr algn="l" defTabSz="914166" rtl="0" eaLnBrk="1" latinLnBrk="0" hangingPunct="1">
              <a:spcBef>
                <a:spcPct val="0"/>
              </a:spcBef>
              <a:buNone/>
              <a:defRPr lang="en-US" sz="1600" kern="1200" dirty="0" smtClean="0">
                <a:gradFill>
                  <a:gsLst>
                    <a:gs pos="0">
                      <a:schemeClr val="tx1"/>
                    </a:gs>
                    <a:gs pos="100000">
                      <a:schemeClr val="tx1"/>
                    </a:gs>
                  </a:gsLst>
                  <a:lin ang="5400000" scaled="0"/>
                </a:gradFill>
                <a:latin typeface="+mn-lt"/>
                <a:ea typeface="+mj-ea"/>
                <a:cs typeface="+mj-cs"/>
              </a:defRPr>
            </a:lvl2pPr>
            <a:lvl3pPr marL="228541" indent="0" algn="l" defTabSz="914166" rtl="0" eaLnBrk="1" latinLnBrk="0" hangingPunct="1">
              <a:spcBef>
                <a:spcPct val="0"/>
              </a:spcBef>
              <a:buNone/>
              <a:defRPr lang="en-US" sz="1600" kern="1200" dirty="0" smtClean="0">
                <a:gradFill>
                  <a:gsLst>
                    <a:gs pos="0">
                      <a:schemeClr val="tx1"/>
                    </a:gs>
                    <a:gs pos="100000">
                      <a:schemeClr val="tx1"/>
                    </a:gs>
                  </a:gsLst>
                  <a:lin ang="5400000" scaled="0"/>
                </a:gradFill>
                <a:latin typeface="+mn-lt"/>
                <a:ea typeface="+mj-ea"/>
                <a:cs typeface="+mj-cs"/>
              </a:defRPr>
            </a:lvl3pPr>
            <a:lvl4pPr marL="457082" indent="0" algn="l" defTabSz="914166" rtl="0" eaLnBrk="1" latinLnBrk="0" hangingPunct="1">
              <a:spcBef>
                <a:spcPct val="0"/>
              </a:spcBef>
              <a:buNone/>
              <a:defRPr lang="en-US" sz="1600" kern="1200" dirty="0" smtClean="0">
                <a:gradFill>
                  <a:gsLst>
                    <a:gs pos="0">
                      <a:schemeClr val="tx1"/>
                    </a:gs>
                    <a:gs pos="100000">
                      <a:schemeClr val="tx1"/>
                    </a:gs>
                  </a:gsLst>
                  <a:lin ang="5400000" scaled="0"/>
                </a:gradFill>
                <a:latin typeface="+mn-lt"/>
                <a:ea typeface="+mj-ea"/>
                <a:cs typeface="+mj-cs"/>
              </a:defRPr>
            </a:lvl4pPr>
            <a:lvl5pPr marL="739586" indent="0" algn="l" defTabSz="914166" rtl="0" eaLnBrk="1" latinLnBrk="0" hangingPunct="1">
              <a:spcBef>
                <a:spcPct val="0"/>
              </a:spcBef>
              <a:buNone/>
              <a:defRPr lang="en-US" sz="1600" kern="1200" dirty="0">
                <a:gradFill>
                  <a:gsLst>
                    <a:gs pos="0">
                      <a:schemeClr val="tx1"/>
                    </a:gs>
                    <a:gs pos="100000">
                      <a:schemeClr val="tx1"/>
                    </a:gs>
                  </a:gsLst>
                  <a:lin ang="5400000" scaled="0"/>
                </a:gradFill>
                <a:latin typeface="+mn-lt"/>
                <a:ea typeface="+mj-ea"/>
                <a:cs typeface="+mj-cs"/>
              </a:defRPr>
            </a:lvl5pPr>
          </a:lstStyle>
          <a:p>
            <a:pPr lvl="0"/>
            <a:r>
              <a:rPr lang="en-US" dirty="0" smtClean="0"/>
              <a:t>Click to edit Master text styles</a:t>
            </a:r>
          </a:p>
        </p:txBody>
      </p:sp>
      <p:sp>
        <p:nvSpPr>
          <p:cNvPr id="3" name="Title 2"/>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262314640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_Color  2">
    <p:spTree>
      <p:nvGrpSpPr>
        <p:cNvPr id="1" name=""/>
        <p:cNvGrpSpPr/>
        <p:nvPr/>
      </p:nvGrpSpPr>
      <p:grpSpPr>
        <a:xfrm>
          <a:off x="0" y="0"/>
          <a:ext cx="0" cy="0"/>
          <a:chOff x="0" y="0"/>
          <a:chExt cx="0" cy="0"/>
        </a:xfrm>
      </p:grpSpPr>
      <p:sp>
        <p:nvSpPr>
          <p:cNvPr id="7" name="Text Placeholder 6"/>
          <p:cNvSpPr>
            <a:spLocks noGrp="1"/>
          </p:cNvSpPr>
          <p:nvPr>
            <p:ph type="body" sz="quarter" idx="11"/>
          </p:nvPr>
        </p:nvSpPr>
        <p:spPr>
          <a:xfrm>
            <a:off x="274638" y="5783263"/>
            <a:ext cx="11887200" cy="914400"/>
          </a:xfrm>
        </p:spPr>
        <p:txBody>
          <a:bodyPr lIns="182880" tIns="146304" rIns="182880" bIns="146304" anchor="b">
            <a:noAutofit/>
          </a:bodyPr>
          <a:lstStyle>
            <a:lvl1pPr>
              <a:defRPr sz="2000" baseline="0">
                <a:latin typeface="+mn-lt"/>
              </a:defRPr>
            </a:lvl1pPr>
          </a:lstStyle>
          <a:p>
            <a:pPr lvl="0"/>
            <a:r>
              <a:rPr lang="en-US" smtClean="0"/>
              <a:t>Click to edit Master text styles</a:t>
            </a:r>
          </a:p>
        </p:txBody>
      </p:sp>
      <p:sp>
        <p:nvSpPr>
          <p:cNvPr id="2" name="Title 1"/>
          <p:cNvSpPr>
            <a:spLocks noGrp="1"/>
          </p:cNvSpPr>
          <p:nvPr>
            <p:ph type="title" hasCustomPrompt="1"/>
          </p:nvPr>
        </p:nvSpPr>
        <p:spPr>
          <a:xfrm>
            <a:off x="274638" y="3040856"/>
            <a:ext cx="11887199" cy="912813"/>
          </a:xfrm>
        </p:spPr>
        <p:txBody>
          <a:bodyPr lIns="182880" tIns="146304" rIns="182880" bIns="146304"/>
          <a:lstStyle>
            <a:lvl1pPr>
              <a:defRPr sz="5400"/>
            </a:lvl1pPr>
          </a:lstStyle>
          <a:p>
            <a:r>
              <a:rPr lang="en-US" dirty="0" smtClean="0"/>
              <a:t>Click to edit master title style</a:t>
            </a:r>
            <a:endParaRPr lang="en-US" dirty="0"/>
          </a:p>
        </p:txBody>
      </p:sp>
    </p:spTree>
    <p:extLst>
      <p:ext uri="{BB962C8B-B14F-4D97-AF65-F5344CB8AC3E}">
        <p14:creationId xmlns:p14="http://schemas.microsoft.com/office/powerpoint/2010/main" val="3200273125"/>
      </p:ext>
    </p:extLst>
  </p:cSld>
  <p:clrMapOvr>
    <a:masterClrMapping/>
  </p:clrMapOvr>
  <p:timing>
    <p:tnLst>
      <p:par>
        <p:cTn id="1" dur="indefinite" restart="never" nodeType="tmRoot"/>
      </p:par>
    </p:tnLst>
  </p:timing>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Text Only_Large">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1189039" y="2125663"/>
            <a:ext cx="10058400" cy="912813"/>
          </a:xfrm>
        </p:spPr>
        <p:txBody>
          <a:bodyPr/>
          <a:lstStyle>
            <a:lvl1pPr>
              <a:defRPr sz="3600"/>
            </a:lvl1pPr>
          </a:lstStyle>
          <a:p>
            <a:r>
              <a:rPr lang="en-US" dirty="0" smtClean="0"/>
              <a:t>Click to edit master title style</a:t>
            </a:r>
            <a:endParaRPr lang="en-US" dirty="0"/>
          </a:p>
        </p:txBody>
      </p:sp>
    </p:spTree>
    <p:extLst>
      <p:ext uri="{BB962C8B-B14F-4D97-AF65-F5344CB8AC3E}">
        <p14:creationId xmlns:p14="http://schemas.microsoft.com/office/powerpoint/2010/main" val="242113539"/>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2125663"/>
            <a:ext cx="2743200" cy="4570412"/>
          </a:xfrm>
        </p:spPr>
        <p:txBody>
          <a:bodyPr vert="horz" lIns="182880" tIns="146304" rIns="182880" bIns="146304" rtlCol="0">
            <a:noAutofit/>
          </a:bodyPr>
          <a:lstStyle>
            <a:lvl1pPr>
              <a:defRPr lang="en-US" sz="2400" dirty="0" smtClean="0">
                <a:latin typeface="+mn-lt"/>
                <a:ea typeface="+mj-ea"/>
                <a:cs typeface="+mj-cs"/>
              </a:defRPr>
            </a:lvl1pPr>
          </a:lstStyle>
          <a:p>
            <a:pPr lvl="0">
              <a:spcBef>
                <a:spcPct val="0"/>
              </a:spcBef>
            </a:pPr>
            <a:r>
              <a:rPr lang="en-US" dirty="0" smtClean="0"/>
              <a:t>Click to edit Master text styles</a:t>
            </a:r>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029200518"/>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1263"/>
            <a:ext cx="2743200" cy="5484812"/>
          </a:xfrm>
        </p:spPr>
        <p:txBody>
          <a:bodyPr lIns="182880" tIns="146304" rIns="182880" bIns="146304"/>
          <a:lstStyle>
            <a:lvl1pPr>
              <a:defRPr lang="en-US" sz="2400" kern="1200" dirty="0" smtClean="0">
                <a:gradFill>
                  <a:gsLst>
                    <a:gs pos="0">
                      <a:srgbClr val="505050"/>
                    </a:gs>
                    <a:gs pos="100000">
                      <a:srgbClr val="505050"/>
                    </a:gs>
                  </a:gsLst>
                  <a:lin ang="5400000" scaled="0"/>
                </a:gradFill>
                <a:latin typeface="+mn-lt"/>
                <a:ea typeface="+mj-ea"/>
                <a:cs typeface="+mj-cs"/>
              </a:defRPr>
            </a:lvl1pPr>
          </a:lstStyle>
          <a:p>
            <a:pPr marL="0" lvl="0" indent="0" algn="l" defTabSz="914166" rtl="0" eaLnBrk="1" latinLnBrk="0" hangingPunct="1">
              <a:spcBef>
                <a:spcPct val="0"/>
              </a:spcBef>
              <a:buFont typeface="Arial" pitchFamily="34" charset="0"/>
              <a:buNone/>
            </a:pPr>
            <a:r>
              <a:rPr lang="en-US" dirty="0" smtClean="0"/>
              <a:t>Click to edit Master text styles</a:t>
            </a:r>
          </a:p>
        </p:txBody>
      </p:sp>
    </p:spTree>
    <p:extLst>
      <p:ext uri="{BB962C8B-B14F-4D97-AF65-F5344CB8AC3E}">
        <p14:creationId xmlns:p14="http://schemas.microsoft.com/office/powerpoint/2010/main" val="874509984"/>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5761040" y="3040063"/>
            <a:ext cx="6400801" cy="914400"/>
          </a:xfrm>
        </p:spPr>
        <p:txBody>
          <a:bodyPr wrap="square" lIns="182880" tIns="146304" rIns="182880" bIns="146304" anchor="ctr">
            <a:noAutofit/>
          </a:bodyPr>
          <a:lstStyle>
            <a:lvl1pPr>
              <a:lnSpc>
                <a:spcPct val="95000"/>
              </a:lnSpc>
              <a:spcBef>
                <a:spcPts val="0"/>
              </a:spcBef>
              <a:spcAft>
                <a:spcPts val="1632"/>
              </a:spcAft>
              <a:defRPr lang="en-US" sz="3600" kern="1200" dirty="0" smtClean="0">
                <a:gradFill>
                  <a:gsLst>
                    <a:gs pos="0">
                      <a:srgbClr val="505050"/>
                    </a:gs>
                    <a:gs pos="100000">
                      <a:srgbClr val="505050"/>
                    </a:gs>
                  </a:gsLst>
                  <a:lin ang="5400000" scaled="0"/>
                </a:gradFill>
                <a:latin typeface="+mj-lt"/>
                <a:ea typeface="+mn-ea"/>
                <a:cs typeface="+mn-cs"/>
              </a:defRPr>
            </a:lvl1pPr>
            <a:lvl2pPr>
              <a:lnSpc>
                <a:spcPct val="100000"/>
              </a:lnSpc>
              <a:spcBef>
                <a:spcPts val="816"/>
              </a:spcBef>
              <a:defRPr sz="1900">
                <a:solidFill>
                  <a:srgbClr val="FFFFFF"/>
                </a:solidFill>
              </a:defRPr>
            </a:lvl2pPr>
            <a:lvl3pPr>
              <a:lnSpc>
                <a:spcPct val="100000"/>
              </a:lnSpc>
              <a:spcBef>
                <a:spcPts val="816"/>
              </a:spcBef>
              <a:defRPr sz="1900">
                <a:solidFill>
                  <a:srgbClr val="FFFFFF"/>
                </a:solidFill>
              </a:defRPr>
            </a:lvl3pPr>
            <a:lvl4pPr>
              <a:lnSpc>
                <a:spcPct val="100000"/>
              </a:lnSpc>
              <a:spcBef>
                <a:spcPts val="816"/>
              </a:spcBef>
              <a:defRPr sz="1900">
                <a:solidFill>
                  <a:srgbClr val="FFFFFF"/>
                </a:solidFill>
              </a:defRPr>
            </a:lvl4pPr>
            <a:lvl5pPr>
              <a:lnSpc>
                <a:spcPct val="100000"/>
              </a:lnSpc>
              <a:spcBef>
                <a:spcPts val="816"/>
              </a:spcBef>
              <a:defRPr sz="1900">
                <a:solidFill>
                  <a:srgbClr val="FFFFFF"/>
                </a:solidFill>
              </a:defRPr>
            </a:lvl5pPr>
          </a:lstStyle>
          <a:p>
            <a:pPr marL="0" lvl="0" indent="0" algn="l" defTabSz="914166" rtl="0" eaLnBrk="1" latinLnBrk="0" hangingPunct="1">
              <a:spcBef>
                <a:spcPct val="20000"/>
              </a:spcBef>
              <a:buFont typeface="Arial" pitchFamily="34" charset="0"/>
              <a:buNone/>
            </a:pPr>
            <a:r>
              <a:rPr lang="en-US" dirty="0" smtClean="0"/>
              <a:t>Click to edit Master text styles</a:t>
            </a:r>
          </a:p>
        </p:txBody>
      </p:sp>
      <p:sp>
        <p:nvSpPr>
          <p:cNvPr id="15" name="Title 1"/>
          <p:cNvSpPr>
            <a:spLocks noGrp="1"/>
          </p:cNvSpPr>
          <p:nvPr>
            <p:ph type="ctrTitle" hasCustomPrompt="1"/>
          </p:nvPr>
        </p:nvSpPr>
        <p:spPr>
          <a:xfrm>
            <a:off x="274638" y="1218558"/>
            <a:ext cx="4572000" cy="4557415"/>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969696">
              <a:alpha val="80000"/>
            </a:srgbClr>
          </a:solidFill>
          <a:ln>
            <a:noFill/>
          </a:ln>
          <a:extLst/>
        </p:spPr>
        <p:txBody>
          <a:bodyPr vert="horz" wrap="square" lIns="248654" tIns="0" rIns="248654" bIns="0" numCol="1" anchor="ctr" anchorCtr="0" compatLnSpc="1">
            <a:prstTxWarp prst="textNoShape">
              <a:avLst/>
            </a:prstTxWarp>
            <a:noAutofit/>
          </a:bodyPr>
          <a:lstStyle>
            <a:lvl1pPr>
              <a:lnSpc>
                <a:spcPct val="95000"/>
              </a:lnSpc>
              <a:defRPr lang="en-US" sz="44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2389837844"/>
      </p:ext>
    </p:extLst>
  </p:cSld>
  <p:clrMapOvr>
    <a:masterClrMapping/>
  </p:clrMapOvr>
  <p:timing>
    <p:tnLst>
      <p:par>
        <p:cTn id="1" dur="indefinite" restart="never" nodeType="tmRoot"/>
      </p:par>
    </p:tnLst>
  </p:timing>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5761040" y="3040063"/>
            <a:ext cx="6400801" cy="914400"/>
          </a:xfrm>
        </p:spPr>
        <p:txBody>
          <a:bodyPr vert="horz" wrap="square" lIns="182880" tIns="146304" rIns="182880" bIns="146304" rtlCol="0" anchor="ctr">
            <a:noAutofit/>
          </a:bodyPr>
          <a:lstStyle>
            <a:lvl1pPr>
              <a:defRPr lang="en-US" sz="3600" kern="1200" dirty="0" smtClean="0">
                <a:gradFill>
                  <a:gsLst>
                    <a:gs pos="0">
                      <a:srgbClr val="505050"/>
                    </a:gs>
                    <a:gs pos="100000">
                      <a:srgbClr val="505050"/>
                    </a:gs>
                  </a:gsLst>
                  <a:lin ang="5400000" scaled="0"/>
                </a:gradFill>
                <a:latin typeface="+mj-lt"/>
                <a:ea typeface="+mn-ea"/>
                <a:cs typeface="+mn-cs"/>
              </a:defRPr>
            </a:lvl1pPr>
          </a:lstStyle>
          <a:p>
            <a:pPr marL="0" lvl="0" indent="0" algn="l" defTabSz="914166" rtl="0" eaLnBrk="1" latinLnBrk="0" hangingPunct="1">
              <a:spcBef>
                <a:spcPct val="20000"/>
              </a:spcBef>
              <a:spcAft>
                <a:spcPts val="1632"/>
              </a:spcAft>
              <a:buFont typeface="Arial" pitchFamily="34" charset="0"/>
              <a:buNone/>
            </a:pPr>
            <a:r>
              <a:rPr lang="en-US" dirty="0" smtClean="0"/>
              <a:t>Click to edit Master text styles</a:t>
            </a:r>
          </a:p>
        </p:txBody>
      </p:sp>
      <p:sp>
        <p:nvSpPr>
          <p:cNvPr id="15" name="Title 1"/>
          <p:cNvSpPr>
            <a:spLocks noGrp="1"/>
          </p:cNvSpPr>
          <p:nvPr>
            <p:ph type="ctrTitle" hasCustomPrompt="1"/>
          </p:nvPr>
        </p:nvSpPr>
        <p:spPr>
          <a:xfrm>
            <a:off x="274639" y="1211263"/>
            <a:ext cx="4586632" cy="4572000"/>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969696">
              <a:alpha val="80000"/>
            </a:srgbClr>
          </a:solidFill>
          <a:ln>
            <a:noFill/>
          </a:ln>
          <a:extLst/>
        </p:spPr>
        <p:txBody>
          <a:bodyPr vert="horz" wrap="square" lIns="248654" tIns="0" rIns="248654" bIns="0" numCol="1" anchor="ctr" anchorCtr="0" compatLnSpc="1">
            <a:prstTxWarp prst="textNoShape">
              <a:avLst/>
            </a:prstTxWarp>
            <a:noAutofit/>
          </a:bodyPr>
          <a:lstStyle>
            <a:lvl1pPr>
              <a:lnSpc>
                <a:spcPct val="95000"/>
              </a:lnSpc>
              <a:defRPr lang="en-US" sz="4400" kern="1200" dirty="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
        <p:nvSpPr>
          <p:cNvPr id="6" name="Text Placeholder 8"/>
          <p:cNvSpPr>
            <a:spLocks noGrp="1"/>
          </p:cNvSpPr>
          <p:nvPr>
            <p:ph type="body" sz="quarter" idx="16" hasCustomPrompt="1"/>
          </p:nvPr>
        </p:nvSpPr>
        <p:spPr>
          <a:xfrm>
            <a:off x="274641" y="296864"/>
            <a:ext cx="11887199" cy="914400"/>
          </a:xfrm>
        </p:spPr>
        <p:txBody>
          <a:bodyPr vert="horz" lIns="182880" tIns="45720" rIns="182880" bIns="45720" rtlCol="0" anchor="t">
            <a:noAutofit/>
          </a:bodyPr>
          <a:lstStyle>
            <a:lvl1pPr>
              <a:defRPr lang="en-US" sz="4800" dirty="0" smtClean="0">
                <a:ea typeface="+mj-ea"/>
                <a:cs typeface="+mj-cs"/>
              </a:defRPr>
            </a:lvl1pPr>
          </a:lstStyle>
          <a:p>
            <a:pPr lvl="0">
              <a:spcBef>
                <a:spcPct val="0"/>
              </a:spcBef>
            </a:pPr>
            <a:r>
              <a:rPr lang="en-US" dirty="0" smtClean="0"/>
              <a:t>Click to edit master text styles</a:t>
            </a:r>
          </a:p>
        </p:txBody>
      </p:sp>
    </p:spTree>
    <p:extLst>
      <p:ext uri="{BB962C8B-B14F-4D97-AF65-F5344CB8AC3E}">
        <p14:creationId xmlns:p14="http://schemas.microsoft.com/office/powerpoint/2010/main" val="1834891143"/>
      </p:ext>
    </p:extLst>
  </p:cSld>
  <p:clrMapOvr>
    <a:masterClrMapping/>
  </p:clrMapOvr>
  <p:timing>
    <p:tnLst>
      <p:par>
        <p:cTn id="1" dur="indefinite" restart="never" nodeType="tmRoot"/>
      </p:par>
    </p:tnLst>
  </p:timing>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5761040" y="3040063"/>
            <a:ext cx="6400801" cy="914400"/>
          </a:xfrm>
        </p:spPr>
        <p:txBody>
          <a:bodyPr vert="horz" wrap="square" lIns="182880" tIns="146304" rIns="182880" bIns="146304" rtlCol="0" anchor="ctr">
            <a:noAutofit/>
          </a:bodyPr>
          <a:lstStyle>
            <a:lvl1pPr>
              <a:defRPr lang="en-US" sz="3600" kern="1200" dirty="0" smtClean="0">
                <a:gradFill>
                  <a:gsLst>
                    <a:gs pos="0">
                      <a:srgbClr val="505050"/>
                    </a:gs>
                    <a:gs pos="100000">
                      <a:srgbClr val="505050"/>
                    </a:gs>
                  </a:gsLst>
                  <a:lin ang="5400000" scaled="0"/>
                </a:gradFill>
                <a:latin typeface="+mj-lt"/>
                <a:ea typeface="+mn-ea"/>
                <a:cs typeface="+mn-cs"/>
              </a:defRPr>
            </a:lvl1pPr>
          </a:lstStyle>
          <a:p>
            <a:pPr marL="0" lvl="0" indent="0" algn="l" defTabSz="914166" rtl="0" eaLnBrk="1" latinLnBrk="0" hangingPunct="1">
              <a:spcBef>
                <a:spcPct val="20000"/>
              </a:spcBef>
              <a:buFont typeface="Arial" pitchFamily="34" charset="0"/>
              <a:buNone/>
            </a:pPr>
            <a:r>
              <a:rPr lang="en-US" dirty="0" smtClean="0"/>
              <a:t>Click to edit Master text styles</a:t>
            </a:r>
          </a:p>
        </p:txBody>
      </p:sp>
      <p:sp>
        <p:nvSpPr>
          <p:cNvPr id="7" name="Picture Placeholder 12"/>
          <p:cNvSpPr>
            <a:spLocks noGrp="1"/>
          </p:cNvSpPr>
          <p:nvPr>
            <p:ph type="pic" sz="quarter" idx="16"/>
          </p:nvPr>
        </p:nvSpPr>
        <p:spPr>
          <a:xfrm>
            <a:off x="274638" y="1211266"/>
            <a:ext cx="4572000" cy="4557415"/>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1"/>
          <a:lstStyle/>
          <a:p>
            <a:r>
              <a:rPr lang="en-US" dirty="0" smtClean="0"/>
              <a:t>Drag picture to placeholder or click icon to add</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222238227"/>
      </p:ext>
    </p:extLst>
  </p:cSld>
  <p:clrMapOvr>
    <a:masterClrMapping/>
  </p:clrMapOvr>
  <p:timing>
    <p:tnLst>
      <p:par>
        <p:cTn id="1" dur="indefinite" restart="never" nodeType="tmRoot"/>
      </p:par>
    </p:tnLst>
  </p:timing>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1_Title &amp; Content_with Subtitl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463811084"/>
      </p:ext>
    </p:extLst>
  </p:cSld>
  <p:clrMapOvr>
    <a:masterClrMapping/>
  </p:clrMapOvr>
  <p:timing>
    <p:tnLst>
      <p:par>
        <p:cTn id="1" dur="indefinite" restart="never" nodeType="tmRoot"/>
      </p:par>
    </p:tnLst>
  </p:timing>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Blank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899523"/>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74638" y="2307518"/>
            <a:ext cx="1563194"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dirty="0" smtClean="0"/>
              <a:t>Drag picture to placeholder or click icon to add</a:t>
            </a:r>
          </a:p>
          <a:p>
            <a:endParaRPr lang="en-US" dirty="0"/>
          </a:p>
        </p:txBody>
      </p:sp>
      <p:sp>
        <p:nvSpPr>
          <p:cNvPr id="8" name="Picture Placeholder 12"/>
          <p:cNvSpPr>
            <a:spLocks noGrp="1"/>
          </p:cNvSpPr>
          <p:nvPr>
            <p:ph type="pic" sz="quarter" idx="18"/>
          </p:nvPr>
        </p:nvSpPr>
        <p:spPr>
          <a:xfrm>
            <a:off x="4745014" y="2301239"/>
            <a:ext cx="3232905"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600"/>
            </a:lvl1pPr>
          </a:lstStyle>
          <a:p>
            <a:r>
              <a:rPr lang="en-US" dirty="0" smtClean="0"/>
              <a:t>Drag picture to placeholder or click icon to add</a:t>
            </a:r>
            <a:endParaRPr lang="en-US" dirty="0"/>
          </a:p>
        </p:txBody>
      </p:sp>
      <p:sp>
        <p:nvSpPr>
          <p:cNvPr id="9" name="Picture Placeholder 12"/>
          <p:cNvSpPr>
            <a:spLocks noGrp="1"/>
          </p:cNvSpPr>
          <p:nvPr>
            <p:ph type="pic" sz="quarter" idx="19"/>
          </p:nvPr>
        </p:nvSpPr>
        <p:spPr>
          <a:xfrm>
            <a:off x="8258122" y="2302035"/>
            <a:ext cx="3903716"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600"/>
            </a:lvl1pPr>
          </a:lstStyle>
          <a:p>
            <a:r>
              <a:rPr lang="en-US" dirty="0" smtClean="0"/>
              <a:t>Drag picture to placeholder or click icon to add</a:t>
            </a:r>
            <a:endParaRPr lang="en-US" dirty="0"/>
          </a:p>
        </p:txBody>
      </p:sp>
      <p:sp>
        <p:nvSpPr>
          <p:cNvPr id="10" name="Picture Placeholder 12"/>
          <p:cNvSpPr>
            <a:spLocks noGrp="1"/>
          </p:cNvSpPr>
          <p:nvPr>
            <p:ph type="pic" sz="quarter" idx="20"/>
          </p:nvPr>
        </p:nvSpPr>
        <p:spPr>
          <a:xfrm>
            <a:off x="2118039" y="2301050"/>
            <a:ext cx="2346769"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dirty="0" smtClean="0"/>
              <a:t>Drag picture to placeholder or click icon to add</a:t>
            </a:r>
          </a:p>
          <a:p>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830799609"/>
      </p:ext>
    </p:extLst>
  </p:cSld>
  <p:clrMapOvr>
    <a:masterClrMapping/>
  </p:clrMapOvr>
  <p:timing>
    <p:tnLst>
      <p:par>
        <p:cTn id="1" dur="indefinite" restart="never" nodeType="tmRoot"/>
      </p:par>
    </p:tnLst>
  </p:timing>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49"/>
            <a:ext cx="11887200" cy="4570413"/>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8347768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mp; Content Layout">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lIns="182880" tIns="146304" rIns="182880" bIns="146304"/>
          <a:lstStyle/>
          <a:p>
            <a:r>
              <a:rPr lang="en-US" dirty="0" smtClean="0"/>
              <a:t>Click to edit master title style</a:t>
            </a:r>
            <a:endParaRPr lang="en-US" dirty="0"/>
          </a:p>
        </p:txBody>
      </p:sp>
      <p:sp>
        <p:nvSpPr>
          <p:cNvPr id="5" name="Text Placeholder 4"/>
          <p:cNvSpPr>
            <a:spLocks noGrp="1"/>
          </p:cNvSpPr>
          <p:nvPr>
            <p:ph type="body" sz="quarter" idx="10"/>
          </p:nvPr>
        </p:nvSpPr>
        <p:spPr>
          <a:xfrm>
            <a:off x="274638" y="1668463"/>
            <a:ext cx="11887200" cy="5027612"/>
          </a:xfrm>
        </p:spPr>
        <p:txBody>
          <a:bodyPr lIns="182880" tIns="146304" rIns="182880" bIns="146304"/>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75672168"/>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1051">
          <p15:clr>
            <a:srgbClr val="FBAE40"/>
          </p15:clr>
        </p15:guide>
        <p15:guide id="2" pos="3917">
          <p15:clr>
            <a:srgbClr val="FBAE4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1_Black Notes slide Layout">
    <p:bg bwMode="black">
      <p:bgRef idx="1001">
        <a:schemeClr val="bg1"/>
      </p:bgRef>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49"/>
            <a:ext cx="11887200" cy="5483225"/>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39420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Code Slide">
    <p:spTree>
      <p:nvGrpSpPr>
        <p:cNvPr id="1" name=""/>
        <p:cNvGrpSpPr/>
        <p:nvPr/>
      </p:nvGrpSpPr>
      <p:grpSpPr>
        <a:xfrm>
          <a:off x="0" y="0"/>
          <a:ext cx="0" cy="0"/>
          <a:chOff x="0" y="0"/>
          <a:chExt cx="0" cy="0"/>
        </a:xfrm>
      </p:grpSpPr>
      <p:sp>
        <p:nvSpPr>
          <p:cNvPr id="5" name="Content Placeholder 4"/>
          <p:cNvSpPr>
            <a:spLocks noGrp="1"/>
          </p:cNvSpPr>
          <p:nvPr>
            <p:ph sz="quarter" idx="14"/>
          </p:nvPr>
        </p:nvSpPr>
        <p:spPr>
          <a:xfrm>
            <a:off x="274638" y="2125663"/>
            <a:ext cx="11887200" cy="4572000"/>
          </a:xfrm>
        </p:spPr>
        <p:txBody>
          <a:bodyPr>
            <a:normAutofit/>
          </a:bodyPr>
          <a:lstStyle>
            <a:lvl1pPr>
              <a:spcAft>
                <a:spcPts val="816"/>
              </a:spcAft>
              <a:defRPr sz="2400">
                <a:latin typeface="Consolas" pitchFamily="49" charset="0"/>
                <a:cs typeface="Consolas" pitchFamily="49" charset="0"/>
              </a:defRPr>
            </a:lvl1pPr>
            <a:lvl2pPr>
              <a:spcAft>
                <a:spcPts val="816"/>
              </a:spcAft>
              <a:defRPr sz="2400">
                <a:latin typeface="Consolas" pitchFamily="49" charset="0"/>
                <a:cs typeface="Consolas" pitchFamily="49" charset="0"/>
              </a:defRPr>
            </a:lvl2pPr>
            <a:lvl3pPr>
              <a:spcAft>
                <a:spcPts val="816"/>
              </a:spcAft>
              <a:defRPr sz="2400">
                <a:latin typeface="Consolas" pitchFamily="49" charset="0"/>
                <a:cs typeface="Consolas" pitchFamily="49" charset="0"/>
              </a:defRPr>
            </a:lvl3pPr>
          </a:lstStyle>
          <a:p>
            <a:pPr lvl="0"/>
            <a:r>
              <a:rPr lang="en-US" dirty="0" smtClean="0"/>
              <a:t>Click to edit Master text styles</a:t>
            </a:r>
          </a:p>
          <a:p>
            <a:pPr lvl="1"/>
            <a:r>
              <a:rPr lang="en-US" dirty="0" smtClean="0"/>
              <a:t>Second level</a:t>
            </a:r>
          </a:p>
          <a:p>
            <a:pPr lvl="2"/>
            <a:r>
              <a:rPr lang="en-US" dirty="0" smtClean="0"/>
              <a:t>Third level</a:t>
            </a:r>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1540387090"/>
      </p:ext>
    </p:extLst>
  </p:cSld>
  <p:clrMapOvr>
    <a:masterClrMapping/>
  </p:clrMapOvr>
  <p:timing>
    <p:tnLst>
      <p:par>
        <p:cTn id="1" dur="indefinite" restart="never" nodeType="tmRoot"/>
      </p:par>
    </p:tnLst>
  </p:timing>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1_Logo on Background">
    <p:spTree>
      <p:nvGrpSpPr>
        <p:cNvPr id="1" name=""/>
        <p:cNvGrpSpPr/>
        <p:nvPr/>
      </p:nvGrpSpPr>
      <p:grpSpPr>
        <a:xfrm>
          <a:off x="0" y="0"/>
          <a:ext cx="0" cy="0"/>
          <a:chOff x="0" y="0"/>
          <a:chExt cx="0" cy="0"/>
        </a:xfrm>
      </p:grpSpPr>
      <p:sp>
        <p:nvSpPr>
          <p:cNvPr id="3" name="Text Box 3"/>
          <p:cNvSpPr txBox="1">
            <a:spLocks noChangeArrowheads="1"/>
          </p:cNvSpPr>
          <p:nvPr userDrawn="1"/>
        </p:nvSpPr>
        <p:spPr bwMode="blackWhite">
          <a:xfrm>
            <a:off x="273050" y="6079032"/>
            <a:ext cx="11888787" cy="618631"/>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rgbClr val="505050"/>
                    </a:gs>
                    <a:gs pos="100000">
                      <a:srgbClr val="505050"/>
                    </a:gs>
                  </a:gsLst>
                  <a:lin ang="5400000" scaled="0"/>
                </a:gradFill>
                <a:cs typeface="Segoe UI" pitchFamily="34" charset="0"/>
              </a:rPr>
              <a:t>© 2012 Microsoft Corporation. All rights reserved. Microsoft, Windows, Windows Vista and other product names are or may be registered trademarks and/or trademarks in the U.S. and/or other countries.</a:t>
            </a:r>
          </a:p>
          <a:p>
            <a:pPr defTabSz="932290" eaLnBrk="0" hangingPunct="0"/>
            <a:r>
              <a:rPr lang="en-US" sz="700" dirty="0">
                <a:gradFill>
                  <a:gsLst>
                    <a:gs pos="0">
                      <a:srgbClr val="505050"/>
                    </a:gs>
                    <a:gs pos="100000">
                      <a:srgbClr val="505050"/>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6270"/>
            <a:ext cx="3288506" cy="701984"/>
          </a:xfrm>
          <a:prstGeom prst="rect">
            <a:avLst/>
          </a:prstGeom>
        </p:spPr>
      </p:pic>
    </p:spTree>
    <p:extLst>
      <p:ext uri="{BB962C8B-B14F-4D97-AF65-F5344CB8AC3E}">
        <p14:creationId xmlns:p14="http://schemas.microsoft.com/office/powerpoint/2010/main" val="233029859"/>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Walkin">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10333037" y="482564"/>
            <a:ext cx="1646237" cy="351905"/>
          </a:xfrm>
          <a:prstGeom prst="rect">
            <a:avLst/>
          </a:prstGeom>
        </p:spPr>
      </p:pic>
    </p:spTree>
    <p:extLst>
      <p:ext uri="{BB962C8B-B14F-4D97-AF65-F5344CB8AC3E}">
        <p14:creationId xmlns:p14="http://schemas.microsoft.com/office/powerpoint/2010/main" val="903865752"/>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Title Slide North America ">
    <p:spTree>
      <p:nvGrpSpPr>
        <p:cNvPr id="1" name=""/>
        <p:cNvGrpSpPr/>
        <p:nvPr/>
      </p:nvGrpSpPr>
      <p:grpSpPr>
        <a:xfrm>
          <a:off x="0" y="0"/>
          <a:ext cx="0" cy="0"/>
          <a:chOff x="0" y="0"/>
          <a:chExt cx="0" cy="0"/>
        </a:xfrm>
      </p:grpSpPr>
      <p:sp>
        <p:nvSpPr>
          <p:cNvPr id="100" name="Rectangle 99"/>
          <p:cNvSpPr/>
          <p:nvPr userDrawn="1"/>
        </p:nvSpPr>
        <p:spPr bwMode="auto">
          <a:xfrm>
            <a:off x="274638" y="3943350"/>
            <a:ext cx="9144000" cy="18288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6345382" y="3943350"/>
            <a:ext cx="3073256" cy="182880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Rectangle 2"/>
          <p:cNvSpPr/>
          <p:nvPr userDrawn="1"/>
        </p:nvSpPr>
        <p:spPr bwMode="ltGray">
          <a:xfrm>
            <a:off x="274638" y="2125663"/>
            <a:ext cx="9144000" cy="182880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74701" y="3955786"/>
            <a:ext cx="6070681" cy="1828007"/>
          </a:xfrm>
          <a:noFill/>
        </p:spPr>
        <p:txBody>
          <a:bodyPr lIns="182880" tIns="146304" rIns="182880" bIns="146304">
            <a:noAutofit/>
          </a:bodyPr>
          <a:lstStyle>
            <a:lvl1pPr marL="0" indent="0">
              <a:spcBef>
                <a:spcPts val="0"/>
              </a:spcBef>
              <a:buNone/>
              <a:defRPr sz="3600" spc="0" baseline="0">
                <a:gradFill>
                  <a:gsLst>
                    <a:gs pos="0">
                      <a:schemeClr val="bg2"/>
                    </a:gs>
                    <a:gs pos="100000">
                      <a:schemeClr val="bg2"/>
                    </a:gs>
                  </a:gsLst>
                  <a:lin ang="5400000" scaled="0"/>
                </a:gradFill>
                <a:latin typeface="+mj-lt"/>
              </a:defRPr>
            </a:lvl1pPr>
          </a:lstStyle>
          <a:p>
            <a:pPr lvl="0"/>
            <a:r>
              <a:rPr lang="en-US" dirty="0" smtClean="0"/>
              <a:t>Speaker Name</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8333" y="518288"/>
            <a:ext cx="2620606" cy="915495"/>
          </a:xfrm>
          <a:prstGeom prst="rect">
            <a:avLst/>
          </a:prstGeom>
        </p:spPr>
      </p:pic>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458333" y="6208325"/>
            <a:ext cx="1552931" cy="332660"/>
          </a:xfrm>
          <a:prstGeom prst="rect">
            <a:avLst/>
          </a:prstGeom>
        </p:spPr>
      </p:pic>
      <p:sp>
        <p:nvSpPr>
          <p:cNvPr id="10" name="Text Placeholder 7"/>
          <p:cNvSpPr>
            <a:spLocks noGrp="1"/>
          </p:cNvSpPr>
          <p:nvPr>
            <p:ph type="body" sz="quarter" idx="13" hasCustomPrompt="1"/>
          </p:nvPr>
        </p:nvSpPr>
        <p:spPr>
          <a:xfrm>
            <a:off x="6492620" y="434695"/>
            <a:ext cx="5486400" cy="927838"/>
          </a:xfrm>
        </p:spPr>
        <p:txBody>
          <a:bodyPr tIns="0" rIns="0"/>
          <a:lstStyle>
            <a:lvl1pPr marL="0" indent="0" algn="r">
              <a:buNone/>
              <a:defRPr sz="6000"/>
            </a:lvl1pPr>
          </a:lstStyle>
          <a:p>
            <a:pPr lvl="0"/>
            <a:r>
              <a:rPr lang="en-US" dirty="0" smtClean="0"/>
              <a:t>Session code</a:t>
            </a:r>
            <a:endParaRPr lang="en-US" dirty="0"/>
          </a:p>
        </p:txBody>
      </p:sp>
      <p:grpSp>
        <p:nvGrpSpPr>
          <p:cNvPr id="97" name="Group 96"/>
          <p:cNvGrpSpPr/>
          <p:nvPr userDrawn="1"/>
        </p:nvGrpSpPr>
        <p:grpSpPr>
          <a:xfrm>
            <a:off x="6765997" y="4102100"/>
            <a:ext cx="2232026" cy="1533525"/>
            <a:chOff x="15328900" y="1957388"/>
            <a:chExt cx="2232026" cy="1533525"/>
          </a:xfrm>
        </p:grpSpPr>
        <p:sp>
          <p:nvSpPr>
            <p:cNvPr id="12" name="Freeform 5"/>
            <p:cNvSpPr>
              <a:spLocks/>
            </p:cNvSpPr>
            <p:nvPr userDrawn="1"/>
          </p:nvSpPr>
          <p:spPr bwMode="auto">
            <a:xfrm>
              <a:off x="16663988" y="3295650"/>
              <a:ext cx="85725" cy="39688"/>
            </a:xfrm>
            <a:custGeom>
              <a:avLst/>
              <a:gdLst>
                <a:gd name="T0" fmla="*/ 18 w 31"/>
                <a:gd name="T1" fmla="*/ 3 h 14"/>
                <a:gd name="T2" fmla="*/ 15 w 31"/>
                <a:gd name="T3" fmla="*/ 3 h 14"/>
                <a:gd name="T4" fmla="*/ 7 w 31"/>
                <a:gd name="T5" fmla="*/ 1 h 14"/>
                <a:gd name="T6" fmla="*/ 10 w 31"/>
                <a:gd name="T7" fmla="*/ 8 h 14"/>
                <a:gd name="T8" fmla="*/ 0 w 31"/>
                <a:gd name="T9" fmla="*/ 10 h 14"/>
                <a:gd name="T10" fmla="*/ 7 w 31"/>
                <a:gd name="T11" fmla="*/ 12 h 14"/>
                <a:gd name="T12" fmla="*/ 14 w 31"/>
                <a:gd name="T13" fmla="*/ 12 h 14"/>
                <a:gd name="T14" fmla="*/ 14 w 31"/>
                <a:gd name="T15" fmla="*/ 13 h 14"/>
                <a:gd name="T16" fmla="*/ 21 w 31"/>
                <a:gd name="T17" fmla="*/ 10 h 14"/>
                <a:gd name="T18" fmla="*/ 31 w 31"/>
                <a:gd name="T19" fmla="*/ 8 h 14"/>
                <a:gd name="T20" fmla="*/ 18 w 31"/>
                <a:gd name="T21"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 h="14">
                  <a:moveTo>
                    <a:pt x="18" y="3"/>
                  </a:moveTo>
                  <a:cubicBezTo>
                    <a:pt x="17" y="3"/>
                    <a:pt x="16" y="3"/>
                    <a:pt x="15" y="3"/>
                  </a:cubicBezTo>
                  <a:cubicBezTo>
                    <a:pt x="12" y="2"/>
                    <a:pt x="8" y="0"/>
                    <a:pt x="7" y="1"/>
                  </a:cubicBezTo>
                  <a:cubicBezTo>
                    <a:pt x="5" y="3"/>
                    <a:pt x="10" y="6"/>
                    <a:pt x="10" y="8"/>
                  </a:cubicBezTo>
                  <a:cubicBezTo>
                    <a:pt x="10" y="10"/>
                    <a:pt x="1" y="8"/>
                    <a:pt x="0" y="10"/>
                  </a:cubicBezTo>
                  <a:cubicBezTo>
                    <a:pt x="0" y="11"/>
                    <a:pt x="3" y="13"/>
                    <a:pt x="7" y="12"/>
                  </a:cubicBezTo>
                  <a:cubicBezTo>
                    <a:pt x="10" y="10"/>
                    <a:pt x="12" y="12"/>
                    <a:pt x="14" y="12"/>
                  </a:cubicBezTo>
                  <a:cubicBezTo>
                    <a:pt x="14" y="13"/>
                    <a:pt x="14" y="13"/>
                    <a:pt x="14" y="13"/>
                  </a:cubicBezTo>
                  <a:cubicBezTo>
                    <a:pt x="16" y="14"/>
                    <a:pt x="17" y="12"/>
                    <a:pt x="21" y="10"/>
                  </a:cubicBezTo>
                  <a:cubicBezTo>
                    <a:pt x="25" y="9"/>
                    <a:pt x="31" y="12"/>
                    <a:pt x="31" y="8"/>
                  </a:cubicBezTo>
                  <a:cubicBezTo>
                    <a:pt x="31" y="5"/>
                    <a:pt x="20" y="2"/>
                    <a:pt x="18" y="3"/>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13" name="Freeform 6"/>
            <p:cNvSpPr>
              <a:spLocks/>
            </p:cNvSpPr>
            <p:nvPr userDrawn="1"/>
          </p:nvSpPr>
          <p:spPr bwMode="auto">
            <a:xfrm>
              <a:off x="16481425" y="3373438"/>
              <a:ext cx="144463" cy="117475"/>
            </a:xfrm>
            <a:custGeom>
              <a:avLst/>
              <a:gdLst>
                <a:gd name="T0" fmla="*/ 10 w 52"/>
                <a:gd name="T1" fmla="*/ 3 h 42"/>
                <a:gd name="T2" fmla="*/ 5 w 52"/>
                <a:gd name="T3" fmla="*/ 6 h 42"/>
                <a:gd name="T4" fmla="*/ 3 w 52"/>
                <a:gd name="T5" fmla="*/ 9 h 42"/>
                <a:gd name="T6" fmla="*/ 2 w 52"/>
                <a:gd name="T7" fmla="*/ 10 h 42"/>
                <a:gd name="T8" fmla="*/ 0 w 52"/>
                <a:gd name="T9" fmla="*/ 11 h 42"/>
                <a:gd name="T10" fmla="*/ 1 w 52"/>
                <a:gd name="T11" fmla="*/ 13 h 42"/>
                <a:gd name="T12" fmla="*/ 7 w 52"/>
                <a:gd name="T13" fmla="*/ 19 h 42"/>
                <a:gd name="T14" fmla="*/ 9 w 52"/>
                <a:gd name="T15" fmla="*/ 21 h 42"/>
                <a:gd name="T16" fmla="*/ 8 w 52"/>
                <a:gd name="T17" fmla="*/ 23 h 42"/>
                <a:gd name="T18" fmla="*/ 10 w 52"/>
                <a:gd name="T19" fmla="*/ 27 h 42"/>
                <a:gd name="T20" fmla="*/ 13 w 52"/>
                <a:gd name="T21" fmla="*/ 27 h 42"/>
                <a:gd name="T22" fmla="*/ 15 w 52"/>
                <a:gd name="T23" fmla="*/ 29 h 42"/>
                <a:gd name="T24" fmla="*/ 18 w 52"/>
                <a:gd name="T25" fmla="*/ 32 h 42"/>
                <a:gd name="T26" fmla="*/ 21 w 52"/>
                <a:gd name="T27" fmla="*/ 34 h 42"/>
                <a:gd name="T28" fmla="*/ 23 w 52"/>
                <a:gd name="T29" fmla="*/ 34 h 42"/>
                <a:gd name="T30" fmla="*/ 29 w 52"/>
                <a:gd name="T31" fmla="*/ 37 h 42"/>
                <a:gd name="T32" fmla="*/ 33 w 52"/>
                <a:gd name="T33" fmla="*/ 40 h 42"/>
                <a:gd name="T34" fmla="*/ 37 w 52"/>
                <a:gd name="T35" fmla="*/ 39 h 42"/>
                <a:gd name="T36" fmla="*/ 35 w 52"/>
                <a:gd name="T37" fmla="*/ 36 h 42"/>
                <a:gd name="T38" fmla="*/ 38 w 52"/>
                <a:gd name="T39" fmla="*/ 34 h 42"/>
                <a:gd name="T40" fmla="*/ 44 w 52"/>
                <a:gd name="T41" fmla="*/ 32 h 42"/>
                <a:gd name="T42" fmla="*/ 45 w 52"/>
                <a:gd name="T43" fmla="*/ 35 h 42"/>
                <a:gd name="T44" fmla="*/ 48 w 52"/>
                <a:gd name="T45" fmla="*/ 41 h 42"/>
                <a:gd name="T46" fmla="*/ 52 w 52"/>
                <a:gd name="T47" fmla="*/ 37 h 42"/>
                <a:gd name="T48" fmla="*/ 52 w 52"/>
                <a:gd name="T49" fmla="*/ 36 h 42"/>
                <a:gd name="T50" fmla="*/ 49 w 52"/>
                <a:gd name="T51" fmla="*/ 32 h 42"/>
                <a:gd name="T52" fmla="*/ 42 w 52"/>
                <a:gd name="T53" fmla="*/ 28 h 42"/>
                <a:gd name="T54" fmla="*/ 35 w 52"/>
                <a:gd name="T55" fmla="*/ 31 h 42"/>
                <a:gd name="T56" fmla="*/ 27 w 52"/>
                <a:gd name="T57" fmla="*/ 31 h 42"/>
                <a:gd name="T58" fmla="*/ 24 w 52"/>
                <a:gd name="T59" fmla="*/ 28 h 42"/>
                <a:gd name="T60" fmla="*/ 19 w 52"/>
                <a:gd name="T61" fmla="*/ 22 h 42"/>
                <a:gd name="T62" fmla="*/ 18 w 52"/>
                <a:gd name="T63" fmla="*/ 21 h 42"/>
                <a:gd name="T64" fmla="*/ 20 w 52"/>
                <a:gd name="T65" fmla="*/ 14 h 42"/>
                <a:gd name="T66" fmla="*/ 20 w 52"/>
                <a:gd name="T67" fmla="*/ 6 h 42"/>
                <a:gd name="T68" fmla="*/ 21 w 52"/>
                <a:gd name="T69" fmla="*/ 0 h 42"/>
                <a:gd name="T70" fmla="*/ 21 w 52"/>
                <a:gd name="T71" fmla="*/ 0 h 42"/>
                <a:gd name="T72" fmla="*/ 15 w 52"/>
                <a:gd name="T73" fmla="*/ 2 h 42"/>
                <a:gd name="T74" fmla="*/ 10 w 52"/>
                <a:gd name="T75" fmla="*/ 3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2" h="42">
                  <a:moveTo>
                    <a:pt x="10" y="3"/>
                  </a:moveTo>
                  <a:cubicBezTo>
                    <a:pt x="10" y="5"/>
                    <a:pt x="8" y="5"/>
                    <a:pt x="5" y="6"/>
                  </a:cubicBezTo>
                  <a:cubicBezTo>
                    <a:pt x="2" y="6"/>
                    <a:pt x="3" y="8"/>
                    <a:pt x="3" y="9"/>
                  </a:cubicBezTo>
                  <a:cubicBezTo>
                    <a:pt x="3" y="9"/>
                    <a:pt x="2" y="10"/>
                    <a:pt x="2" y="10"/>
                  </a:cubicBezTo>
                  <a:cubicBezTo>
                    <a:pt x="0" y="11"/>
                    <a:pt x="0" y="11"/>
                    <a:pt x="0" y="11"/>
                  </a:cubicBezTo>
                  <a:cubicBezTo>
                    <a:pt x="0" y="11"/>
                    <a:pt x="0" y="12"/>
                    <a:pt x="1" y="13"/>
                  </a:cubicBezTo>
                  <a:cubicBezTo>
                    <a:pt x="2" y="14"/>
                    <a:pt x="5" y="18"/>
                    <a:pt x="7" y="19"/>
                  </a:cubicBezTo>
                  <a:cubicBezTo>
                    <a:pt x="8" y="19"/>
                    <a:pt x="8" y="20"/>
                    <a:pt x="9" y="21"/>
                  </a:cubicBezTo>
                  <a:cubicBezTo>
                    <a:pt x="9" y="22"/>
                    <a:pt x="9" y="22"/>
                    <a:pt x="8" y="23"/>
                  </a:cubicBezTo>
                  <a:cubicBezTo>
                    <a:pt x="7" y="23"/>
                    <a:pt x="7" y="26"/>
                    <a:pt x="10" y="27"/>
                  </a:cubicBezTo>
                  <a:cubicBezTo>
                    <a:pt x="12" y="28"/>
                    <a:pt x="11" y="27"/>
                    <a:pt x="13" y="27"/>
                  </a:cubicBezTo>
                  <a:cubicBezTo>
                    <a:pt x="14" y="27"/>
                    <a:pt x="14" y="29"/>
                    <a:pt x="15" y="29"/>
                  </a:cubicBezTo>
                  <a:cubicBezTo>
                    <a:pt x="16" y="29"/>
                    <a:pt x="19" y="30"/>
                    <a:pt x="18" y="32"/>
                  </a:cubicBezTo>
                  <a:cubicBezTo>
                    <a:pt x="18" y="34"/>
                    <a:pt x="19" y="34"/>
                    <a:pt x="21" y="34"/>
                  </a:cubicBezTo>
                  <a:cubicBezTo>
                    <a:pt x="22" y="34"/>
                    <a:pt x="22" y="34"/>
                    <a:pt x="23" y="34"/>
                  </a:cubicBezTo>
                  <a:cubicBezTo>
                    <a:pt x="25" y="35"/>
                    <a:pt x="28" y="36"/>
                    <a:pt x="29" y="37"/>
                  </a:cubicBezTo>
                  <a:cubicBezTo>
                    <a:pt x="31" y="39"/>
                    <a:pt x="32" y="38"/>
                    <a:pt x="33" y="40"/>
                  </a:cubicBezTo>
                  <a:cubicBezTo>
                    <a:pt x="34" y="42"/>
                    <a:pt x="36" y="40"/>
                    <a:pt x="37" y="39"/>
                  </a:cubicBezTo>
                  <a:cubicBezTo>
                    <a:pt x="37" y="38"/>
                    <a:pt x="36" y="37"/>
                    <a:pt x="35" y="36"/>
                  </a:cubicBezTo>
                  <a:cubicBezTo>
                    <a:pt x="35" y="35"/>
                    <a:pt x="38" y="35"/>
                    <a:pt x="38" y="34"/>
                  </a:cubicBezTo>
                  <a:cubicBezTo>
                    <a:pt x="39" y="32"/>
                    <a:pt x="42" y="31"/>
                    <a:pt x="44" y="32"/>
                  </a:cubicBezTo>
                  <a:cubicBezTo>
                    <a:pt x="45" y="32"/>
                    <a:pt x="47" y="34"/>
                    <a:pt x="45" y="35"/>
                  </a:cubicBezTo>
                  <a:cubicBezTo>
                    <a:pt x="44" y="37"/>
                    <a:pt x="46" y="39"/>
                    <a:pt x="48" y="41"/>
                  </a:cubicBezTo>
                  <a:cubicBezTo>
                    <a:pt x="50" y="39"/>
                    <a:pt x="51" y="38"/>
                    <a:pt x="52" y="37"/>
                  </a:cubicBezTo>
                  <a:cubicBezTo>
                    <a:pt x="52" y="37"/>
                    <a:pt x="52" y="36"/>
                    <a:pt x="52" y="36"/>
                  </a:cubicBezTo>
                  <a:cubicBezTo>
                    <a:pt x="52" y="35"/>
                    <a:pt x="51" y="34"/>
                    <a:pt x="49" y="32"/>
                  </a:cubicBezTo>
                  <a:cubicBezTo>
                    <a:pt x="47" y="29"/>
                    <a:pt x="44" y="29"/>
                    <a:pt x="42" y="28"/>
                  </a:cubicBezTo>
                  <a:cubicBezTo>
                    <a:pt x="40" y="27"/>
                    <a:pt x="37" y="29"/>
                    <a:pt x="35" y="31"/>
                  </a:cubicBezTo>
                  <a:cubicBezTo>
                    <a:pt x="32" y="33"/>
                    <a:pt x="29" y="32"/>
                    <a:pt x="27" y="31"/>
                  </a:cubicBezTo>
                  <a:cubicBezTo>
                    <a:pt x="26" y="30"/>
                    <a:pt x="25" y="29"/>
                    <a:pt x="24" y="28"/>
                  </a:cubicBezTo>
                  <a:cubicBezTo>
                    <a:pt x="22" y="26"/>
                    <a:pt x="20" y="24"/>
                    <a:pt x="19" y="22"/>
                  </a:cubicBezTo>
                  <a:cubicBezTo>
                    <a:pt x="19" y="22"/>
                    <a:pt x="18" y="21"/>
                    <a:pt x="18" y="21"/>
                  </a:cubicBezTo>
                  <a:cubicBezTo>
                    <a:pt x="18" y="19"/>
                    <a:pt x="19" y="17"/>
                    <a:pt x="20" y="14"/>
                  </a:cubicBezTo>
                  <a:cubicBezTo>
                    <a:pt x="20" y="12"/>
                    <a:pt x="19" y="7"/>
                    <a:pt x="20" y="6"/>
                  </a:cubicBezTo>
                  <a:cubicBezTo>
                    <a:pt x="21" y="4"/>
                    <a:pt x="21" y="3"/>
                    <a:pt x="21" y="0"/>
                  </a:cubicBezTo>
                  <a:cubicBezTo>
                    <a:pt x="21" y="0"/>
                    <a:pt x="21" y="0"/>
                    <a:pt x="21" y="0"/>
                  </a:cubicBezTo>
                  <a:cubicBezTo>
                    <a:pt x="19" y="0"/>
                    <a:pt x="16" y="2"/>
                    <a:pt x="15" y="2"/>
                  </a:cubicBezTo>
                  <a:cubicBezTo>
                    <a:pt x="14" y="2"/>
                    <a:pt x="11" y="1"/>
                    <a:pt x="10" y="3"/>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14" name="Freeform 7"/>
            <p:cNvSpPr>
              <a:spLocks/>
            </p:cNvSpPr>
            <p:nvPr userDrawn="1"/>
          </p:nvSpPr>
          <p:spPr bwMode="auto">
            <a:xfrm>
              <a:off x="16519525" y="3246438"/>
              <a:ext cx="150813" cy="55563"/>
            </a:xfrm>
            <a:custGeom>
              <a:avLst/>
              <a:gdLst>
                <a:gd name="T0" fmla="*/ 44 w 54"/>
                <a:gd name="T1" fmla="*/ 13 h 20"/>
                <a:gd name="T2" fmla="*/ 19 w 54"/>
                <a:gd name="T3" fmla="*/ 3 h 20"/>
                <a:gd name="T4" fmla="*/ 1 w 54"/>
                <a:gd name="T5" fmla="*/ 9 h 20"/>
                <a:gd name="T6" fmla="*/ 10 w 54"/>
                <a:gd name="T7" fmla="*/ 5 h 20"/>
                <a:gd name="T8" fmla="*/ 15 w 54"/>
                <a:gd name="T9" fmla="*/ 7 h 20"/>
                <a:gd name="T10" fmla="*/ 23 w 54"/>
                <a:gd name="T11" fmla="*/ 9 h 20"/>
                <a:gd name="T12" fmla="*/ 34 w 54"/>
                <a:gd name="T13" fmla="*/ 15 h 20"/>
                <a:gd name="T14" fmla="*/ 37 w 54"/>
                <a:gd name="T15" fmla="*/ 19 h 20"/>
                <a:gd name="T16" fmla="*/ 53 w 54"/>
                <a:gd name="T17" fmla="*/ 18 h 20"/>
                <a:gd name="T18" fmla="*/ 44 w 54"/>
                <a:gd name="T19" fmla="*/ 13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4" h="20">
                  <a:moveTo>
                    <a:pt x="44" y="13"/>
                  </a:moveTo>
                  <a:cubicBezTo>
                    <a:pt x="40" y="13"/>
                    <a:pt x="29" y="5"/>
                    <a:pt x="19" y="3"/>
                  </a:cubicBezTo>
                  <a:cubicBezTo>
                    <a:pt x="9" y="0"/>
                    <a:pt x="0" y="8"/>
                    <a:pt x="1" y="9"/>
                  </a:cubicBezTo>
                  <a:cubicBezTo>
                    <a:pt x="2" y="11"/>
                    <a:pt x="7" y="7"/>
                    <a:pt x="10" y="5"/>
                  </a:cubicBezTo>
                  <a:cubicBezTo>
                    <a:pt x="12" y="3"/>
                    <a:pt x="14" y="6"/>
                    <a:pt x="15" y="7"/>
                  </a:cubicBezTo>
                  <a:cubicBezTo>
                    <a:pt x="15" y="8"/>
                    <a:pt x="18" y="9"/>
                    <a:pt x="23" y="9"/>
                  </a:cubicBezTo>
                  <a:cubicBezTo>
                    <a:pt x="28" y="9"/>
                    <a:pt x="29" y="14"/>
                    <a:pt x="34" y="15"/>
                  </a:cubicBezTo>
                  <a:cubicBezTo>
                    <a:pt x="39" y="16"/>
                    <a:pt x="34" y="18"/>
                    <a:pt x="37" y="19"/>
                  </a:cubicBezTo>
                  <a:cubicBezTo>
                    <a:pt x="39" y="20"/>
                    <a:pt x="52" y="20"/>
                    <a:pt x="53" y="18"/>
                  </a:cubicBezTo>
                  <a:cubicBezTo>
                    <a:pt x="54" y="17"/>
                    <a:pt x="47" y="13"/>
                    <a:pt x="44" y="13"/>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15" name="Freeform 8"/>
            <p:cNvSpPr>
              <a:spLocks/>
            </p:cNvSpPr>
            <p:nvPr userDrawn="1"/>
          </p:nvSpPr>
          <p:spPr bwMode="auto">
            <a:xfrm>
              <a:off x="16605250" y="3317875"/>
              <a:ext cx="33338" cy="17463"/>
            </a:xfrm>
            <a:custGeom>
              <a:avLst/>
              <a:gdLst>
                <a:gd name="T0" fmla="*/ 1 w 12"/>
                <a:gd name="T1" fmla="*/ 2 h 6"/>
                <a:gd name="T2" fmla="*/ 11 w 12"/>
                <a:gd name="T3" fmla="*/ 4 h 6"/>
                <a:gd name="T4" fmla="*/ 1 w 12"/>
                <a:gd name="T5" fmla="*/ 2 h 6"/>
              </a:gdLst>
              <a:ahLst/>
              <a:cxnLst>
                <a:cxn ang="0">
                  <a:pos x="T0" y="T1"/>
                </a:cxn>
                <a:cxn ang="0">
                  <a:pos x="T2" y="T3"/>
                </a:cxn>
                <a:cxn ang="0">
                  <a:pos x="T4" y="T5"/>
                </a:cxn>
              </a:cxnLst>
              <a:rect l="0" t="0" r="r" b="b"/>
              <a:pathLst>
                <a:path w="12" h="6">
                  <a:moveTo>
                    <a:pt x="1" y="2"/>
                  </a:moveTo>
                  <a:cubicBezTo>
                    <a:pt x="2" y="4"/>
                    <a:pt x="11" y="6"/>
                    <a:pt x="11" y="4"/>
                  </a:cubicBezTo>
                  <a:cubicBezTo>
                    <a:pt x="12" y="2"/>
                    <a:pt x="0" y="0"/>
                    <a:pt x="1" y="2"/>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16" name="Freeform 9"/>
            <p:cNvSpPr>
              <a:spLocks/>
            </p:cNvSpPr>
            <p:nvPr userDrawn="1"/>
          </p:nvSpPr>
          <p:spPr bwMode="auto">
            <a:xfrm>
              <a:off x="16764000" y="3317875"/>
              <a:ext cx="33338" cy="17463"/>
            </a:xfrm>
            <a:custGeom>
              <a:avLst/>
              <a:gdLst>
                <a:gd name="T0" fmla="*/ 2 w 12"/>
                <a:gd name="T1" fmla="*/ 3 h 6"/>
                <a:gd name="T2" fmla="*/ 11 w 12"/>
                <a:gd name="T3" fmla="*/ 3 h 6"/>
                <a:gd name="T4" fmla="*/ 2 w 12"/>
                <a:gd name="T5" fmla="*/ 3 h 6"/>
              </a:gdLst>
              <a:ahLst/>
              <a:cxnLst>
                <a:cxn ang="0">
                  <a:pos x="T0" y="T1"/>
                </a:cxn>
                <a:cxn ang="0">
                  <a:pos x="T2" y="T3"/>
                </a:cxn>
                <a:cxn ang="0">
                  <a:pos x="T4" y="T5"/>
                </a:cxn>
              </a:cxnLst>
              <a:rect l="0" t="0" r="r" b="b"/>
              <a:pathLst>
                <a:path w="12" h="6">
                  <a:moveTo>
                    <a:pt x="2" y="3"/>
                  </a:moveTo>
                  <a:cubicBezTo>
                    <a:pt x="4" y="6"/>
                    <a:pt x="10" y="4"/>
                    <a:pt x="11" y="3"/>
                  </a:cubicBezTo>
                  <a:cubicBezTo>
                    <a:pt x="12" y="1"/>
                    <a:pt x="0" y="0"/>
                    <a:pt x="2" y="3"/>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17" name="Freeform 10"/>
            <p:cNvSpPr>
              <a:spLocks/>
            </p:cNvSpPr>
            <p:nvPr userDrawn="1"/>
          </p:nvSpPr>
          <p:spPr bwMode="auto">
            <a:xfrm>
              <a:off x="16692563" y="1957388"/>
              <a:ext cx="868363" cy="652463"/>
            </a:xfrm>
            <a:custGeom>
              <a:avLst/>
              <a:gdLst>
                <a:gd name="T0" fmla="*/ 275 w 313"/>
                <a:gd name="T1" fmla="*/ 28 h 235"/>
                <a:gd name="T2" fmla="*/ 251 w 313"/>
                <a:gd name="T3" fmla="*/ 38 h 235"/>
                <a:gd name="T4" fmla="*/ 250 w 313"/>
                <a:gd name="T5" fmla="*/ 24 h 235"/>
                <a:gd name="T6" fmla="*/ 224 w 313"/>
                <a:gd name="T7" fmla="*/ 22 h 235"/>
                <a:gd name="T8" fmla="*/ 250 w 313"/>
                <a:gd name="T9" fmla="*/ 18 h 235"/>
                <a:gd name="T10" fmla="*/ 247 w 313"/>
                <a:gd name="T11" fmla="*/ 8 h 235"/>
                <a:gd name="T12" fmla="*/ 211 w 313"/>
                <a:gd name="T13" fmla="*/ 1 h 235"/>
                <a:gd name="T14" fmla="*/ 178 w 313"/>
                <a:gd name="T15" fmla="*/ 5 h 235"/>
                <a:gd name="T16" fmla="*/ 152 w 313"/>
                <a:gd name="T17" fmla="*/ 5 h 235"/>
                <a:gd name="T18" fmla="*/ 131 w 313"/>
                <a:gd name="T19" fmla="*/ 15 h 235"/>
                <a:gd name="T20" fmla="*/ 126 w 313"/>
                <a:gd name="T21" fmla="*/ 18 h 235"/>
                <a:gd name="T22" fmla="*/ 112 w 313"/>
                <a:gd name="T23" fmla="*/ 22 h 235"/>
                <a:gd name="T24" fmla="*/ 98 w 313"/>
                <a:gd name="T25" fmla="*/ 27 h 235"/>
                <a:gd name="T26" fmla="*/ 73 w 313"/>
                <a:gd name="T27" fmla="*/ 22 h 235"/>
                <a:gd name="T28" fmla="*/ 60 w 313"/>
                <a:gd name="T29" fmla="*/ 32 h 235"/>
                <a:gd name="T30" fmla="*/ 40 w 313"/>
                <a:gd name="T31" fmla="*/ 45 h 235"/>
                <a:gd name="T32" fmla="*/ 0 w 313"/>
                <a:gd name="T33" fmla="*/ 65 h 235"/>
                <a:gd name="T34" fmla="*/ 25 w 313"/>
                <a:gd name="T35" fmla="*/ 72 h 235"/>
                <a:gd name="T36" fmla="*/ 7 w 313"/>
                <a:gd name="T37" fmla="*/ 79 h 235"/>
                <a:gd name="T38" fmla="*/ 22 w 313"/>
                <a:gd name="T39" fmla="*/ 89 h 235"/>
                <a:gd name="T40" fmla="*/ 43 w 313"/>
                <a:gd name="T41" fmla="*/ 88 h 235"/>
                <a:gd name="T42" fmla="*/ 73 w 313"/>
                <a:gd name="T43" fmla="*/ 96 h 235"/>
                <a:gd name="T44" fmla="*/ 89 w 313"/>
                <a:gd name="T45" fmla="*/ 117 h 235"/>
                <a:gd name="T46" fmla="*/ 91 w 313"/>
                <a:gd name="T47" fmla="*/ 136 h 235"/>
                <a:gd name="T48" fmla="*/ 111 w 313"/>
                <a:gd name="T49" fmla="*/ 142 h 235"/>
                <a:gd name="T50" fmla="*/ 109 w 313"/>
                <a:gd name="T51" fmla="*/ 149 h 235"/>
                <a:gd name="T52" fmla="*/ 106 w 313"/>
                <a:gd name="T53" fmla="*/ 162 h 235"/>
                <a:gd name="T54" fmla="*/ 102 w 313"/>
                <a:gd name="T55" fmla="*/ 178 h 235"/>
                <a:gd name="T56" fmla="*/ 106 w 313"/>
                <a:gd name="T57" fmla="*/ 198 h 235"/>
                <a:gd name="T58" fmla="*/ 116 w 313"/>
                <a:gd name="T59" fmla="*/ 211 h 235"/>
                <a:gd name="T60" fmla="*/ 130 w 313"/>
                <a:gd name="T61" fmla="*/ 227 h 235"/>
                <a:gd name="T62" fmla="*/ 150 w 313"/>
                <a:gd name="T63" fmla="*/ 234 h 235"/>
                <a:gd name="T64" fmla="*/ 156 w 313"/>
                <a:gd name="T65" fmla="*/ 214 h 235"/>
                <a:gd name="T66" fmla="*/ 164 w 313"/>
                <a:gd name="T67" fmla="*/ 204 h 235"/>
                <a:gd name="T68" fmla="*/ 165 w 313"/>
                <a:gd name="T69" fmla="*/ 195 h 235"/>
                <a:gd name="T70" fmla="*/ 174 w 313"/>
                <a:gd name="T71" fmla="*/ 188 h 235"/>
                <a:gd name="T72" fmla="*/ 182 w 313"/>
                <a:gd name="T73" fmla="*/ 186 h 235"/>
                <a:gd name="T74" fmla="*/ 209 w 313"/>
                <a:gd name="T75" fmla="*/ 168 h 235"/>
                <a:gd name="T76" fmla="*/ 226 w 313"/>
                <a:gd name="T77" fmla="*/ 163 h 235"/>
                <a:gd name="T78" fmla="*/ 261 w 313"/>
                <a:gd name="T79" fmla="*/ 148 h 235"/>
                <a:gd name="T80" fmla="*/ 242 w 313"/>
                <a:gd name="T81" fmla="*/ 144 h 235"/>
                <a:gd name="T82" fmla="*/ 262 w 313"/>
                <a:gd name="T83" fmla="*/ 145 h 235"/>
                <a:gd name="T84" fmla="*/ 258 w 313"/>
                <a:gd name="T85" fmla="*/ 128 h 235"/>
                <a:gd name="T86" fmla="*/ 248 w 313"/>
                <a:gd name="T87" fmla="*/ 119 h 235"/>
                <a:gd name="T88" fmla="*/ 270 w 313"/>
                <a:gd name="T89" fmla="*/ 116 h 235"/>
                <a:gd name="T90" fmla="*/ 276 w 313"/>
                <a:gd name="T91" fmla="*/ 105 h 235"/>
                <a:gd name="T92" fmla="*/ 273 w 313"/>
                <a:gd name="T93" fmla="*/ 88 h 235"/>
                <a:gd name="T94" fmla="*/ 267 w 313"/>
                <a:gd name="T95" fmla="*/ 81 h 235"/>
                <a:gd name="T96" fmla="*/ 269 w 313"/>
                <a:gd name="T97" fmla="*/ 74 h 235"/>
                <a:gd name="T98" fmla="*/ 262 w 313"/>
                <a:gd name="T99" fmla="*/ 71 h 235"/>
                <a:gd name="T100" fmla="*/ 283 w 313"/>
                <a:gd name="T101" fmla="*/ 49 h 235"/>
                <a:gd name="T102" fmla="*/ 278 w 313"/>
                <a:gd name="T103" fmla="*/ 43 h 235"/>
                <a:gd name="T104" fmla="*/ 284 w 313"/>
                <a:gd name="T105" fmla="*/ 38 h 235"/>
                <a:gd name="T106" fmla="*/ 313 w 313"/>
                <a:gd name="T107" fmla="*/ 27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13" h="235">
                  <a:moveTo>
                    <a:pt x="295" y="22"/>
                  </a:moveTo>
                  <a:cubicBezTo>
                    <a:pt x="290" y="22"/>
                    <a:pt x="285" y="23"/>
                    <a:pt x="285" y="27"/>
                  </a:cubicBezTo>
                  <a:cubicBezTo>
                    <a:pt x="285" y="31"/>
                    <a:pt x="278" y="26"/>
                    <a:pt x="275" y="28"/>
                  </a:cubicBezTo>
                  <a:cubicBezTo>
                    <a:pt x="272" y="29"/>
                    <a:pt x="273" y="24"/>
                    <a:pt x="270" y="26"/>
                  </a:cubicBezTo>
                  <a:cubicBezTo>
                    <a:pt x="267" y="27"/>
                    <a:pt x="264" y="31"/>
                    <a:pt x="260" y="33"/>
                  </a:cubicBezTo>
                  <a:cubicBezTo>
                    <a:pt x="256" y="34"/>
                    <a:pt x="254" y="38"/>
                    <a:pt x="251" y="38"/>
                  </a:cubicBezTo>
                  <a:cubicBezTo>
                    <a:pt x="249" y="38"/>
                    <a:pt x="256" y="31"/>
                    <a:pt x="260" y="28"/>
                  </a:cubicBezTo>
                  <a:cubicBezTo>
                    <a:pt x="264" y="24"/>
                    <a:pt x="262" y="20"/>
                    <a:pt x="257" y="20"/>
                  </a:cubicBezTo>
                  <a:cubicBezTo>
                    <a:pt x="252" y="21"/>
                    <a:pt x="253" y="24"/>
                    <a:pt x="250" y="24"/>
                  </a:cubicBezTo>
                  <a:cubicBezTo>
                    <a:pt x="247" y="25"/>
                    <a:pt x="234" y="31"/>
                    <a:pt x="234" y="29"/>
                  </a:cubicBezTo>
                  <a:cubicBezTo>
                    <a:pt x="233" y="27"/>
                    <a:pt x="245" y="24"/>
                    <a:pt x="244" y="23"/>
                  </a:cubicBezTo>
                  <a:cubicBezTo>
                    <a:pt x="244" y="21"/>
                    <a:pt x="230" y="21"/>
                    <a:pt x="224" y="22"/>
                  </a:cubicBezTo>
                  <a:cubicBezTo>
                    <a:pt x="217" y="23"/>
                    <a:pt x="206" y="27"/>
                    <a:pt x="206" y="25"/>
                  </a:cubicBezTo>
                  <a:cubicBezTo>
                    <a:pt x="206" y="23"/>
                    <a:pt x="219" y="20"/>
                    <a:pt x="226" y="20"/>
                  </a:cubicBezTo>
                  <a:cubicBezTo>
                    <a:pt x="233" y="19"/>
                    <a:pt x="245" y="20"/>
                    <a:pt x="250" y="18"/>
                  </a:cubicBezTo>
                  <a:cubicBezTo>
                    <a:pt x="255" y="16"/>
                    <a:pt x="263" y="16"/>
                    <a:pt x="264" y="14"/>
                  </a:cubicBezTo>
                  <a:cubicBezTo>
                    <a:pt x="265" y="12"/>
                    <a:pt x="258" y="10"/>
                    <a:pt x="254" y="10"/>
                  </a:cubicBezTo>
                  <a:cubicBezTo>
                    <a:pt x="251" y="10"/>
                    <a:pt x="247" y="10"/>
                    <a:pt x="247" y="8"/>
                  </a:cubicBezTo>
                  <a:cubicBezTo>
                    <a:pt x="248" y="6"/>
                    <a:pt x="242" y="6"/>
                    <a:pt x="241" y="5"/>
                  </a:cubicBezTo>
                  <a:cubicBezTo>
                    <a:pt x="241" y="3"/>
                    <a:pt x="229" y="4"/>
                    <a:pt x="227" y="3"/>
                  </a:cubicBezTo>
                  <a:cubicBezTo>
                    <a:pt x="225" y="1"/>
                    <a:pt x="217" y="0"/>
                    <a:pt x="211" y="1"/>
                  </a:cubicBezTo>
                  <a:cubicBezTo>
                    <a:pt x="205" y="1"/>
                    <a:pt x="193" y="1"/>
                    <a:pt x="190" y="2"/>
                  </a:cubicBezTo>
                  <a:cubicBezTo>
                    <a:pt x="187" y="2"/>
                    <a:pt x="185" y="3"/>
                    <a:pt x="183" y="3"/>
                  </a:cubicBezTo>
                  <a:cubicBezTo>
                    <a:pt x="180" y="3"/>
                    <a:pt x="176" y="4"/>
                    <a:pt x="178" y="5"/>
                  </a:cubicBezTo>
                  <a:cubicBezTo>
                    <a:pt x="181" y="8"/>
                    <a:pt x="174" y="9"/>
                    <a:pt x="174" y="7"/>
                  </a:cubicBezTo>
                  <a:cubicBezTo>
                    <a:pt x="175" y="5"/>
                    <a:pt x="168" y="4"/>
                    <a:pt x="166" y="5"/>
                  </a:cubicBezTo>
                  <a:cubicBezTo>
                    <a:pt x="164" y="7"/>
                    <a:pt x="154" y="4"/>
                    <a:pt x="152" y="5"/>
                  </a:cubicBezTo>
                  <a:cubicBezTo>
                    <a:pt x="151" y="7"/>
                    <a:pt x="139" y="7"/>
                    <a:pt x="135" y="7"/>
                  </a:cubicBezTo>
                  <a:cubicBezTo>
                    <a:pt x="132" y="8"/>
                    <a:pt x="141" y="11"/>
                    <a:pt x="141" y="12"/>
                  </a:cubicBezTo>
                  <a:cubicBezTo>
                    <a:pt x="140" y="14"/>
                    <a:pt x="129" y="12"/>
                    <a:pt x="131" y="15"/>
                  </a:cubicBezTo>
                  <a:cubicBezTo>
                    <a:pt x="134" y="18"/>
                    <a:pt x="141" y="20"/>
                    <a:pt x="144" y="23"/>
                  </a:cubicBezTo>
                  <a:cubicBezTo>
                    <a:pt x="148" y="27"/>
                    <a:pt x="142" y="24"/>
                    <a:pt x="138" y="22"/>
                  </a:cubicBezTo>
                  <a:cubicBezTo>
                    <a:pt x="134" y="19"/>
                    <a:pt x="129" y="20"/>
                    <a:pt x="126" y="18"/>
                  </a:cubicBezTo>
                  <a:cubicBezTo>
                    <a:pt x="124" y="15"/>
                    <a:pt x="115" y="13"/>
                    <a:pt x="113" y="15"/>
                  </a:cubicBezTo>
                  <a:cubicBezTo>
                    <a:pt x="110" y="16"/>
                    <a:pt x="119" y="20"/>
                    <a:pt x="119" y="22"/>
                  </a:cubicBezTo>
                  <a:cubicBezTo>
                    <a:pt x="119" y="24"/>
                    <a:pt x="113" y="21"/>
                    <a:pt x="112" y="22"/>
                  </a:cubicBezTo>
                  <a:cubicBezTo>
                    <a:pt x="111" y="23"/>
                    <a:pt x="105" y="17"/>
                    <a:pt x="102" y="17"/>
                  </a:cubicBezTo>
                  <a:cubicBezTo>
                    <a:pt x="99" y="17"/>
                    <a:pt x="102" y="20"/>
                    <a:pt x="102" y="23"/>
                  </a:cubicBezTo>
                  <a:cubicBezTo>
                    <a:pt x="102" y="27"/>
                    <a:pt x="96" y="29"/>
                    <a:pt x="98" y="27"/>
                  </a:cubicBezTo>
                  <a:cubicBezTo>
                    <a:pt x="99" y="24"/>
                    <a:pt x="98" y="18"/>
                    <a:pt x="95" y="16"/>
                  </a:cubicBezTo>
                  <a:cubicBezTo>
                    <a:pt x="92" y="15"/>
                    <a:pt x="84" y="19"/>
                    <a:pt x="79" y="19"/>
                  </a:cubicBezTo>
                  <a:cubicBezTo>
                    <a:pt x="75" y="19"/>
                    <a:pt x="70" y="20"/>
                    <a:pt x="73" y="22"/>
                  </a:cubicBezTo>
                  <a:cubicBezTo>
                    <a:pt x="77" y="24"/>
                    <a:pt x="73" y="25"/>
                    <a:pt x="70" y="23"/>
                  </a:cubicBezTo>
                  <a:cubicBezTo>
                    <a:pt x="67" y="21"/>
                    <a:pt x="56" y="23"/>
                    <a:pt x="58" y="25"/>
                  </a:cubicBezTo>
                  <a:cubicBezTo>
                    <a:pt x="61" y="26"/>
                    <a:pt x="61" y="31"/>
                    <a:pt x="60" y="32"/>
                  </a:cubicBezTo>
                  <a:cubicBezTo>
                    <a:pt x="59" y="34"/>
                    <a:pt x="54" y="31"/>
                    <a:pt x="50" y="31"/>
                  </a:cubicBezTo>
                  <a:cubicBezTo>
                    <a:pt x="46" y="31"/>
                    <a:pt x="26" y="41"/>
                    <a:pt x="27" y="43"/>
                  </a:cubicBezTo>
                  <a:cubicBezTo>
                    <a:pt x="28" y="46"/>
                    <a:pt x="37" y="44"/>
                    <a:pt x="40" y="45"/>
                  </a:cubicBezTo>
                  <a:cubicBezTo>
                    <a:pt x="42" y="47"/>
                    <a:pt x="39" y="53"/>
                    <a:pt x="35" y="55"/>
                  </a:cubicBezTo>
                  <a:cubicBezTo>
                    <a:pt x="32" y="57"/>
                    <a:pt x="20" y="55"/>
                    <a:pt x="19" y="58"/>
                  </a:cubicBezTo>
                  <a:cubicBezTo>
                    <a:pt x="19" y="60"/>
                    <a:pt x="0" y="61"/>
                    <a:pt x="0" y="65"/>
                  </a:cubicBezTo>
                  <a:cubicBezTo>
                    <a:pt x="0" y="67"/>
                    <a:pt x="1" y="69"/>
                    <a:pt x="3" y="69"/>
                  </a:cubicBezTo>
                  <a:cubicBezTo>
                    <a:pt x="5" y="70"/>
                    <a:pt x="9" y="69"/>
                    <a:pt x="11" y="71"/>
                  </a:cubicBezTo>
                  <a:cubicBezTo>
                    <a:pt x="14" y="74"/>
                    <a:pt x="20" y="74"/>
                    <a:pt x="25" y="72"/>
                  </a:cubicBezTo>
                  <a:cubicBezTo>
                    <a:pt x="30" y="71"/>
                    <a:pt x="33" y="73"/>
                    <a:pt x="33" y="76"/>
                  </a:cubicBezTo>
                  <a:cubicBezTo>
                    <a:pt x="33" y="78"/>
                    <a:pt x="23" y="74"/>
                    <a:pt x="19" y="76"/>
                  </a:cubicBezTo>
                  <a:cubicBezTo>
                    <a:pt x="16" y="78"/>
                    <a:pt x="6" y="77"/>
                    <a:pt x="7" y="79"/>
                  </a:cubicBezTo>
                  <a:cubicBezTo>
                    <a:pt x="7" y="81"/>
                    <a:pt x="12" y="81"/>
                    <a:pt x="16" y="81"/>
                  </a:cubicBezTo>
                  <a:cubicBezTo>
                    <a:pt x="20" y="82"/>
                    <a:pt x="16" y="84"/>
                    <a:pt x="16" y="85"/>
                  </a:cubicBezTo>
                  <a:cubicBezTo>
                    <a:pt x="16" y="87"/>
                    <a:pt x="18" y="87"/>
                    <a:pt x="22" y="89"/>
                  </a:cubicBezTo>
                  <a:cubicBezTo>
                    <a:pt x="26" y="91"/>
                    <a:pt x="33" y="92"/>
                    <a:pt x="31" y="90"/>
                  </a:cubicBezTo>
                  <a:cubicBezTo>
                    <a:pt x="28" y="87"/>
                    <a:pt x="35" y="88"/>
                    <a:pt x="36" y="89"/>
                  </a:cubicBezTo>
                  <a:cubicBezTo>
                    <a:pt x="37" y="90"/>
                    <a:pt x="40" y="87"/>
                    <a:pt x="43" y="88"/>
                  </a:cubicBezTo>
                  <a:cubicBezTo>
                    <a:pt x="45" y="89"/>
                    <a:pt x="46" y="85"/>
                    <a:pt x="49" y="87"/>
                  </a:cubicBezTo>
                  <a:cubicBezTo>
                    <a:pt x="51" y="88"/>
                    <a:pt x="62" y="89"/>
                    <a:pt x="65" y="91"/>
                  </a:cubicBezTo>
                  <a:cubicBezTo>
                    <a:pt x="69" y="93"/>
                    <a:pt x="74" y="93"/>
                    <a:pt x="73" y="96"/>
                  </a:cubicBezTo>
                  <a:cubicBezTo>
                    <a:pt x="73" y="99"/>
                    <a:pt x="76" y="101"/>
                    <a:pt x="81" y="103"/>
                  </a:cubicBezTo>
                  <a:cubicBezTo>
                    <a:pt x="85" y="105"/>
                    <a:pt x="85" y="109"/>
                    <a:pt x="85" y="111"/>
                  </a:cubicBezTo>
                  <a:cubicBezTo>
                    <a:pt x="85" y="114"/>
                    <a:pt x="90" y="116"/>
                    <a:pt x="89" y="117"/>
                  </a:cubicBezTo>
                  <a:cubicBezTo>
                    <a:pt x="88" y="118"/>
                    <a:pt x="89" y="120"/>
                    <a:pt x="91" y="122"/>
                  </a:cubicBezTo>
                  <a:cubicBezTo>
                    <a:pt x="94" y="125"/>
                    <a:pt x="87" y="126"/>
                    <a:pt x="89" y="129"/>
                  </a:cubicBezTo>
                  <a:cubicBezTo>
                    <a:pt x="90" y="131"/>
                    <a:pt x="86" y="135"/>
                    <a:pt x="91" y="136"/>
                  </a:cubicBezTo>
                  <a:cubicBezTo>
                    <a:pt x="96" y="136"/>
                    <a:pt x="95" y="132"/>
                    <a:pt x="99" y="132"/>
                  </a:cubicBezTo>
                  <a:cubicBezTo>
                    <a:pt x="103" y="132"/>
                    <a:pt x="99" y="135"/>
                    <a:pt x="101" y="137"/>
                  </a:cubicBezTo>
                  <a:cubicBezTo>
                    <a:pt x="103" y="139"/>
                    <a:pt x="107" y="139"/>
                    <a:pt x="111" y="142"/>
                  </a:cubicBezTo>
                  <a:cubicBezTo>
                    <a:pt x="114" y="145"/>
                    <a:pt x="112" y="147"/>
                    <a:pt x="108" y="144"/>
                  </a:cubicBezTo>
                  <a:cubicBezTo>
                    <a:pt x="105" y="142"/>
                    <a:pt x="95" y="142"/>
                    <a:pt x="95" y="143"/>
                  </a:cubicBezTo>
                  <a:cubicBezTo>
                    <a:pt x="95" y="144"/>
                    <a:pt x="106" y="150"/>
                    <a:pt x="109" y="149"/>
                  </a:cubicBezTo>
                  <a:cubicBezTo>
                    <a:pt x="111" y="149"/>
                    <a:pt x="115" y="153"/>
                    <a:pt x="113" y="155"/>
                  </a:cubicBezTo>
                  <a:cubicBezTo>
                    <a:pt x="112" y="156"/>
                    <a:pt x="112" y="160"/>
                    <a:pt x="112" y="162"/>
                  </a:cubicBezTo>
                  <a:cubicBezTo>
                    <a:pt x="112" y="164"/>
                    <a:pt x="108" y="162"/>
                    <a:pt x="106" y="162"/>
                  </a:cubicBezTo>
                  <a:cubicBezTo>
                    <a:pt x="103" y="162"/>
                    <a:pt x="102" y="163"/>
                    <a:pt x="102" y="166"/>
                  </a:cubicBezTo>
                  <a:cubicBezTo>
                    <a:pt x="102" y="168"/>
                    <a:pt x="98" y="170"/>
                    <a:pt x="97" y="173"/>
                  </a:cubicBezTo>
                  <a:cubicBezTo>
                    <a:pt x="97" y="177"/>
                    <a:pt x="100" y="176"/>
                    <a:pt x="102" y="178"/>
                  </a:cubicBezTo>
                  <a:cubicBezTo>
                    <a:pt x="104" y="179"/>
                    <a:pt x="99" y="180"/>
                    <a:pt x="98" y="182"/>
                  </a:cubicBezTo>
                  <a:cubicBezTo>
                    <a:pt x="98" y="185"/>
                    <a:pt x="103" y="189"/>
                    <a:pt x="105" y="190"/>
                  </a:cubicBezTo>
                  <a:cubicBezTo>
                    <a:pt x="107" y="191"/>
                    <a:pt x="106" y="196"/>
                    <a:pt x="106" y="198"/>
                  </a:cubicBezTo>
                  <a:cubicBezTo>
                    <a:pt x="107" y="201"/>
                    <a:pt x="110" y="198"/>
                    <a:pt x="109" y="201"/>
                  </a:cubicBezTo>
                  <a:cubicBezTo>
                    <a:pt x="109" y="205"/>
                    <a:pt x="112" y="204"/>
                    <a:pt x="112" y="206"/>
                  </a:cubicBezTo>
                  <a:cubicBezTo>
                    <a:pt x="112" y="208"/>
                    <a:pt x="117" y="208"/>
                    <a:pt x="116" y="211"/>
                  </a:cubicBezTo>
                  <a:cubicBezTo>
                    <a:pt x="115" y="213"/>
                    <a:pt x="117" y="215"/>
                    <a:pt x="118" y="217"/>
                  </a:cubicBezTo>
                  <a:cubicBezTo>
                    <a:pt x="119" y="218"/>
                    <a:pt x="123" y="221"/>
                    <a:pt x="124" y="223"/>
                  </a:cubicBezTo>
                  <a:cubicBezTo>
                    <a:pt x="125" y="225"/>
                    <a:pt x="127" y="228"/>
                    <a:pt x="130" y="227"/>
                  </a:cubicBezTo>
                  <a:cubicBezTo>
                    <a:pt x="133" y="226"/>
                    <a:pt x="133" y="229"/>
                    <a:pt x="135" y="228"/>
                  </a:cubicBezTo>
                  <a:cubicBezTo>
                    <a:pt x="137" y="228"/>
                    <a:pt x="140" y="229"/>
                    <a:pt x="141" y="231"/>
                  </a:cubicBezTo>
                  <a:cubicBezTo>
                    <a:pt x="141" y="233"/>
                    <a:pt x="148" y="234"/>
                    <a:pt x="150" y="234"/>
                  </a:cubicBezTo>
                  <a:cubicBezTo>
                    <a:pt x="152" y="235"/>
                    <a:pt x="152" y="231"/>
                    <a:pt x="154" y="230"/>
                  </a:cubicBezTo>
                  <a:cubicBezTo>
                    <a:pt x="155" y="230"/>
                    <a:pt x="155" y="223"/>
                    <a:pt x="156" y="222"/>
                  </a:cubicBezTo>
                  <a:cubicBezTo>
                    <a:pt x="158" y="222"/>
                    <a:pt x="157" y="215"/>
                    <a:pt x="156" y="214"/>
                  </a:cubicBezTo>
                  <a:cubicBezTo>
                    <a:pt x="154" y="214"/>
                    <a:pt x="155" y="211"/>
                    <a:pt x="158" y="212"/>
                  </a:cubicBezTo>
                  <a:cubicBezTo>
                    <a:pt x="162" y="212"/>
                    <a:pt x="161" y="209"/>
                    <a:pt x="162" y="208"/>
                  </a:cubicBezTo>
                  <a:cubicBezTo>
                    <a:pt x="164" y="208"/>
                    <a:pt x="163" y="205"/>
                    <a:pt x="164" y="204"/>
                  </a:cubicBezTo>
                  <a:cubicBezTo>
                    <a:pt x="166" y="204"/>
                    <a:pt x="165" y="202"/>
                    <a:pt x="164" y="201"/>
                  </a:cubicBezTo>
                  <a:cubicBezTo>
                    <a:pt x="164" y="200"/>
                    <a:pt x="165" y="199"/>
                    <a:pt x="166" y="198"/>
                  </a:cubicBezTo>
                  <a:cubicBezTo>
                    <a:pt x="168" y="198"/>
                    <a:pt x="168" y="195"/>
                    <a:pt x="165" y="195"/>
                  </a:cubicBezTo>
                  <a:cubicBezTo>
                    <a:pt x="163" y="194"/>
                    <a:pt x="164" y="191"/>
                    <a:pt x="166" y="193"/>
                  </a:cubicBezTo>
                  <a:cubicBezTo>
                    <a:pt x="169" y="194"/>
                    <a:pt x="170" y="193"/>
                    <a:pt x="169" y="191"/>
                  </a:cubicBezTo>
                  <a:cubicBezTo>
                    <a:pt x="168" y="189"/>
                    <a:pt x="171" y="189"/>
                    <a:pt x="174" y="188"/>
                  </a:cubicBezTo>
                  <a:cubicBezTo>
                    <a:pt x="177" y="188"/>
                    <a:pt x="179" y="186"/>
                    <a:pt x="178" y="184"/>
                  </a:cubicBezTo>
                  <a:cubicBezTo>
                    <a:pt x="177" y="181"/>
                    <a:pt x="182" y="182"/>
                    <a:pt x="181" y="184"/>
                  </a:cubicBezTo>
                  <a:cubicBezTo>
                    <a:pt x="180" y="186"/>
                    <a:pt x="180" y="188"/>
                    <a:pt x="182" y="186"/>
                  </a:cubicBezTo>
                  <a:cubicBezTo>
                    <a:pt x="183" y="185"/>
                    <a:pt x="186" y="186"/>
                    <a:pt x="191" y="184"/>
                  </a:cubicBezTo>
                  <a:cubicBezTo>
                    <a:pt x="196" y="183"/>
                    <a:pt x="201" y="179"/>
                    <a:pt x="203" y="175"/>
                  </a:cubicBezTo>
                  <a:cubicBezTo>
                    <a:pt x="204" y="171"/>
                    <a:pt x="210" y="171"/>
                    <a:pt x="209" y="168"/>
                  </a:cubicBezTo>
                  <a:cubicBezTo>
                    <a:pt x="208" y="166"/>
                    <a:pt x="210" y="164"/>
                    <a:pt x="214" y="166"/>
                  </a:cubicBezTo>
                  <a:cubicBezTo>
                    <a:pt x="218" y="168"/>
                    <a:pt x="215" y="165"/>
                    <a:pt x="219" y="165"/>
                  </a:cubicBezTo>
                  <a:cubicBezTo>
                    <a:pt x="223" y="165"/>
                    <a:pt x="222" y="164"/>
                    <a:pt x="226" y="163"/>
                  </a:cubicBezTo>
                  <a:cubicBezTo>
                    <a:pt x="230" y="163"/>
                    <a:pt x="241" y="161"/>
                    <a:pt x="245" y="158"/>
                  </a:cubicBezTo>
                  <a:cubicBezTo>
                    <a:pt x="248" y="155"/>
                    <a:pt x="256" y="153"/>
                    <a:pt x="259" y="151"/>
                  </a:cubicBezTo>
                  <a:cubicBezTo>
                    <a:pt x="262" y="149"/>
                    <a:pt x="263" y="147"/>
                    <a:pt x="261" y="148"/>
                  </a:cubicBezTo>
                  <a:cubicBezTo>
                    <a:pt x="259" y="149"/>
                    <a:pt x="255" y="149"/>
                    <a:pt x="252" y="149"/>
                  </a:cubicBezTo>
                  <a:cubicBezTo>
                    <a:pt x="249" y="148"/>
                    <a:pt x="244" y="145"/>
                    <a:pt x="241" y="147"/>
                  </a:cubicBezTo>
                  <a:cubicBezTo>
                    <a:pt x="237" y="149"/>
                    <a:pt x="239" y="144"/>
                    <a:pt x="242" y="144"/>
                  </a:cubicBezTo>
                  <a:cubicBezTo>
                    <a:pt x="245" y="144"/>
                    <a:pt x="244" y="142"/>
                    <a:pt x="243" y="139"/>
                  </a:cubicBezTo>
                  <a:cubicBezTo>
                    <a:pt x="242" y="136"/>
                    <a:pt x="248" y="138"/>
                    <a:pt x="250" y="142"/>
                  </a:cubicBezTo>
                  <a:cubicBezTo>
                    <a:pt x="253" y="145"/>
                    <a:pt x="257" y="147"/>
                    <a:pt x="262" y="145"/>
                  </a:cubicBezTo>
                  <a:cubicBezTo>
                    <a:pt x="266" y="144"/>
                    <a:pt x="262" y="141"/>
                    <a:pt x="263" y="139"/>
                  </a:cubicBezTo>
                  <a:cubicBezTo>
                    <a:pt x="265" y="136"/>
                    <a:pt x="251" y="129"/>
                    <a:pt x="250" y="127"/>
                  </a:cubicBezTo>
                  <a:cubicBezTo>
                    <a:pt x="249" y="124"/>
                    <a:pt x="254" y="126"/>
                    <a:pt x="258" y="128"/>
                  </a:cubicBezTo>
                  <a:cubicBezTo>
                    <a:pt x="262" y="129"/>
                    <a:pt x="262" y="125"/>
                    <a:pt x="262" y="122"/>
                  </a:cubicBezTo>
                  <a:cubicBezTo>
                    <a:pt x="262" y="120"/>
                    <a:pt x="254" y="120"/>
                    <a:pt x="250" y="122"/>
                  </a:cubicBezTo>
                  <a:cubicBezTo>
                    <a:pt x="246" y="124"/>
                    <a:pt x="243" y="120"/>
                    <a:pt x="248" y="119"/>
                  </a:cubicBezTo>
                  <a:cubicBezTo>
                    <a:pt x="253" y="118"/>
                    <a:pt x="248" y="116"/>
                    <a:pt x="250" y="115"/>
                  </a:cubicBezTo>
                  <a:cubicBezTo>
                    <a:pt x="251" y="113"/>
                    <a:pt x="258" y="119"/>
                    <a:pt x="261" y="118"/>
                  </a:cubicBezTo>
                  <a:cubicBezTo>
                    <a:pt x="265" y="117"/>
                    <a:pt x="267" y="118"/>
                    <a:pt x="270" y="116"/>
                  </a:cubicBezTo>
                  <a:cubicBezTo>
                    <a:pt x="273" y="114"/>
                    <a:pt x="265" y="112"/>
                    <a:pt x="263" y="110"/>
                  </a:cubicBezTo>
                  <a:cubicBezTo>
                    <a:pt x="261" y="108"/>
                    <a:pt x="271" y="108"/>
                    <a:pt x="274" y="108"/>
                  </a:cubicBezTo>
                  <a:cubicBezTo>
                    <a:pt x="277" y="109"/>
                    <a:pt x="278" y="104"/>
                    <a:pt x="276" y="105"/>
                  </a:cubicBezTo>
                  <a:cubicBezTo>
                    <a:pt x="273" y="106"/>
                    <a:pt x="265" y="102"/>
                    <a:pt x="267" y="99"/>
                  </a:cubicBezTo>
                  <a:cubicBezTo>
                    <a:pt x="268" y="97"/>
                    <a:pt x="272" y="100"/>
                    <a:pt x="275" y="98"/>
                  </a:cubicBezTo>
                  <a:cubicBezTo>
                    <a:pt x="279" y="96"/>
                    <a:pt x="276" y="88"/>
                    <a:pt x="273" y="88"/>
                  </a:cubicBezTo>
                  <a:cubicBezTo>
                    <a:pt x="270" y="88"/>
                    <a:pt x="264" y="87"/>
                    <a:pt x="264" y="86"/>
                  </a:cubicBezTo>
                  <a:cubicBezTo>
                    <a:pt x="264" y="85"/>
                    <a:pt x="259" y="84"/>
                    <a:pt x="260" y="82"/>
                  </a:cubicBezTo>
                  <a:cubicBezTo>
                    <a:pt x="262" y="81"/>
                    <a:pt x="264" y="84"/>
                    <a:pt x="267" y="81"/>
                  </a:cubicBezTo>
                  <a:cubicBezTo>
                    <a:pt x="271" y="79"/>
                    <a:pt x="278" y="82"/>
                    <a:pt x="281" y="81"/>
                  </a:cubicBezTo>
                  <a:cubicBezTo>
                    <a:pt x="284" y="81"/>
                    <a:pt x="280" y="75"/>
                    <a:pt x="278" y="76"/>
                  </a:cubicBezTo>
                  <a:cubicBezTo>
                    <a:pt x="276" y="77"/>
                    <a:pt x="270" y="77"/>
                    <a:pt x="269" y="74"/>
                  </a:cubicBezTo>
                  <a:cubicBezTo>
                    <a:pt x="269" y="71"/>
                    <a:pt x="275" y="74"/>
                    <a:pt x="276" y="72"/>
                  </a:cubicBezTo>
                  <a:cubicBezTo>
                    <a:pt x="277" y="71"/>
                    <a:pt x="268" y="67"/>
                    <a:pt x="266" y="70"/>
                  </a:cubicBezTo>
                  <a:cubicBezTo>
                    <a:pt x="265" y="73"/>
                    <a:pt x="259" y="72"/>
                    <a:pt x="262" y="71"/>
                  </a:cubicBezTo>
                  <a:cubicBezTo>
                    <a:pt x="265" y="69"/>
                    <a:pt x="265" y="64"/>
                    <a:pt x="265" y="61"/>
                  </a:cubicBezTo>
                  <a:cubicBezTo>
                    <a:pt x="265" y="58"/>
                    <a:pt x="275" y="58"/>
                    <a:pt x="274" y="54"/>
                  </a:cubicBezTo>
                  <a:cubicBezTo>
                    <a:pt x="273" y="50"/>
                    <a:pt x="279" y="49"/>
                    <a:pt x="283" y="49"/>
                  </a:cubicBezTo>
                  <a:cubicBezTo>
                    <a:pt x="286" y="49"/>
                    <a:pt x="283" y="44"/>
                    <a:pt x="279" y="45"/>
                  </a:cubicBezTo>
                  <a:cubicBezTo>
                    <a:pt x="276" y="45"/>
                    <a:pt x="272" y="49"/>
                    <a:pt x="271" y="48"/>
                  </a:cubicBezTo>
                  <a:cubicBezTo>
                    <a:pt x="269" y="46"/>
                    <a:pt x="275" y="43"/>
                    <a:pt x="278" y="43"/>
                  </a:cubicBezTo>
                  <a:cubicBezTo>
                    <a:pt x="281" y="43"/>
                    <a:pt x="288" y="43"/>
                    <a:pt x="291" y="41"/>
                  </a:cubicBezTo>
                  <a:cubicBezTo>
                    <a:pt x="293" y="40"/>
                    <a:pt x="286" y="39"/>
                    <a:pt x="281" y="39"/>
                  </a:cubicBezTo>
                  <a:cubicBezTo>
                    <a:pt x="276" y="40"/>
                    <a:pt x="276" y="38"/>
                    <a:pt x="284" y="38"/>
                  </a:cubicBezTo>
                  <a:cubicBezTo>
                    <a:pt x="291" y="37"/>
                    <a:pt x="290" y="36"/>
                    <a:pt x="295" y="35"/>
                  </a:cubicBezTo>
                  <a:cubicBezTo>
                    <a:pt x="300" y="35"/>
                    <a:pt x="298" y="33"/>
                    <a:pt x="301" y="32"/>
                  </a:cubicBezTo>
                  <a:cubicBezTo>
                    <a:pt x="305" y="32"/>
                    <a:pt x="313" y="29"/>
                    <a:pt x="313" y="27"/>
                  </a:cubicBezTo>
                  <a:cubicBezTo>
                    <a:pt x="313" y="25"/>
                    <a:pt x="301" y="22"/>
                    <a:pt x="295" y="22"/>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18" name="Freeform 11"/>
            <p:cNvSpPr>
              <a:spLocks/>
            </p:cNvSpPr>
            <p:nvPr userDrawn="1"/>
          </p:nvSpPr>
          <p:spPr bwMode="auto">
            <a:xfrm>
              <a:off x="16941800" y="2363788"/>
              <a:ext cx="47625" cy="33338"/>
            </a:xfrm>
            <a:custGeom>
              <a:avLst/>
              <a:gdLst>
                <a:gd name="T0" fmla="*/ 17 w 17"/>
                <a:gd name="T1" fmla="*/ 8 h 12"/>
                <a:gd name="T2" fmla="*/ 13 w 17"/>
                <a:gd name="T3" fmla="*/ 4 h 12"/>
                <a:gd name="T4" fmla="*/ 3 w 17"/>
                <a:gd name="T5" fmla="*/ 2 h 12"/>
                <a:gd name="T6" fmla="*/ 2 w 17"/>
                <a:gd name="T7" fmla="*/ 7 h 12"/>
                <a:gd name="T8" fmla="*/ 8 w 17"/>
                <a:gd name="T9" fmla="*/ 10 h 12"/>
                <a:gd name="T10" fmla="*/ 17 w 17"/>
                <a:gd name="T11" fmla="*/ 8 h 12"/>
              </a:gdLst>
              <a:ahLst/>
              <a:cxnLst>
                <a:cxn ang="0">
                  <a:pos x="T0" y="T1"/>
                </a:cxn>
                <a:cxn ang="0">
                  <a:pos x="T2" y="T3"/>
                </a:cxn>
                <a:cxn ang="0">
                  <a:pos x="T4" y="T5"/>
                </a:cxn>
                <a:cxn ang="0">
                  <a:pos x="T6" y="T7"/>
                </a:cxn>
                <a:cxn ang="0">
                  <a:pos x="T8" y="T9"/>
                </a:cxn>
                <a:cxn ang="0">
                  <a:pos x="T10" y="T11"/>
                </a:cxn>
              </a:cxnLst>
              <a:rect l="0" t="0" r="r" b="b"/>
              <a:pathLst>
                <a:path w="17" h="12">
                  <a:moveTo>
                    <a:pt x="17" y="8"/>
                  </a:moveTo>
                  <a:cubicBezTo>
                    <a:pt x="17" y="5"/>
                    <a:pt x="14" y="7"/>
                    <a:pt x="13" y="4"/>
                  </a:cubicBezTo>
                  <a:cubicBezTo>
                    <a:pt x="11" y="1"/>
                    <a:pt x="4" y="0"/>
                    <a:pt x="3" y="2"/>
                  </a:cubicBezTo>
                  <a:cubicBezTo>
                    <a:pt x="3" y="3"/>
                    <a:pt x="0" y="5"/>
                    <a:pt x="2" y="7"/>
                  </a:cubicBezTo>
                  <a:cubicBezTo>
                    <a:pt x="4" y="9"/>
                    <a:pt x="5" y="8"/>
                    <a:pt x="8" y="10"/>
                  </a:cubicBezTo>
                  <a:cubicBezTo>
                    <a:pt x="10" y="12"/>
                    <a:pt x="17" y="10"/>
                    <a:pt x="17" y="8"/>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19" name="Freeform 12"/>
            <p:cNvSpPr>
              <a:spLocks/>
            </p:cNvSpPr>
            <p:nvPr userDrawn="1"/>
          </p:nvSpPr>
          <p:spPr bwMode="auto">
            <a:xfrm>
              <a:off x="15928975" y="2246313"/>
              <a:ext cx="157163" cy="100013"/>
            </a:xfrm>
            <a:custGeom>
              <a:avLst/>
              <a:gdLst>
                <a:gd name="T0" fmla="*/ 9 w 57"/>
                <a:gd name="T1" fmla="*/ 28 h 36"/>
                <a:gd name="T2" fmla="*/ 16 w 57"/>
                <a:gd name="T3" fmla="*/ 36 h 36"/>
                <a:gd name="T4" fmla="*/ 20 w 57"/>
                <a:gd name="T5" fmla="*/ 34 h 36"/>
                <a:gd name="T6" fmla="*/ 25 w 57"/>
                <a:gd name="T7" fmla="*/ 33 h 36"/>
                <a:gd name="T8" fmla="*/ 30 w 57"/>
                <a:gd name="T9" fmla="*/ 29 h 36"/>
                <a:gd name="T10" fmla="*/ 34 w 57"/>
                <a:gd name="T11" fmla="*/ 24 h 36"/>
                <a:gd name="T12" fmla="*/ 39 w 57"/>
                <a:gd name="T13" fmla="*/ 19 h 36"/>
                <a:gd name="T14" fmla="*/ 55 w 57"/>
                <a:gd name="T15" fmla="*/ 12 h 36"/>
                <a:gd name="T16" fmla="*/ 49 w 57"/>
                <a:gd name="T17" fmla="*/ 7 h 36"/>
                <a:gd name="T18" fmla="*/ 38 w 57"/>
                <a:gd name="T19" fmla="*/ 5 h 36"/>
                <a:gd name="T20" fmla="*/ 35 w 57"/>
                <a:gd name="T21" fmla="*/ 4 h 36"/>
                <a:gd name="T22" fmla="*/ 25 w 57"/>
                <a:gd name="T23" fmla="*/ 1 h 36"/>
                <a:gd name="T24" fmla="*/ 9 w 57"/>
                <a:gd name="T25" fmla="*/ 4 h 36"/>
                <a:gd name="T26" fmla="*/ 11 w 57"/>
                <a:gd name="T27" fmla="*/ 9 h 36"/>
                <a:gd name="T28" fmla="*/ 7 w 57"/>
                <a:gd name="T29" fmla="*/ 16 h 36"/>
                <a:gd name="T30" fmla="*/ 3 w 57"/>
                <a:gd name="T31" fmla="*/ 24 h 36"/>
                <a:gd name="T32" fmla="*/ 9 w 57"/>
                <a:gd name="T33" fmla="*/ 28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7" h="36">
                  <a:moveTo>
                    <a:pt x="9" y="28"/>
                  </a:moveTo>
                  <a:cubicBezTo>
                    <a:pt x="13" y="29"/>
                    <a:pt x="14" y="36"/>
                    <a:pt x="16" y="36"/>
                  </a:cubicBezTo>
                  <a:cubicBezTo>
                    <a:pt x="18" y="36"/>
                    <a:pt x="17" y="34"/>
                    <a:pt x="20" y="34"/>
                  </a:cubicBezTo>
                  <a:cubicBezTo>
                    <a:pt x="23" y="34"/>
                    <a:pt x="22" y="33"/>
                    <a:pt x="25" y="33"/>
                  </a:cubicBezTo>
                  <a:cubicBezTo>
                    <a:pt x="27" y="33"/>
                    <a:pt x="30" y="32"/>
                    <a:pt x="30" y="29"/>
                  </a:cubicBezTo>
                  <a:cubicBezTo>
                    <a:pt x="30" y="26"/>
                    <a:pt x="32" y="25"/>
                    <a:pt x="34" y="24"/>
                  </a:cubicBezTo>
                  <a:cubicBezTo>
                    <a:pt x="37" y="23"/>
                    <a:pt x="35" y="20"/>
                    <a:pt x="39" y="19"/>
                  </a:cubicBezTo>
                  <a:cubicBezTo>
                    <a:pt x="42" y="18"/>
                    <a:pt x="53" y="14"/>
                    <a:pt x="55" y="12"/>
                  </a:cubicBezTo>
                  <a:cubicBezTo>
                    <a:pt x="57" y="11"/>
                    <a:pt x="53" y="9"/>
                    <a:pt x="49" y="7"/>
                  </a:cubicBezTo>
                  <a:cubicBezTo>
                    <a:pt x="44" y="4"/>
                    <a:pt x="41" y="3"/>
                    <a:pt x="38" y="5"/>
                  </a:cubicBezTo>
                  <a:cubicBezTo>
                    <a:pt x="35" y="7"/>
                    <a:pt x="37" y="3"/>
                    <a:pt x="35" y="4"/>
                  </a:cubicBezTo>
                  <a:cubicBezTo>
                    <a:pt x="32" y="5"/>
                    <a:pt x="26" y="2"/>
                    <a:pt x="25" y="1"/>
                  </a:cubicBezTo>
                  <a:cubicBezTo>
                    <a:pt x="24" y="0"/>
                    <a:pt x="12" y="4"/>
                    <a:pt x="9" y="4"/>
                  </a:cubicBezTo>
                  <a:cubicBezTo>
                    <a:pt x="6" y="4"/>
                    <a:pt x="9" y="7"/>
                    <a:pt x="11" y="9"/>
                  </a:cubicBezTo>
                  <a:cubicBezTo>
                    <a:pt x="13" y="10"/>
                    <a:pt x="6" y="15"/>
                    <a:pt x="7" y="16"/>
                  </a:cubicBezTo>
                  <a:cubicBezTo>
                    <a:pt x="9" y="17"/>
                    <a:pt x="6" y="20"/>
                    <a:pt x="3" y="24"/>
                  </a:cubicBezTo>
                  <a:cubicBezTo>
                    <a:pt x="0" y="28"/>
                    <a:pt x="5" y="27"/>
                    <a:pt x="9" y="28"/>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20" name="Freeform 13"/>
            <p:cNvSpPr>
              <a:spLocks/>
            </p:cNvSpPr>
            <p:nvPr userDrawn="1"/>
          </p:nvSpPr>
          <p:spPr bwMode="auto">
            <a:xfrm>
              <a:off x="16025813" y="2268538"/>
              <a:ext cx="263525" cy="141288"/>
            </a:xfrm>
            <a:custGeom>
              <a:avLst/>
              <a:gdLst>
                <a:gd name="T0" fmla="*/ 87 w 95"/>
                <a:gd name="T1" fmla="*/ 39 h 51"/>
                <a:gd name="T2" fmla="*/ 95 w 95"/>
                <a:gd name="T3" fmla="*/ 39 h 51"/>
                <a:gd name="T4" fmla="*/ 86 w 95"/>
                <a:gd name="T5" fmla="*/ 32 h 51"/>
                <a:gd name="T6" fmla="*/ 78 w 95"/>
                <a:gd name="T7" fmla="*/ 28 h 51"/>
                <a:gd name="T8" fmla="*/ 75 w 95"/>
                <a:gd name="T9" fmla="*/ 21 h 51"/>
                <a:gd name="T10" fmla="*/ 73 w 95"/>
                <a:gd name="T11" fmla="*/ 9 h 51"/>
                <a:gd name="T12" fmla="*/ 74 w 95"/>
                <a:gd name="T13" fmla="*/ 2 h 51"/>
                <a:gd name="T14" fmla="*/ 64 w 95"/>
                <a:gd name="T15" fmla="*/ 4 h 51"/>
                <a:gd name="T16" fmla="*/ 70 w 95"/>
                <a:gd name="T17" fmla="*/ 9 h 51"/>
                <a:gd name="T18" fmla="*/ 63 w 95"/>
                <a:gd name="T19" fmla="*/ 7 h 51"/>
                <a:gd name="T20" fmla="*/ 58 w 95"/>
                <a:gd name="T21" fmla="*/ 7 h 51"/>
                <a:gd name="T22" fmla="*/ 61 w 95"/>
                <a:gd name="T23" fmla="*/ 19 h 51"/>
                <a:gd name="T24" fmla="*/ 58 w 95"/>
                <a:gd name="T25" fmla="*/ 22 h 51"/>
                <a:gd name="T26" fmla="*/ 54 w 95"/>
                <a:gd name="T27" fmla="*/ 13 h 51"/>
                <a:gd name="T28" fmla="*/ 45 w 95"/>
                <a:gd name="T29" fmla="*/ 9 h 51"/>
                <a:gd name="T30" fmla="*/ 49 w 95"/>
                <a:gd name="T31" fmla="*/ 14 h 51"/>
                <a:gd name="T32" fmla="*/ 43 w 95"/>
                <a:gd name="T33" fmla="*/ 14 h 51"/>
                <a:gd name="T34" fmla="*/ 41 w 95"/>
                <a:gd name="T35" fmla="*/ 13 h 51"/>
                <a:gd name="T36" fmla="*/ 33 w 95"/>
                <a:gd name="T37" fmla="*/ 9 h 51"/>
                <a:gd name="T38" fmla="*/ 30 w 95"/>
                <a:gd name="T39" fmla="*/ 14 h 51"/>
                <a:gd name="T40" fmla="*/ 26 w 95"/>
                <a:gd name="T41" fmla="*/ 12 h 51"/>
                <a:gd name="T42" fmla="*/ 27 w 95"/>
                <a:gd name="T43" fmla="*/ 6 h 51"/>
                <a:gd name="T44" fmla="*/ 14 w 95"/>
                <a:gd name="T45" fmla="*/ 9 h 51"/>
                <a:gd name="T46" fmla="*/ 4 w 95"/>
                <a:gd name="T47" fmla="*/ 15 h 51"/>
                <a:gd name="T48" fmla="*/ 3 w 95"/>
                <a:gd name="T49" fmla="*/ 18 h 51"/>
                <a:gd name="T50" fmla="*/ 5 w 95"/>
                <a:gd name="T51" fmla="*/ 23 h 51"/>
                <a:gd name="T52" fmla="*/ 7 w 95"/>
                <a:gd name="T53" fmla="*/ 25 h 51"/>
                <a:gd name="T54" fmla="*/ 19 w 95"/>
                <a:gd name="T55" fmla="*/ 23 h 51"/>
                <a:gd name="T56" fmla="*/ 6 w 95"/>
                <a:gd name="T57" fmla="*/ 29 h 51"/>
                <a:gd name="T58" fmla="*/ 21 w 95"/>
                <a:gd name="T59" fmla="*/ 32 h 51"/>
                <a:gd name="T60" fmla="*/ 38 w 95"/>
                <a:gd name="T61" fmla="*/ 34 h 51"/>
                <a:gd name="T62" fmla="*/ 25 w 95"/>
                <a:gd name="T63" fmla="*/ 35 h 51"/>
                <a:gd name="T64" fmla="*/ 10 w 95"/>
                <a:gd name="T65" fmla="*/ 39 h 51"/>
                <a:gd name="T66" fmla="*/ 17 w 95"/>
                <a:gd name="T67" fmla="*/ 43 h 51"/>
                <a:gd name="T68" fmla="*/ 29 w 95"/>
                <a:gd name="T69" fmla="*/ 46 h 51"/>
                <a:gd name="T70" fmla="*/ 40 w 95"/>
                <a:gd name="T71" fmla="*/ 51 h 51"/>
                <a:gd name="T72" fmla="*/ 56 w 95"/>
                <a:gd name="T73" fmla="*/ 48 h 51"/>
                <a:gd name="T74" fmla="*/ 63 w 95"/>
                <a:gd name="T75" fmla="*/ 44 h 51"/>
                <a:gd name="T76" fmla="*/ 67 w 95"/>
                <a:gd name="T77" fmla="*/ 45 h 51"/>
                <a:gd name="T78" fmla="*/ 74 w 95"/>
                <a:gd name="T79" fmla="*/ 47 h 51"/>
                <a:gd name="T80" fmla="*/ 90 w 95"/>
                <a:gd name="T81" fmla="*/ 47 h 51"/>
                <a:gd name="T82" fmla="*/ 86 w 95"/>
                <a:gd name="T83" fmla="*/ 43 h 51"/>
                <a:gd name="T84" fmla="*/ 82 w 95"/>
                <a:gd name="T85" fmla="*/ 42 h 51"/>
                <a:gd name="T86" fmla="*/ 87 w 95"/>
                <a:gd name="T87" fmla="*/ 39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5" h="51">
                  <a:moveTo>
                    <a:pt x="87" y="39"/>
                  </a:moveTo>
                  <a:cubicBezTo>
                    <a:pt x="89" y="37"/>
                    <a:pt x="95" y="42"/>
                    <a:pt x="95" y="39"/>
                  </a:cubicBezTo>
                  <a:cubicBezTo>
                    <a:pt x="95" y="35"/>
                    <a:pt x="88" y="34"/>
                    <a:pt x="86" y="32"/>
                  </a:cubicBezTo>
                  <a:cubicBezTo>
                    <a:pt x="83" y="30"/>
                    <a:pt x="82" y="31"/>
                    <a:pt x="78" y="28"/>
                  </a:cubicBezTo>
                  <a:cubicBezTo>
                    <a:pt x="73" y="25"/>
                    <a:pt x="79" y="23"/>
                    <a:pt x="75" y="21"/>
                  </a:cubicBezTo>
                  <a:cubicBezTo>
                    <a:pt x="72" y="18"/>
                    <a:pt x="71" y="11"/>
                    <a:pt x="73" y="9"/>
                  </a:cubicBezTo>
                  <a:cubicBezTo>
                    <a:pt x="76" y="7"/>
                    <a:pt x="78" y="3"/>
                    <a:pt x="74" y="2"/>
                  </a:cubicBezTo>
                  <a:cubicBezTo>
                    <a:pt x="70" y="0"/>
                    <a:pt x="63" y="3"/>
                    <a:pt x="64" y="4"/>
                  </a:cubicBezTo>
                  <a:cubicBezTo>
                    <a:pt x="65" y="5"/>
                    <a:pt x="70" y="8"/>
                    <a:pt x="70" y="9"/>
                  </a:cubicBezTo>
                  <a:cubicBezTo>
                    <a:pt x="70" y="11"/>
                    <a:pt x="65" y="6"/>
                    <a:pt x="63" y="7"/>
                  </a:cubicBezTo>
                  <a:cubicBezTo>
                    <a:pt x="62" y="8"/>
                    <a:pt x="60" y="4"/>
                    <a:pt x="58" y="7"/>
                  </a:cubicBezTo>
                  <a:cubicBezTo>
                    <a:pt x="56" y="9"/>
                    <a:pt x="60" y="17"/>
                    <a:pt x="61" y="19"/>
                  </a:cubicBezTo>
                  <a:cubicBezTo>
                    <a:pt x="63" y="21"/>
                    <a:pt x="60" y="21"/>
                    <a:pt x="58" y="22"/>
                  </a:cubicBezTo>
                  <a:cubicBezTo>
                    <a:pt x="56" y="22"/>
                    <a:pt x="56" y="16"/>
                    <a:pt x="54" y="13"/>
                  </a:cubicBezTo>
                  <a:cubicBezTo>
                    <a:pt x="53" y="11"/>
                    <a:pt x="45" y="8"/>
                    <a:pt x="45" y="9"/>
                  </a:cubicBezTo>
                  <a:cubicBezTo>
                    <a:pt x="44" y="11"/>
                    <a:pt x="49" y="11"/>
                    <a:pt x="49" y="14"/>
                  </a:cubicBezTo>
                  <a:cubicBezTo>
                    <a:pt x="48" y="16"/>
                    <a:pt x="45" y="12"/>
                    <a:pt x="43" y="14"/>
                  </a:cubicBezTo>
                  <a:cubicBezTo>
                    <a:pt x="40" y="16"/>
                    <a:pt x="41" y="15"/>
                    <a:pt x="41" y="13"/>
                  </a:cubicBezTo>
                  <a:cubicBezTo>
                    <a:pt x="42" y="11"/>
                    <a:pt x="38" y="9"/>
                    <a:pt x="33" y="9"/>
                  </a:cubicBezTo>
                  <a:cubicBezTo>
                    <a:pt x="28" y="9"/>
                    <a:pt x="31" y="13"/>
                    <a:pt x="30" y="14"/>
                  </a:cubicBezTo>
                  <a:cubicBezTo>
                    <a:pt x="28" y="15"/>
                    <a:pt x="21" y="13"/>
                    <a:pt x="26" y="12"/>
                  </a:cubicBezTo>
                  <a:cubicBezTo>
                    <a:pt x="30" y="11"/>
                    <a:pt x="28" y="9"/>
                    <a:pt x="27" y="6"/>
                  </a:cubicBezTo>
                  <a:cubicBezTo>
                    <a:pt x="25" y="4"/>
                    <a:pt x="21" y="7"/>
                    <a:pt x="14" y="9"/>
                  </a:cubicBezTo>
                  <a:cubicBezTo>
                    <a:pt x="7" y="12"/>
                    <a:pt x="4" y="14"/>
                    <a:pt x="4" y="15"/>
                  </a:cubicBezTo>
                  <a:cubicBezTo>
                    <a:pt x="5" y="15"/>
                    <a:pt x="6" y="16"/>
                    <a:pt x="3" y="18"/>
                  </a:cubicBezTo>
                  <a:cubicBezTo>
                    <a:pt x="0" y="21"/>
                    <a:pt x="3" y="23"/>
                    <a:pt x="5" y="23"/>
                  </a:cubicBezTo>
                  <a:cubicBezTo>
                    <a:pt x="8" y="23"/>
                    <a:pt x="6" y="25"/>
                    <a:pt x="7" y="25"/>
                  </a:cubicBezTo>
                  <a:cubicBezTo>
                    <a:pt x="9" y="26"/>
                    <a:pt x="17" y="22"/>
                    <a:pt x="19" y="23"/>
                  </a:cubicBezTo>
                  <a:cubicBezTo>
                    <a:pt x="22" y="25"/>
                    <a:pt x="6" y="26"/>
                    <a:pt x="6" y="29"/>
                  </a:cubicBezTo>
                  <a:cubicBezTo>
                    <a:pt x="6" y="31"/>
                    <a:pt x="15" y="33"/>
                    <a:pt x="21" y="32"/>
                  </a:cubicBezTo>
                  <a:cubicBezTo>
                    <a:pt x="27" y="31"/>
                    <a:pt x="38" y="33"/>
                    <a:pt x="38" y="34"/>
                  </a:cubicBezTo>
                  <a:cubicBezTo>
                    <a:pt x="38" y="36"/>
                    <a:pt x="31" y="36"/>
                    <a:pt x="25" y="35"/>
                  </a:cubicBezTo>
                  <a:cubicBezTo>
                    <a:pt x="20" y="35"/>
                    <a:pt x="10" y="37"/>
                    <a:pt x="10" y="39"/>
                  </a:cubicBezTo>
                  <a:cubicBezTo>
                    <a:pt x="11" y="41"/>
                    <a:pt x="11" y="41"/>
                    <a:pt x="17" y="43"/>
                  </a:cubicBezTo>
                  <a:cubicBezTo>
                    <a:pt x="23" y="46"/>
                    <a:pt x="29" y="42"/>
                    <a:pt x="29" y="46"/>
                  </a:cubicBezTo>
                  <a:cubicBezTo>
                    <a:pt x="29" y="50"/>
                    <a:pt x="32" y="51"/>
                    <a:pt x="40" y="51"/>
                  </a:cubicBezTo>
                  <a:cubicBezTo>
                    <a:pt x="48" y="51"/>
                    <a:pt x="52" y="47"/>
                    <a:pt x="56" y="48"/>
                  </a:cubicBezTo>
                  <a:cubicBezTo>
                    <a:pt x="60" y="48"/>
                    <a:pt x="61" y="47"/>
                    <a:pt x="63" y="44"/>
                  </a:cubicBezTo>
                  <a:cubicBezTo>
                    <a:pt x="65" y="42"/>
                    <a:pt x="67" y="43"/>
                    <a:pt x="67" y="45"/>
                  </a:cubicBezTo>
                  <a:cubicBezTo>
                    <a:pt x="68" y="46"/>
                    <a:pt x="73" y="46"/>
                    <a:pt x="74" y="47"/>
                  </a:cubicBezTo>
                  <a:cubicBezTo>
                    <a:pt x="77" y="50"/>
                    <a:pt x="86" y="49"/>
                    <a:pt x="90" y="47"/>
                  </a:cubicBezTo>
                  <a:cubicBezTo>
                    <a:pt x="93" y="45"/>
                    <a:pt x="88" y="40"/>
                    <a:pt x="86" y="43"/>
                  </a:cubicBezTo>
                  <a:cubicBezTo>
                    <a:pt x="85" y="45"/>
                    <a:pt x="83" y="43"/>
                    <a:pt x="82" y="42"/>
                  </a:cubicBezTo>
                  <a:cubicBezTo>
                    <a:pt x="82" y="41"/>
                    <a:pt x="86" y="41"/>
                    <a:pt x="87" y="39"/>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21" name="Freeform 14"/>
            <p:cNvSpPr>
              <a:spLocks/>
            </p:cNvSpPr>
            <p:nvPr userDrawn="1"/>
          </p:nvSpPr>
          <p:spPr bwMode="auto">
            <a:xfrm>
              <a:off x="16022638" y="2201863"/>
              <a:ext cx="28575" cy="22225"/>
            </a:xfrm>
            <a:custGeom>
              <a:avLst/>
              <a:gdLst>
                <a:gd name="T0" fmla="*/ 2 w 10"/>
                <a:gd name="T1" fmla="*/ 7 h 8"/>
                <a:gd name="T2" fmla="*/ 10 w 10"/>
                <a:gd name="T3" fmla="*/ 2 h 8"/>
                <a:gd name="T4" fmla="*/ 2 w 10"/>
                <a:gd name="T5" fmla="*/ 7 h 8"/>
              </a:gdLst>
              <a:ahLst/>
              <a:cxnLst>
                <a:cxn ang="0">
                  <a:pos x="T0" y="T1"/>
                </a:cxn>
                <a:cxn ang="0">
                  <a:pos x="T2" y="T3"/>
                </a:cxn>
                <a:cxn ang="0">
                  <a:pos x="T4" y="T5"/>
                </a:cxn>
              </a:cxnLst>
              <a:rect l="0" t="0" r="r" b="b"/>
              <a:pathLst>
                <a:path w="10" h="8">
                  <a:moveTo>
                    <a:pt x="2" y="7"/>
                  </a:moveTo>
                  <a:cubicBezTo>
                    <a:pt x="6" y="8"/>
                    <a:pt x="10" y="4"/>
                    <a:pt x="10" y="2"/>
                  </a:cubicBezTo>
                  <a:cubicBezTo>
                    <a:pt x="10" y="0"/>
                    <a:pt x="0" y="7"/>
                    <a:pt x="2" y="7"/>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22" name="Freeform 15"/>
            <p:cNvSpPr>
              <a:spLocks/>
            </p:cNvSpPr>
            <p:nvPr userDrawn="1"/>
          </p:nvSpPr>
          <p:spPr bwMode="auto">
            <a:xfrm>
              <a:off x="15973425" y="2157413"/>
              <a:ext cx="111125" cy="58738"/>
            </a:xfrm>
            <a:custGeom>
              <a:avLst/>
              <a:gdLst>
                <a:gd name="T0" fmla="*/ 1 w 40"/>
                <a:gd name="T1" fmla="*/ 17 h 21"/>
                <a:gd name="T2" fmla="*/ 3 w 40"/>
                <a:gd name="T3" fmla="*/ 20 h 21"/>
                <a:gd name="T4" fmla="*/ 7 w 40"/>
                <a:gd name="T5" fmla="*/ 19 h 21"/>
                <a:gd name="T6" fmla="*/ 11 w 40"/>
                <a:gd name="T7" fmla="*/ 17 h 21"/>
                <a:gd name="T8" fmla="*/ 15 w 40"/>
                <a:gd name="T9" fmla="*/ 21 h 21"/>
                <a:gd name="T10" fmla="*/ 19 w 40"/>
                <a:gd name="T11" fmla="*/ 17 h 21"/>
                <a:gd name="T12" fmla="*/ 22 w 40"/>
                <a:gd name="T13" fmla="*/ 14 h 21"/>
                <a:gd name="T14" fmla="*/ 25 w 40"/>
                <a:gd name="T15" fmla="*/ 10 h 21"/>
                <a:gd name="T16" fmla="*/ 27 w 40"/>
                <a:gd name="T17" fmla="*/ 14 h 21"/>
                <a:gd name="T18" fmla="*/ 32 w 40"/>
                <a:gd name="T19" fmla="*/ 13 h 21"/>
                <a:gd name="T20" fmla="*/ 36 w 40"/>
                <a:gd name="T21" fmla="*/ 11 h 21"/>
                <a:gd name="T22" fmla="*/ 36 w 40"/>
                <a:gd name="T23" fmla="*/ 7 h 21"/>
                <a:gd name="T24" fmla="*/ 39 w 40"/>
                <a:gd name="T25" fmla="*/ 5 h 21"/>
                <a:gd name="T26" fmla="*/ 35 w 40"/>
                <a:gd name="T27" fmla="*/ 2 h 21"/>
                <a:gd name="T28" fmla="*/ 32 w 40"/>
                <a:gd name="T29" fmla="*/ 4 h 21"/>
                <a:gd name="T30" fmla="*/ 25 w 40"/>
                <a:gd name="T31" fmla="*/ 4 h 21"/>
                <a:gd name="T32" fmla="*/ 16 w 40"/>
                <a:gd name="T33" fmla="*/ 8 h 21"/>
                <a:gd name="T34" fmla="*/ 8 w 40"/>
                <a:gd name="T35" fmla="*/ 13 h 21"/>
                <a:gd name="T36" fmla="*/ 1 w 40"/>
                <a:gd name="T37" fmla="*/ 17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0" h="21">
                  <a:moveTo>
                    <a:pt x="1" y="17"/>
                  </a:moveTo>
                  <a:cubicBezTo>
                    <a:pt x="3" y="17"/>
                    <a:pt x="1" y="21"/>
                    <a:pt x="3" y="20"/>
                  </a:cubicBezTo>
                  <a:cubicBezTo>
                    <a:pt x="5" y="19"/>
                    <a:pt x="6" y="19"/>
                    <a:pt x="7" y="19"/>
                  </a:cubicBezTo>
                  <a:cubicBezTo>
                    <a:pt x="9" y="20"/>
                    <a:pt x="10" y="18"/>
                    <a:pt x="11" y="17"/>
                  </a:cubicBezTo>
                  <a:cubicBezTo>
                    <a:pt x="12" y="15"/>
                    <a:pt x="12" y="21"/>
                    <a:pt x="15" y="21"/>
                  </a:cubicBezTo>
                  <a:cubicBezTo>
                    <a:pt x="17" y="21"/>
                    <a:pt x="17" y="15"/>
                    <a:pt x="19" y="17"/>
                  </a:cubicBezTo>
                  <a:cubicBezTo>
                    <a:pt x="21" y="18"/>
                    <a:pt x="22" y="16"/>
                    <a:pt x="22" y="14"/>
                  </a:cubicBezTo>
                  <a:cubicBezTo>
                    <a:pt x="23" y="13"/>
                    <a:pt x="23" y="10"/>
                    <a:pt x="25" y="10"/>
                  </a:cubicBezTo>
                  <a:cubicBezTo>
                    <a:pt x="28" y="9"/>
                    <a:pt x="26" y="12"/>
                    <a:pt x="27" y="14"/>
                  </a:cubicBezTo>
                  <a:cubicBezTo>
                    <a:pt x="28" y="17"/>
                    <a:pt x="31" y="14"/>
                    <a:pt x="32" y="13"/>
                  </a:cubicBezTo>
                  <a:cubicBezTo>
                    <a:pt x="32" y="12"/>
                    <a:pt x="36" y="13"/>
                    <a:pt x="36" y="11"/>
                  </a:cubicBezTo>
                  <a:cubicBezTo>
                    <a:pt x="35" y="9"/>
                    <a:pt x="37" y="9"/>
                    <a:pt x="36" y="7"/>
                  </a:cubicBezTo>
                  <a:cubicBezTo>
                    <a:pt x="35" y="5"/>
                    <a:pt x="38" y="6"/>
                    <a:pt x="39" y="5"/>
                  </a:cubicBezTo>
                  <a:cubicBezTo>
                    <a:pt x="40" y="3"/>
                    <a:pt x="37" y="4"/>
                    <a:pt x="35" y="2"/>
                  </a:cubicBezTo>
                  <a:cubicBezTo>
                    <a:pt x="33" y="0"/>
                    <a:pt x="32" y="3"/>
                    <a:pt x="32" y="4"/>
                  </a:cubicBezTo>
                  <a:cubicBezTo>
                    <a:pt x="32" y="6"/>
                    <a:pt x="27" y="5"/>
                    <a:pt x="25" y="4"/>
                  </a:cubicBezTo>
                  <a:cubicBezTo>
                    <a:pt x="22" y="3"/>
                    <a:pt x="19" y="7"/>
                    <a:pt x="16" y="8"/>
                  </a:cubicBezTo>
                  <a:cubicBezTo>
                    <a:pt x="12" y="10"/>
                    <a:pt x="12" y="13"/>
                    <a:pt x="8" y="13"/>
                  </a:cubicBezTo>
                  <a:cubicBezTo>
                    <a:pt x="5" y="13"/>
                    <a:pt x="0" y="16"/>
                    <a:pt x="1" y="17"/>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23" name="Freeform 16"/>
            <p:cNvSpPr>
              <a:spLocks/>
            </p:cNvSpPr>
            <p:nvPr userDrawn="1"/>
          </p:nvSpPr>
          <p:spPr bwMode="auto">
            <a:xfrm>
              <a:off x="16051213" y="2182813"/>
              <a:ext cx="174625" cy="74613"/>
            </a:xfrm>
            <a:custGeom>
              <a:avLst/>
              <a:gdLst>
                <a:gd name="T0" fmla="*/ 9 w 63"/>
                <a:gd name="T1" fmla="*/ 7 h 27"/>
                <a:gd name="T2" fmla="*/ 10 w 63"/>
                <a:gd name="T3" fmla="*/ 10 h 27"/>
                <a:gd name="T4" fmla="*/ 9 w 63"/>
                <a:gd name="T5" fmla="*/ 11 h 27"/>
                <a:gd name="T6" fmla="*/ 5 w 63"/>
                <a:gd name="T7" fmla="*/ 14 h 27"/>
                <a:gd name="T8" fmla="*/ 10 w 63"/>
                <a:gd name="T9" fmla="*/ 14 h 27"/>
                <a:gd name="T10" fmla="*/ 1 w 63"/>
                <a:gd name="T11" fmla="*/ 17 h 27"/>
                <a:gd name="T12" fmla="*/ 8 w 63"/>
                <a:gd name="T13" fmla="*/ 19 h 27"/>
                <a:gd name="T14" fmla="*/ 15 w 63"/>
                <a:gd name="T15" fmla="*/ 18 h 27"/>
                <a:gd name="T16" fmla="*/ 19 w 63"/>
                <a:gd name="T17" fmla="*/ 17 h 27"/>
                <a:gd name="T18" fmla="*/ 29 w 63"/>
                <a:gd name="T19" fmla="*/ 18 h 27"/>
                <a:gd name="T20" fmla="*/ 21 w 63"/>
                <a:gd name="T21" fmla="*/ 22 h 27"/>
                <a:gd name="T22" fmla="*/ 21 w 63"/>
                <a:gd name="T23" fmla="*/ 26 h 27"/>
                <a:gd name="T24" fmla="*/ 39 w 63"/>
                <a:gd name="T25" fmla="*/ 21 h 27"/>
                <a:gd name="T26" fmla="*/ 46 w 63"/>
                <a:gd name="T27" fmla="*/ 20 h 27"/>
                <a:gd name="T28" fmla="*/ 58 w 63"/>
                <a:gd name="T29" fmla="*/ 20 h 27"/>
                <a:gd name="T30" fmla="*/ 60 w 63"/>
                <a:gd name="T31" fmla="*/ 9 h 27"/>
                <a:gd name="T32" fmla="*/ 54 w 63"/>
                <a:gd name="T33" fmla="*/ 11 h 27"/>
                <a:gd name="T34" fmla="*/ 48 w 63"/>
                <a:gd name="T35" fmla="*/ 6 h 27"/>
                <a:gd name="T36" fmla="*/ 45 w 63"/>
                <a:gd name="T37" fmla="*/ 1 h 27"/>
                <a:gd name="T38" fmla="*/ 39 w 63"/>
                <a:gd name="T39" fmla="*/ 7 h 27"/>
                <a:gd name="T40" fmla="*/ 40 w 63"/>
                <a:gd name="T41" fmla="*/ 10 h 27"/>
                <a:gd name="T42" fmla="*/ 44 w 63"/>
                <a:gd name="T43" fmla="*/ 14 h 27"/>
                <a:gd name="T44" fmla="*/ 32 w 63"/>
                <a:gd name="T45" fmla="*/ 12 h 27"/>
                <a:gd name="T46" fmla="*/ 20 w 63"/>
                <a:gd name="T47" fmla="*/ 6 h 27"/>
                <a:gd name="T48" fmla="*/ 14 w 63"/>
                <a:gd name="T49" fmla="*/ 3 h 27"/>
                <a:gd name="T50" fmla="*/ 9 w 63"/>
                <a:gd name="T51" fmla="*/ 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3" h="27">
                  <a:moveTo>
                    <a:pt x="9" y="7"/>
                  </a:moveTo>
                  <a:cubicBezTo>
                    <a:pt x="6" y="7"/>
                    <a:pt x="6" y="10"/>
                    <a:pt x="10" y="10"/>
                  </a:cubicBezTo>
                  <a:cubicBezTo>
                    <a:pt x="13" y="10"/>
                    <a:pt x="14" y="11"/>
                    <a:pt x="9" y="11"/>
                  </a:cubicBezTo>
                  <a:cubicBezTo>
                    <a:pt x="4" y="11"/>
                    <a:pt x="2" y="15"/>
                    <a:pt x="5" y="14"/>
                  </a:cubicBezTo>
                  <a:cubicBezTo>
                    <a:pt x="9" y="13"/>
                    <a:pt x="13" y="13"/>
                    <a:pt x="10" y="14"/>
                  </a:cubicBezTo>
                  <a:cubicBezTo>
                    <a:pt x="8" y="15"/>
                    <a:pt x="0" y="16"/>
                    <a:pt x="1" y="17"/>
                  </a:cubicBezTo>
                  <a:cubicBezTo>
                    <a:pt x="2" y="18"/>
                    <a:pt x="5" y="18"/>
                    <a:pt x="8" y="19"/>
                  </a:cubicBezTo>
                  <a:cubicBezTo>
                    <a:pt x="11" y="20"/>
                    <a:pt x="13" y="21"/>
                    <a:pt x="15" y="18"/>
                  </a:cubicBezTo>
                  <a:cubicBezTo>
                    <a:pt x="17" y="16"/>
                    <a:pt x="20" y="13"/>
                    <a:pt x="19" y="17"/>
                  </a:cubicBezTo>
                  <a:cubicBezTo>
                    <a:pt x="18" y="20"/>
                    <a:pt x="23" y="18"/>
                    <a:pt x="29" y="18"/>
                  </a:cubicBezTo>
                  <a:cubicBezTo>
                    <a:pt x="35" y="17"/>
                    <a:pt x="28" y="21"/>
                    <a:pt x="21" y="22"/>
                  </a:cubicBezTo>
                  <a:cubicBezTo>
                    <a:pt x="15" y="22"/>
                    <a:pt x="16" y="25"/>
                    <a:pt x="21" y="26"/>
                  </a:cubicBezTo>
                  <a:cubicBezTo>
                    <a:pt x="26" y="27"/>
                    <a:pt x="37" y="23"/>
                    <a:pt x="39" y="21"/>
                  </a:cubicBezTo>
                  <a:cubicBezTo>
                    <a:pt x="42" y="18"/>
                    <a:pt x="44" y="22"/>
                    <a:pt x="46" y="20"/>
                  </a:cubicBezTo>
                  <a:cubicBezTo>
                    <a:pt x="49" y="18"/>
                    <a:pt x="54" y="20"/>
                    <a:pt x="58" y="20"/>
                  </a:cubicBezTo>
                  <a:cubicBezTo>
                    <a:pt x="62" y="19"/>
                    <a:pt x="63" y="10"/>
                    <a:pt x="60" y="9"/>
                  </a:cubicBezTo>
                  <a:cubicBezTo>
                    <a:pt x="57" y="8"/>
                    <a:pt x="57" y="11"/>
                    <a:pt x="54" y="11"/>
                  </a:cubicBezTo>
                  <a:cubicBezTo>
                    <a:pt x="52" y="12"/>
                    <a:pt x="50" y="8"/>
                    <a:pt x="48" y="6"/>
                  </a:cubicBezTo>
                  <a:cubicBezTo>
                    <a:pt x="46" y="4"/>
                    <a:pt x="48" y="0"/>
                    <a:pt x="45" y="1"/>
                  </a:cubicBezTo>
                  <a:cubicBezTo>
                    <a:pt x="42" y="1"/>
                    <a:pt x="35" y="6"/>
                    <a:pt x="39" y="7"/>
                  </a:cubicBezTo>
                  <a:cubicBezTo>
                    <a:pt x="43" y="7"/>
                    <a:pt x="42" y="9"/>
                    <a:pt x="40" y="10"/>
                  </a:cubicBezTo>
                  <a:cubicBezTo>
                    <a:pt x="38" y="11"/>
                    <a:pt x="44" y="13"/>
                    <a:pt x="44" y="14"/>
                  </a:cubicBezTo>
                  <a:cubicBezTo>
                    <a:pt x="43" y="15"/>
                    <a:pt x="32" y="14"/>
                    <a:pt x="32" y="12"/>
                  </a:cubicBezTo>
                  <a:cubicBezTo>
                    <a:pt x="31" y="10"/>
                    <a:pt x="23" y="5"/>
                    <a:pt x="20" y="6"/>
                  </a:cubicBezTo>
                  <a:cubicBezTo>
                    <a:pt x="16" y="7"/>
                    <a:pt x="18" y="4"/>
                    <a:pt x="14" y="3"/>
                  </a:cubicBezTo>
                  <a:cubicBezTo>
                    <a:pt x="11" y="3"/>
                    <a:pt x="12" y="6"/>
                    <a:pt x="9" y="7"/>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24" name="Freeform 17"/>
            <p:cNvSpPr>
              <a:spLocks/>
            </p:cNvSpPr>
            <p:nvPr userDrawn="1"/>
          </p:nvSpPr>
          <p:spPr bwMode="auto">
            <a:xfrm>
              <a:off x="16086138" y="2149475"/>
              <a:ext cx="25400" cy="14288"/>
            </a:xfrm>
            <a:custGeom>
              <a:avLst/>
              <a:gdLst>
                <a:gd name="T0" fmla="*/ 8 w 9"/>
                <a:gd name="T1" fmla="*/ 2 h 5"/>
                <a:gd name="T2" fmla="*/ 1 w 9"/>
                <a:gd name="T3" fmla="*/ 1 h 5"/>
                <a:gd name="T4" fmla="*/ 8 w 9"/>
                <a:gd name="T5" fmla="*/ 2 h 5"/>
              </a:gdLst>
              <a:ahLst/>
              <a:cxnLst>
                <a:cxn ang="0">
                  <a:pos x="T0" y="T1"/>
                </a:cxn>
                <a:cxn ang="0">
                  <a:pos x="T2" y="T3"/>
                </a:cxn>
                <a:cxn ang="0">
                  <a:pos x="T4" y="T5"/>
                </a:cxn>
              </a:cxnLst>
              <a:rect l="0" t="0" r="r" b="b"/>
              <a:pathLst>
                <a:path w="9" h="5">
                  <a:moveTo>
                    <a:pt x="8" y="2"/>
                  </a:moveTo>
                  <a:cubicBezTo>
                    <a:pt x="9" y="0"/>
                    <a:pt x="0" y="0"/>
                    <a:pt x="1" y="1"/>
                  </a:cubicBezTo>
                  <a:cubicBezTo>
                    <a:pt x="2" y="3"/>
                    <a:pt x="6" y="5"/>
                    <a:pt x="8" y="2"/>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25" name="Freeform 18"/>
            <p:cNvSpPr>
              <a:spLocks/>
            </p:cNvSpPr>
            <p:nvPr userDrawn="1"/>
          </p:nvSpPr>
          <p:spPr bwMode="auto">
            <a:xfrm>
              <a:off x="16114713" y="2144713"/>
              <a:ext cx="52388" cy="26988"/>
            </a:xfrm>
            <a:custGeom>
              <a:avLst/>
              <a:gdLst>
                <a:gd name="T0" fmla="*/ 16 w 19"/>
                <a:gd name="T1" fmla="*/ 3 h 10"/>
                <a:gd name="T2" fmla="*/ 13 w 19"/>
                <a:gd name="T3" fmla="*/ 1 h 10"/>
                <a:gd name="T4" fmla="*/ 0 w 19"/>
                <a:gd name="T5" fmla="*/ 5 h 10"/>
                <a:gd name="T6" fmla="*/ 7 w 19"/>
                <a:gd name="T7" fmla="*/ 10 h 10"/>
                <a:gd name="T8" fmla="*/ 14 w 19"/>
                <a:gd name="T9" fmla="*/ 5 h 10"/>
                <a:gd name="T10" fmla="*/ 16 w 19"/>
                <a:gd name="T11" fmla="*/ 3 h 10"/>
              </a:gdLst>
              <a:ahLst/>
              <a:cxnLst>
                <a:cxn ang="0">
                  <a:pos x="T0" y="T1"/>
                </a:cxn>
                <a:cxn ang="0">
                  <a:pos x="T2" y="T3"/>
                </a:cxn>
                <a:cxn ang="0">
                  <a:pos x="T4" y="T5"/>
                </a:cxn>
                <a:cxn ang="0">
                  <a:pos x="T6" y="T7"/>
                </a:cxn>
                <a:cxn ang="0">
                  <a:pos x="T8" y="T9"/>
                </a:cxn>
                <a:cxn ang="0">
                  <a:pos x="T10" y="T11"/>
                </a:cxn>
              </a:cxnLst>
              <a:rect l="0" t="0" r="r" b="b"/>
              <a:pathLst>
                <a:path w="19" h="10">
                  <a:moveTo>
                    <a:pt x="16" y="3"/>
                  </a:moveTo>
                  <a:cubicBezTo>
                    <a:pt x="19" y="3"/>
                    <a:pt x="18" y="0"/>
                    <a:pt x="13" y="1"/>
                  </a:cubicBezTo>
                  <a:cubicBezTo>
                    <a:pt x="9" y="2"/>
                    <a:pt x="0" y="2"/>
                    <a:pt x="0" y="5"/>
                  </a:cubicBezTo>
                  <a:cubicBezTo>
                    <a:pt x="0" y="8"/>
                    <a:pt x="2" y="9"/>
                    <a:pt x="7" y="10"/>
                  </a:cubicBezTo>
                  <a:cubicBezTo>
                    <a:pt x="12" y="10"/>
                    <a:pt x="17" y="5"/>
                    <a:pt x="14" y="5"/>
                  </a:cubicBezTo>
                  <a:cubicBezTo>
                    <a:pt x="12" y="5"/>
                    <a:pt x="14" y="4"/>
                    <a:pt x="16" y="3"/>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26" name="Freeform 19"/>
            <p:cNvSpPr>
              <a:spLocks/>
            </p:cNvSpPr>
            <p:nvPr userDrawn="1"/>
          </p:nvSpPr>
          <p:spPr bwMode="auto">
            <a:xfrm>
              <a:off x="16103600" y="2124075"/>
              <a:ext cx="66675" cy="22225"/>
            </a:xfrm>
            <a:custGeom>
              <a:avLst/>
              <a:gdLst>
                <a:gd name="T0" fmla="*/ 9 w 24"/>
                <a:gd name="T1" fmla="*/ 6 h 8"/>
                <a:gd name="T2" fmla="*/ 15 w 24"/>
                <a:gd name="T3" fmla="*/ 5 h 8"/>
                <a:gd name="T4" fmla="*/ 24 w 24"/>
                <a:gd name="T5" fmla="*/ 4 h 8"/>
                <a:gd name="T6" fmla="*/ 13 w 24"/>
                <a:gd name="T7" fmla="*/ 1 h 8"/>
                <a:gd name="T8" fmla="*/ 3 w 24"/>
                <a:gd name="T9" fmla="*/ 5 h 8"/>
                <a:gd name="T10" fmla="*/ 9 w 24"/>
                <a:gd name="T11" fmla="*/ 6 h 8"/>
              </a:gdLst>
              <a:ahLst/>
              <a:cxnLst>
                <a:cxn ang="0">
                  <a:pos x="T0" y="T1"/>
                </a:cxn>
                <a:cxn ang="0">
                  <a:pos x="T2" y="T3"/>
                </a:cxn>
                <a:cxn ang="0">
                  <a:pos x="T4" y="T5"/>
                </a:cxn>
                <a:cxn ang="0">
                  <a:pos x="T6" y="T7"/>
                </a:cxn>
                <a:cxn ang="0">
                  <a:pos x="T8" y="T9"/>
                </a:cxn>
                <a:cxn ang="0">
                  <a:pos x="T10" y="T11"/>
                </a:cxn>
              </a:cxnLst>
              <a:rect l="0" t="0" r="r" b="b"/>
              <a:pathLst>
                <a:path w="24" h="8">
                  <a:moveTo>
                    <a:pt x="9" y="6"/>
                  </a:moveTo>
                  <a:cubicBezTo>
                    <a:pt x="12" y="7"/>
                    <a:pt x="14" y="4"/>
                    <a:pt x="15" y="5"/>
                  </a:cubicBezTo>
                  <a:cubicBezTo>
                    <a:pt x="17" y="7"/>
                    <a:pt x="24" y="8"/>
                    <a:pt x="24" y="4"/>
                  </a:cubicBezTo>
                  <a:cubicBezTo>
                    <a:pt x="24" y="0"/>
                    <a:pt x="15" y="0"/>
                    <a:pt x="13" y="1"/>
                  </a:cubicBezTo>
                  <a:cubicBezTo>
                    <a:pt x="11" y="3"/>
                    <a:pt x="0" y="3"/>
                    <a:pt x="3" y="5"/>
                  </a:cubicBezTo>
                  <a:cubicBezTo>
                    <a:pt x="5" y="7"/>
                    <a:pt x="7" y="5"/>
                    <a:pt x="9" y="6"/>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27" name="Freeform 20"/>
            <p:cNvSpPr>
              <a:spLocks/>
            </p:cNvSpPr>
            <p:nvPr userDrawn="1"/>
          </p:nvSpPr>
          <p:spPr bwMode="auto">
            <a:xfrm>
              <a:off x="16217900" y="2101850"/>
              <a:ext cx="101600" cy="55563"/>
            </a:xfrm>
            <a:custGeom>
              <a:avLst/>
              <a:gdLst>
                <a:gd name="T0" fmla="*/ 6 w 37"/>
                <a:gd name="T1" fmla="*/ 7 h 20"/>
                <a:gd name="T2" fmla="*/ 13 w 37"/>
                <a:gd name="T3" fmla="*/ 10 h 20"/>
                <a:gd name="T4" fmla="*/ 5 w 37"/>
                <a:gd name="T5" fmla="*/ 11 h 20"/>
                <a:gd name="T6" fmla="*/ 11 w 37"/>
                <a:gd name="T7" fmla="*/ 13 h 20"/>
                <a:gd name="T8" fmla="*/ 25 w 37"/>
                <a:gd name="T9" fmla="*/ 16 h 20"/>
                <a:gd name="T10" fmla="*/ 35 w 37"/>
                <a:gd name="T11" fmla="*/ 17 h 20"/>
                <a:gd name="T12" fmla="*/ 33 w 37"/>
                <a:gd name="T13" fmla="*/ 11 h 20"/>
                <a:gd name="T14" fmla="*/ 26 w 37"/>
                <a:gd name="T15" fmla="*/ 7 h 20"/>
                <a:gd name="T16" fmla="*/ 21 w 37"/>
                <a:gd name="T17" fmla="*/ 4 h 20"/>
                <a:gd name="T18" fmla="*/ 18 w 37"/>
                <a:gd name="T19" fmla="*/ 3 h 20"/>
                <a:gd name="T20" fmla="*/ 3 w 37"/>
                <a:gd name="T21" fmla="*/ 1 h 20"/>
                <a:gd name="T22" fmla="*/ 6 w 37"/>
                <a:gd name="T23" fmla="*/ 7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20">
                  <a:moveTo>
                    <a:pt x="6" y="7"/>
                  </a:moveTo>
                  <a:cubicBezTo>
                    <a:pt x="9" y="5"/>
                    <a:pt x="14" y="8"/>
                    <a:pt x="13" y="10"/>
                  </a:cubicBezTo>
                  <a:cubicBezTo>
                    <a:pt x="12" y="12"/>
                    <a:pt x="4" y="10"/>
                    <a:pt x="5" y="11"/>
                  </a:cubicBezTo>
                  <a:cubicBezTo>
                    <a:pt x="5" y="12"/>
                    <a:pt x="6" y="15"/>
                    <a:pt x="11" y="13"/>
                  </a:cubicBezTo>
                  <a:cubicBezTo>
                    <a:pt x="17" y="12"/>
                    <a:pt x="21" y="13"/>
                    <a:pt x="25" y="16"/>
                  </a:cubicBezTo>
                  <a:cubicBezTo>
                    <a:pt x="29" y="19"/>
                    <a:pt x="32" y="20"/>
                    <a:pt x="35" y="17"/>
                  </a:cubicBezTo>
                  <a:cubicBezTo>
                    <a:pt x="37" y="14"/>
                    <a:pt x="31" y="13"/>
                    <a:pt x="33" y="11"/>
                  </a:cubicBezTo>
                  <a:cubicBezTo>
                    <a:pt x="34" y="9"/>
                    <a:pt x="29" y="7"/>
                    <a:pt x="26" y="7"/>
                  </a:cubicBezTo>
                  <a:cubicBezTo>
                    <a:pt x="24" y="7"/>
                    <a:pt x="23" y="3"/>
                    <a:pt x="21" y="4"/>
                  </a:cubicBezTo>
                  <a:cubicBezTo>
                    <a:pt x="19" y="5"/>
                    <a:pt x="18" y="6"/>
                    <a:pt x="18" y="3"/>
                  </a:cubicBezTo>
                  <a:cubicBezTo>
                    <a:pt x="18" y="0"/>
                    <a:pt x="6" y="0"/>
                    <a:pt x="3" y="1"/>
                  </a:cubicBezTo>
                  <a:cubicBezTo>
                    <a:pt x="0" y="2"/>
                    <a:pt x="4" y="9"/>
                    <a:pt x="6" y="7"/>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28" name="Freeform 21"/>
            <p:cNvSpPr>
              <a:spLocks/>
            </p:cNvSpPr>
            <p:nvPr userDrawn="1"/>
          </p:nvSpPr>
          <p:spPr bwMode="auto">
            <a:xfrm>
              <a:off x="16217900" y="2146300"/>
              <a:ext cx="26988" cy="33338"/>
            </a:xfrm>
            <a:custGeom>
              <a:avLst/>
              <a:gdLst>
                <a:gd name="T0" fmla="*/ 8 w 10"/>
                <a:gd name="T1" fmla="*/ 10 h 12"/>
                <a:gd name="T2" fmla="*/ 0 w 10"/>
                <a:gd name="T3" fmla="*/ 4 h 12"/>
                <a:gd name="T4" fmla="*/ 8 w 10"/>
                <a:gd name="T5" fmla="*/ 10 h 12"/>
              </a:gdLst>
              <a:ahLst/>
              <a:cxnLst>
                <a:cxn ang="0">
                  <a:pos x="T0" y="T1"/>
                </a:cxn>
                <a:cxn ang="0">
                  <a:pos x="T2" y="T3"/>
                </a:cxn>
                <a:cxn ang="0">
                  <a:pos x="T4" y="T5"/>
                </a:cxn>
              </a:cxnLst>
              <a:rect l="0" t="0" r="r" b="b"/>
              <a:pathLst>
                <a:path w="10" h="12">
                  <a:moveTo>
                    <a:pt x="8" y="10"/>
                  </a:moveTo>
                  <a:cubicBezTo>
                    <a:pt x="10" y="8"/>
                    <a:pt x="1" y="0"/>
                    <a:pt x="0" y="4"/>
                  </a:cubicBezTo>
                  <a:cubicBezTo>
                    <a:pt x="0" y="7"/>
                    <a:pt x="6" y="12"/>
                    <a:pt x="8" y="10"/>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29" name="Freeform 22"/>
            <p:cNvSpPr>
              <a:spLocks/>
            </p:cNvSpPr>
            <p:nvPr userDrawn="1"/>
          </p:nvSpPr>
          <p:spPr bwMode="auto">
            <a:xfrm>
              <a:off x="16295688" y="2078038"/>
              <a:ext cx="30163" cy="22225"/>
            </a:xfrm>
            <a:custGeom>
              <a:avLst/>
              <a:gdLst>
                <a:gd name="T0" fmla="*/ 9 w 11"/>
                <a:gd name="T1" fmla="*/ 5 h 8"/>
                <a:gd name="T2" fmla="*/ 3 w 11"/>
                <a:gd name="T3" fmla="*/ 3 h 8"/>
                <a:gd name="T4" fmla="*/ 9 w 11"/>
                <a:gd name="T5" fmla="*/ 5 h 8"/>
              </a:gdLst>
              <a:ahLst/>
              <a:cxnLst>
                <a:cxn ang="0">
                  <a:pos x="T0" y="T1"/>
                </a:cxn>
                <a:cxn ang="0">
                  <a:pos x="T2" y="T3"/>
                </a:cxn>
                <a:cxn ang="0">
                  <a:pos x="T4" y="T5"/>
                </a:cxn>
              </a:cxnLst>
              <a:rect l="0" t="0" r="r" b="b"/>
              <a:pathLst>
                <a:path w="11" h="8">
                  <a:moveTo>
                    <a:pt x="9" y="5"/>
                  </a:moveTo>
                  <a:cubicBezTo>
                    <a:pt x="11" y="2"/>
                    <a:pt x="0" y="0"/>
                    <a:pt x="3" y="3"/>
                  </a:cubicBezTo>
                  <a:cubicBezTo>
                    <a:pt x="4" y="4"/>
                    <a:pt x="8" y="8"/>
                    <a:pt x="9" y="5"/>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30" name="Freeform 23"/>
            <p:cNvSpPr>
              <a:spLocks/>
            </p:cNvSpPr>
            <p:nvPr userDrawn="1"/>
          </p:nvSpPr>
          <p:spPr bwMode="auto">
            <a:xfrm>
              <a:off x="16233775" y="2219325"/>
              <a:ext cx="19050" cy="19050"/>
            </a:xfrm>
            <a:custGeom>
              <a:avLst/>
              <a:gdLst>
                <a:gd name="T0" fmla="*/ 6 w 7"/>
                <a:gd name="T1" fmla="*/ 6 h 7"/>
                <a:gd name="T2" fmla="*/ 1 w 7"/>
                <a:gd name="T3" fmla="*/ 3 h 7"/>
                <a:gd name="T4" fmla="*/ 6 w 7"/>
                <a:gd name="T5" fmla="*/ 6 h 7"/>
              </a:gdLst>
              <a:ahLst/>
              <a:cxnLst>
                <a:cxn ang="0">
                  <a:pos x="T0" y="T1"/>
                </a:cxn>
                <a:cxn ang="0">
                  <a:pos x="T2" y="T3"/>
                </a:cxn>
                <a:cxn ang="0">
                  <a:pos x="T4" y="T5"/>
                </a:cxn>
              </a:cxnLst>
              <a:rect l="0" t="0" r="r" b="b"/>
              <a:pathLst>
                <a:path w="7" h="7">
                  <a:moveTo>
                    <a:pt x="6" y="6"/>
                  </a:moveTo>
                  <a:cubicBezTo>
                    <a:pt x="7" y="4"/>
                    <a:pt x="2" y="0"/>
                    <a:pt x="1" y="3"/>
                  </a:cubicBezTo>
                  <a:cubicBezTo>
                    <a:pt x="0" y="6"/>
                    <a:pt x="4" y="7"/>
                    <a:pt x="6" y="6"/>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31" name="Freeform 24"/>
            <p:cNvSpPr>
              <a:spLocks/>
            </p:cNvSpPr>
            <p:nvPr userDrawn="1"/>
          </p:nvSpPr>
          <p:spPr bwMode="auto">
            <a:xfrm>
              <a:off x="16233775" y="2179638"/>
              <a:ext cx="111125" cy="65088"/>
            </a:xfrm>
            <a:custGeom>
              <a:avLst/>
              <a:gdLst>
                <a:gd name="T0" fmla="*/ 31 w 40"/>
                <a:gd name="T1" fmla="*/ 4 h 23"/>
                <a:gd name="T2" fmla="*/ 22 w 40"/>
                <a:gd name="T3" fmla="*/ 2 h 23"/>
                <a:gd name="T4" fmla="*/ 23 w 40"/>
                <a:gd name="T5" fmla="*/ 8 h 23"/>
                <a:gd name="T6" fmla="*/ 17 w 40"/>
                <a:gd name="T7" fmla="*/ 6 h 23"/>
                <a:gd name="T8" fmla="*/ 16 w 40"/>
                <a:gd name="T9" fmla="*/ 10 h 23"/>
                <a:gd name="T10" fmla="*/ 12 w 40"/>
                <a:gd name="T11" fmla="*/ 10 h 23"/>
                <a:gd name="T12" fmla="*/ 4 w 40"/>
                <a:gd name="T13" fmla="*/ 2 h 23"/>
                <a:gd name="T14" fmla="*/ 3 w 40"/>
                <a:gd name="T15" fmla="*/ 9 h 23"/>
                <a:gd name="T16" fmla="*/ 12 w 40"/>
                <a:gd name="T17" fmla="*/ 14 h 23"/>
                <a:gd name="T18" fmla="*/ 24 w 40"/>
                <a:gd name="T19" fmla="*/ 14 h 23"/>
                <a:gd name="T20" fmla="*/ 23 w 40"/>
                <a:gd name="T21" fmla="*/ 20 h 23"/>
                <a:gd name="T22" fmla="*/ 33 w 40"/>
                <a:gd name="T23" fmla="*/ 21 h 23"/>
                <a:gd name="T24" fmla="*/ 38 w 40"/>
                <a:gd name="T25" fmla="*/ 17 h 23"/>
                <a:gd name="T26" fmla="*/ 37 w 40"/>
                <a:gd name="T27" fmla="*/ 11 h 23"/>
                <a:gd name="T28" fmla="*/ 31 w 40"/>
                <a:gd name="T29" fmla="*/ 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0" h="23">
                  <a:moveTo>
                    <a:pt x="31" y="4"/>
                  </a:moveTo>
                  <a:cubicBezTo>
                    <a:pt x="31" y="6"/>
                    <a:pt x="26" y="3"/>
                    <a:pt x="22" y="2"/>
                  </a:cubicBezTo>
                  <a:cubicBezTo>
                    <a:pt x="18" y="0"/>
                    <a:pt x="20" y="5"/>
                    <a:pt x="23" y="8"/>
                  </a:cubicBezTo>
                  <a:cubicBezTo>
                    <a:pt x="27" y="10"/>
                    <a:pt x="22" y="9"/>
                    <a:pt x="17" y="6"/>
                  </a:cubicBezTo>
                  <a:cubicBezTo>
                    <a:pt x="13" y="3"/>
                    <a:pt x="14" y="8"/>
                    <a:pt x="16" y="10"/>
                  </a:cubicBezTo>
                  <a:cubicBezTo>
                    <a:pt x="18" y="11"/>
                    <a:pt x="15" y="14"/>
                    <a:pt x="12" y="10"/>
                  </a:cubicBezTo>
                  <a:cubicBezTo>
                    <a:pt x="10" y="6"/>
                    <a:pt x="8" y="2"/>
                    <a:pt x="4" y="2"/>
                  </a:cubicBezTo>
                  <a:cubicBezTo>
                    <a:pt x="0" y="2"/>
                    <a:pt x="2" y="6"/>
                    <a:pt x="3" y="9"/>
                  </a:cubicBezTo>
                  <a:cubicBezTo>
                    <a:pt x="6" y="11"/>
                    <a:pt x="8" y="12"/>
                    <a:pt x="12" y="14"/>
                  </a:cubicBezTo>
                  <a:cubicBezTo>
                    <a:pt x="15" y="16"/>
                    <a:pt x="21" y="13"/>
                    <a:pt x="24" y="14"/>
                  </a:cubicBezTo>
                  <a:cubicBezTo>
                    <a:pt x="27" y="15"/>
                    <a:pt x="21" y="18"/>
                    <a:pt x="23" y="20"/>
                  </a:cubicBezTo>
                  <a:cubicBezTo>
                    <a:pt x="25" y="23"/>
                    <a:pt x="30" y="21"/>
                    <a:pt x="33" y="21"/>
                  </a:cubicBezTo>
                  <a:cubicBezTo>
                    <a:pt x="37" y="21"/>
                    <a:pt x="35" y="18"/>
                    <a:pt x="38" y="17"/>
                  </a:cubicBezTo>
                  <a:cubicBezTo>
                    <a:pt x="40" y="15"/>
                    <a:pt x="35" y="15"/>
                    <a:pt x="37" y="11"/>
                  </a:cubicBezTo>
                  <a:cubicBezTo>
                    <a:pt x="39" y="8"/>
                    <a:pt x="32" y="1"/>
                    <a:pt x="31" y="4"/>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32" name="Freeform 25"/>
            <p:cNvSpPr>
              <a:spLocks/>
            </p:cNvSpPr>
            <p:nvPr userDrawn="1"/>
          </p:nvSpPr>
          <p:spPr bwMode="auto">
            <a:xfrm>
              <a:off x="16325850" y="2116138"/>
              <a:ext cx="55563" cy="36513"/>
            </a:xfrm>
            <a:custGeom>
              <a:avLst/>
              <a:gdLst>
                <a:gd name="T0" fmla="*/ 8 w 20"/>
                <a:gd name="T1" fmla="*/ 13 h 13"/>
                <a:gd name="T2" fmla="*/ 17 w 20"/>
                <a:gd name="T3" fmla="*/ 12 h 13"/>
                <a:gd name="T4" fmla="*/ 17 w 20"/>
                <a:gd name="T5" fmla="*/ 8 h 13"/>
                <a:gd name="T6" fmla="*/ 12 w 20"/>
                <a:gd name="T7" fmla="*/ 6 h 13"/>
                <a:gd name="T8" fmla="*/ 1 w 20"/>
                <a:gd name="T9" fmla="*/ 2 h 13"/>
                <a:gd name="T10" fmla="*/ 8 w 20"/>
                <a:gd name="T11" fmla="*/ 13 h 13"/>
              </a:gdLst>
              <a:ahLst/>
              <a:cxnLst>
                <a:cxn ang="0">
                  <a:pos x="T0" y="T1"/>
                </a:cxn>
                <a:cxn ang="0">
                  <a:pos x="T2" y="T3"/>
                </a:cxn>
                <a:cxn ang="0">
                  <a:pos x="T4" y="T5"/>
                </a:cxn>
                <a:cxn ang="0">
                  <a:pos x="T6" y="T7"/>
                </a:cxn>
                <a:cxn ang="0">
                  <a:pos x="T8" y="T9"/>
                </a:cxn>
                <a:cxn ang="0">
                  <a:pos x="T10" y="T11"/>
                </a:cxn>
              </a:cxnLst>
              <a:rect l="0" t="0" r="r" b="b"/>
              <a:pathLst>
                <a:path w="20" h="13">
                  <a:moveTo>
                    <a:pt x="8" y="13"/>
                  </a:moveTo>
                  <a:cubicBezTo>
                    <a:pt x="11" y="13"/>
                    <a:pt x="14" y="13"/>
                    <a:pt x="17" y="12"/>
                  </a:cubicBezTo>
                  <a:cubicBezTo>
                    <a:pt x="20" y="11"/>
                    <a:pt x="15" y="11"/>
                    <a:pt x="17" y="8"/>
                  </a:cubicBezTo>
                  <a:cubicBezTo>
                    <a:pt x="19" y="5"/>
                    <a:pt x="12" y="5"/>
                    <a:pt x="12" y="6"/>
                  </a:cubicBezTo>
                  <a:cubicBezTo>
                    <a:pt x="11" y="7"/>
                    <a:pt x="3" y="0"/>
                    <a:pt x="1" y="2"/>
                  </a:cubicBezTo>
                  <a:cubicBezTo>
                    <a:pt x="0" y="5"/>
                    <a:pt x="4" y="13"/>
                    <a:pt x="8" y="13"/>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33" name="Freeform 26"/>
            <p:cNvSpPr>
              <a:spLocks/>
            </p:cNvSpPr>
            <p:nvPr userDrawn="1"/>
          </p:nvSpPr>
          <p:spPr bwMode="auto">
            <a:xfrm>
              <a:off x="16351250" y="2152650"/>
              <a:ext cx="49213" cy="22225"/>
            </a:xfrm>
            <a:custGeom>
              <a:avLst/>
              <a:gdLst>
                <a:gd name="T0" fmla="*/ 17 w 18"/>
                <a:gd name="T1" fmla="*/ 2 h 8"/>
                <a:gd name="T2" fmla="*/ 2 w 18"/>
                <a:gd name="T3" fmla="*/ 4 h 8"/>
                <a:gd name="T4" fmla="*/ 17 w 18"/>
                <a:gd name="T5" fmla="*/ 2 h 8"/>
              </a:gdLst>
              <a:ahLst/>
              <a:cxnLst>
                <a:cxn ang="0">
                  <a:pos x="T0" y="T1"/>
                </a:cxn>
                <a:cxn ang="0">
                  <a:pos x="T2" y="T3"/>
                </a:cxn>
                <a:cxn ang="0">
                  <a:pos x="T4" y="T5"/>
                </a:cxn>
              </a:cxnLst>
              <a:rect l="0" t="0" r="r" b="b"/>
              <a:pathLst>
                <a:path w="18" h="8">
                  <a:moveTo>
                    <a:pt x="17" y="2"/>
                  </a:moveTo>
                  <a:cubicBezTo>
                    <a:pt x="17" y="0"/>
                    <a:pt x="0" y="2"/>
                    <a:pt x="2" y="4"/>
                  </a:cubicBezTo>
                  <a:cubicBezTo>
                    <a:pt x="7" y="8"/>
                    <a:pt x="18" y="3"/>
                    <a:pt x="17" y="2"/>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34" name="Freeform 27"/>
            <p:cNvSpPr>
              <a:spLocks/>
            </p:cNvSpPr>
            <p:nvPr userDrawn="1"/>
          </p:nvSpPr>
          <p:spPr bwMode="auto">
            <a:xfrm>
              <a:off x="16341725" y="2216150"/>
              <a:ext cx="61913" cy="33338"/>
            </a:xfrm>
            <a:custGeom>
              <a:avLst/>
              <a:gdLst>
                <a:gd name="T0" fmla="*/ 18 w 22"/>
                <a:gd name="T1" fmla="*/ 12 h 12"/>
                <a:gd name="T2" fmla="*/ 15 w 22"/>
                <a:gd name="T3" fmla="*/ 3 h 12"/>
                <a:gd name="T4" fmla="*/ 2 w 22"/>
                <a:gd name="T5" fmla="*/ 8 h 12"/>
                <a:gd name="T6" fmla="*/ 18 w 22"/>
                <a:gd name="T7" fmla="*/ 12 h 12"/>
              </a:gdLst>
              <a:ahLst/>
              <a:cxnLst>
                <a:cxn ang="0">
                  <a:pos x="T0" y="T1"/>
                </a:cxn>
                <a:cxn ang="0">
                  <a:pos x="T2" y="T3"/>
                </a:cxn>
                <a:cxn ang="0">
                  <a:pos x="T4" y="T5"/>
                </a:cxn>
                <a:cxn ang="0">
                  <a:pos x="T6" y="T7"/>
                </a:cxn>
              </a:cxnLst>
              <a:rect l="0" t="0" r="r" b="b"/>
              <a:pathLst>
                <a:path w="22" h="12">
                  <a:moveTo>
                    <a:pt x="18" y="12"/>
                  </a:moveTo>
                  <a:cubicBezTo>
                    <a:pt x="22" y="11"/>
                    <a:pt x="20" y="6"/>
                    <a:pt x="15" y="3"/>
                  </a:cubicBezTo>
                  <a:cubicBezTo>
                    <a:pt x="11" y="0"/>
                    <a:pt x="0" y="7"/>
                    <a:pt x="2" y="8"/>
                  </a:cubicBezTo>
                  <a:cubicBezTo>
                    <a:pt x="4" y="10"/>
                    <a:pt x="14" y="12"/>
                    <a:pt x="18" y="12"/>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35" name="Freeform 28"/>
            <p:cNvSpPr>
              <a:spLocks/>
            </p:cNvSpPr>
            <p:nvPr userDrawn="1"/>
          </p:nvSpPr>
          <p:spPr bwMode="auto">
            <a:xfrm>
              <a:off x="16259175" y="2257425"/>
              <a:ext cx="96838" cy="88900"/>
            </a:xfrm>
            <a:custGeom>
              <a:avLst/>
              <a:gdLst>
                <a:gd name="T0" fmla="*/ 19 w 35"/>
                <a:gd name="T1" fmla="*/ 28 h 32"/>
                <a:gd name="T2" fmla="*/ 28 w 35"/>
                <a:gd name="T3" fmla="*/ 26 h 32"/>
                <a:gd name="T4" fmla="*/ 35 w 35"/>
                <a:gd name="T5" fmla="*/ 13 h 32"/>
                <a:gd name="T6" fmla="*/ 31 w 35"/>
                <a:gd name="T7" fmla="*/ 13 h 32"/>
                <a:gd name="T8" fmla="*/ 31 w 35"/>
                <a:gd name="T9" fmla="*/ 15 h 32"/>
                <a:gd name="T10" fmla="*/ 24 w 35"/>
                <a:gd name="T11" fmla="*/ 12 h 32"/>
                <a:gd name="T12" fmla="*/ 31 w 35"/>
                <a:gd name="T13" fmla="*/ 7 h 32"/>
                <a:gd name="T14" fmla="*/ 27 w 35"/>
                <a:gd name="T15" fmla="*/ 2 h 32"/>
                <a:gd name="T16" fmla="*/ 21 w 35"/>
                <a:gd name="T17" fmla="*/ 4 h 32"/>
                <a:gd name="T18" fmla="*/ 18 w 35"/>
                <a:gd name="T19" fmla="*/ 5 h 32"/>
                <a:gd name="T20" fmla="*/ 9 w 35"/>
                <a:gd name="T21" fmla="*/ 9 h 32"/>
                <a:gd name="T22" fmla="*/ 15 w 35"/>
                <a:gd name="T23" fmla="*/ 13 h 32"/>
                <a:gd name="T24" fmla="*/ 4 w 35"/>
                <a:gd name="T25" fmla="*/ 12 h 32"/>
                <a:gd name="T26" fmla="*/ 8 w 35"/>
                <a:gd name="T27" fmla="*/ 20 h 32"/>
                <a:gd name="T28" fmla="*/ 19 w 35"/>
                <a:gd name="T29" fmla="*/ 2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 h="32">
                  <a:moveTo>
                    <a:pt x="19" y="28"/>
                  </a:moveTo>
                  <a:cubicBezTo>
                    <a:pt x="24" y="32"/>
                    <a:pt x="22" y="26"/>
                    <a:pt x="28" y="26"/>
                  </a:cubicBezTo>
                  <a:cubicBezTo>
                    <a:pt x="33" y="26"/>
                    <a:pt x="34" y="17"/>
                    <a:pt x="35" y="13"/>
                  </a:cubicBezTo>
                  <a:cubicBezTo>
                    <a:pt x="35" y="10"/>
                    <a:pt x="30" y="10"/>
                    <a:pt x="31" y="13"/>
                  </a:cubicBezTo>
                  <a:cubicBezTo>
                    <a:pt x="33" y="15"/>
                    <a:pt x="31" y="18"/>
                    <a:pt x="31" y="15"/>
                  </a:cubicBezTo>
                  <a:cubicBezTo>
                    <a:pt x="30" y="12"/>
                    <a:pt x="26" y="15"/>
                    <a:pt x="24" y="12"/>
                  </a:cubicBezTo>
                  <a:cubicBezTo>
                    <a:pt x="23" y="10"/>
                    <a:pt x="29" y="10"/>
                    <a:pt x="31" y="7"/>
                  </a:cubicBezTo>
                  <a:cubicBezTo>
                    <a:pt x="33" y="4"/>
                    <a:pt x="26" y="4"/>
                    <a:pt x="27" y="2"/>
                  </a:cubicBezTo>
                  <a:cubicBezTo>
                    <a:pt x="29" y="0"/>
                    <a:pt x="17" y="2"/>
                    <a:pt x="21" y="4"/>
                  </a:cubicBezTo>
                  <a:cubicBezTo>
                    <a:pt x="24" y="5"/>
                    <a:pt x="21" y="7"/>
                    <a:pt x="18" y="5"/>
                  </a:cubicBezTo>
                  <a:cubicBezTo>
                    <a:pt x="15" y="2"/>
                    <a:pt x="6" y="6"/>
                    <a:pt x="9" y="9"/>
                  </a:cubicBezTo>
                  <a:cubicBezTo>
                    <a:pt x="11" y="11"/>
                    <a:pt x="19" y="7"/>
                    <a:pt x="15" y="13"/>
                  </a:cubicBezTo>
                  <a:cubicBezTo>
                    <a:pt x="10" y="19"/>
                    <a:pt x="8" y="12"/>
                    <a:pt x="4" y="12"/>
                  </a:cubicBezTo>
                  <a:cubicBezTo>
                    <a:pt x="0" y="13"/>
                    <a:pt x="2" y="18"/>
                    <a:pt x="8" y="20"/>
                  </a:cubicBezTo>
                  <a:cubicBezTo>
                    <a:pt x="14" y="22"/>
                    <a:pt x="14" y="25"/>
                    <a:pt x="19" y="28"/>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36" name="Freeform 29"/>
            <p:cNvSpPr>
              <a:spLocks/>
            </p:cNvSpPr>
            <p:nvPr userDrawn="1"/>
          </p:nvSpPr>
          <p:spPr bwMode="auto">
            <a:xfrm>
              <a:off x="16341725" y="2178050"/>
              <a:ext cx="250825" cy="74613"/>
            </a:xfrm>
            <a:custGeom>
              <a:avLst/>
              <a:gdLst>
                <a:gd name="T0" fmla="*/ 26 w 90"/>
                <a:gd name="T1" fmla="*/ 21 h 27"/>
                <a:gd name="T2" fmla="*/ 32 w 90"/>
                <a:gd name="T3" fmla="*/ 24 h 27"/>
                <a:gd name="T4" fmla="*/ 40 w 90"/>
                <a:gd name="T5" fmla="*/ 25 h 27"/>
                <a:gd name="T6" fmla="*/ 44 w 90"/>
                <a:gd name="T7" fmla="*/ 24 h 27"/>
                <a:gd name="T8" fmla="*/ 61 w 90"/>
                <a:gd name="T9" fmla="*/ 27 h 27"/>
                <a:gd name="T10" fmla="*/ 72 w 90"/>
                <a:gd name="T11" fmla="*/ 24 h 27"/>
                <a:gd name="T12" fmla="*/ 86 w 90"/>
                <a:gd name="T13" fmla="*/ 25 h 27"/>
                <a:gd name="T14" fmla="*/ 90 w 90"/>
                <a:gd name="T15" fmla="*/ 17 h 27"/>
                <a:gd name="T16" fmla="*/ 61 w 90"/>
                <a:gd name="T17" fmla="*/ 15 h 27"/>
                <a:gd name="T18" fmla="*/ 47 w 90"/>
                <a:gd name="T19" fmla="*/ 16 h 27"/>
                <a:gd name="T20" fmla="*/ 38 w 90"/>
                <a:gd name="T21" fmla="*/ 13 h 27"/>
                <a:gd name="T22" fmla="*/ 40 w 90"/>
                <a:gd name="T23" fmla="*/ 9 h 27"/>
                <a:gd name="T24" fmla="*/ 26 w 90"/>
                <a:gd name="T25" fmla="*/ 5 h 27"/>
                <a:gd name="T26" fmla="*/ 15 w 90"/>
                <a:gd name="T27" fmla="*/ 1 h 27"/>
                <a:gd name="T28" fmla="*/ 3 w 90"/>
                <a:gd name="T29" fmla="*/ 3 h 27"/>
                <a:gd name="T30" fmla="*/ 19 w 90"/>
                <a:gd name="T31" fmla="*/ 8 h 27"/>
                <a:gd name="T32" fmla="*/ 25 w 90"/>
                <a:gd name="T33" fmla="*/ 13 h 27"/>
                <a:gd name="T34" fmla="*/ 26 w 90"/>
                <a:gd name="T35" fmla="*/ 21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0" h="27">
                  <a:moveTo>
                    <a:pt x="26" y="21"/>
                  </a:moveTo>
                  <a:cubicBezTo>
                    <a:pt x="27" y="26"/>
                    <a:pt x="29" y="22"/>
                    <a:pt x="32" y="24"/>
                  </a:cubicBezTo>
                  <a:cubicBezTo>
                    <a:pt x="34" y="26"/>
                    <a:pt x="38" y="27"/>
                    <a:pt x="40" y="25"/>
                  </a:cubicBezTo>
                  <a:cubicBezTo>
                    <a:pt x="42" y="24"/>
                    <a:pt x="43" y="22"/>
                    <a:pt x="44" y="24"/>
                  </a:cubicBezTo>
                  <a:cubicBezTo>
                    <a:pt x="45" y="26"/>
                    <a:pt x="50" y="27"/>
                    <a:pt x="61" y="27"/>
                  </a:cubicBezTo>
                  <a:cubicBezTo>
                    <a:pt x="72" y="27"/>
                    <a:pt x="69" y="22"/>
                    <a:pt x="72" y="24"/>
                  </a:cubicBezTo>
                  <a:cubicBezTo>
                    <a:pt x="75" y="26"/>
                    <a:pt x="82" y="26"/>
                    <a:pt x="86" y="25"/>
                  </a:cubicBezTo>
                  <a:cubicBezTo>
                    <a:pt x="89" y="25"/>
                    <a:pt x="90" y="20"/>
                    <a:pt x="90" y="17"/>
                  </a:cubicBezTo>
                  <a:cubicBezTo>
                    <a:pt x="90" y="15"/>
                    <a:pt x="66" y="13"/>
                    <a:pt x="61" y="15"/>
                  </a:cubicBezTo>
                  <a:cubicBezTo>
                    <a:pt x="57" y="18"/>
                    <a:pt x="50" y="14"/>
                    <a:pt x="47" y="16"/>
                  </a:cubicBezTo>
                  <a:cubicBezTo>
                    <a:pt x="43" y="18"/>
                    <a:pt x="45" y="14"/>
                    <a:pt x="38" y="13"/>
                  </a:cubicBezTo>
                  <a:cubicBezTo>
                    <a:pt x="32" y="13"/>
                    <a:pt x="39" y="10"/>
                    <a:pt x="40" y="9"/>
                  </a:cubicBezTo>
                  <a:cubicBezTo>
                    <a:pt x="41" y="7"/>
                    <a:pt x="31" y="4"/>
                    <a:pt x="26" y="5"/>
                  </a:cubicBezTo>
                  <a:cubicBezTo>
                    <a:pt x="22" y="5"/>
                    <a:pt x="20" y="3"/>
                    <a:pt x="15" y="1"/>
                  </a:cubicBezTo>
                  <a:cubicBezTo>
                    <a:pt x="11" y="0"/>
                    <a:pt x="0" y="0"/>
                    <a:pt x="3" y="3"/>
                  </a:cubicBezTo>
                  <a:cubicBezTo>
                    <a:pt x="4" y="5"/>
                    <a:pt x="17" y="10"/>
                    <a:pt x="19" y="8"/>
                  </a:cubicBezTo>
                  <a:cubicBezTo>
                    <a:pt x="20" y="6"/>
                    <a:pt x="23" y="11"/>
                    <a:pt x="25" y="13"/>
                  </a:cubicBezTo>
                  <a:cubicBezTo>
                    <a:pt x="27" y="16"/>
                    <a:pt x="24" y="17"/>
                    <a:pt x="26" y="21"/>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37" name="Freeform 30"/>
            <p:cNvSpPr>
              <a:spLocks/>
            </p:cNvSpPr>
            <p:nvPr userDrawn="1"/>
          </p:nvSpPr>
          <p:spPr bwMode="auto">
            <a:xfrm>
              <a:off x="16419513" y="2155825"/>
              <a:ext cx="36513" cy="22225"/>
            </a:xfrm>
            <a:custGeom>
              <a:avLst/>
              <a:gdLst>
                <a:gd name="T0" fmla="*/ 9 w 13"/>
                <a:gd name="T1" fmla="*/ 2 h 8"/>
                <a:gd name="T2" fmla="*/ 4 w 13"/>
                <a:gd name="T3" fmla="*/ 6 h 8"/>
                <a:gd name="T4" fmla="*/ 9 w 13"/>
                <a:gd name="T5" fmla="*/ 2 h 8"/>
              </a:gdLst>
              <a:ahLst/>
              <a:cxnLst>
                <a:cxn ang="0">
                  <a:pos x="T0" y="T1"/>
                </a:cxn>
                <a:cxn ang="0">
                  <a:pos x="T2" y="T3"/>
                </a:cxn>
                <a:cxn ang="0">
                  <a:pos x="T4" y="T5"/>
                </a:cxn>
              </a:cxnLst>
              <a:rect l="0" t="0" r="r" b="b"/>
              <a:pathLst>
                <a:path w="13" h="8">
                  <a:moveTo>
                    <a:pt x="9" y="2"/>
                  </a:moveTo>
                  <a:cubicBezTo>
                    <a:pt x="5" y="0"/>
                    <a:pt x="0" y="5"/>
                    <a:pt x="4" y="6"/>
                  </a:cubicBezTo>
                  <a:cubicBezTo>
                    <a:pt x="8" y="8"/>
                    <a:pt x="13" y="4"/>
                    <a:pt x="9" y="2"/>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38" name="Freeform 31"/>
            <p:cNvSpPr>
              <a:spLocks/>
            </p:cNvSpPr>
            <p:nvPr userDrawn="1"/>
          </p:nvSpPr>
          <p:spPr bwMode="auto">
            <a:xfrm>
              <a:off x="16344900" y="2030413"/>
              <a:ext cx="166688" cy="119063"/>
            </a:xfrm>
            <a:custGeom>
              <a:avLst/>
              <a:gdLst>
                <a:gd name="T0" fmla="*/ 4 w 60"/>
                <a:gd name="T1" fmla="*/ 22 h 43"/>
                <a:gd name="T2" fmla="*/ 9 w 60"/>
                <a:gd name="T3" fmla="*/ 27 h 43"/>
                <a:gd name="T4" fmla="*/ 24 w 60"/>
                <a:gd name="T5" fmla="*/ 28 h 43"/>
                <a:gd name="T6" fmla="*/ 14 w 60"/>
                <a:gd name="T7" fmla="*/ 32 h 43"/>
                <a:gd name="T8" fmla="*/ 22 w 60"/>
                <a:gd name="T9" fmla="*/ 38 h 43"/>
                <a:gd name="T10" fmla="*/ 34 w 60"/>
                <a:gd name="T11" fmla="*/ 41 h 43"/>
                <a:gd name="T12" fmla="*/ 41 w 60"/>
                <a:gd name="T13" fmla="*/ 41 h 43"/>
                <a:gd name="T14" fmla="*/ 46 w 60"/>
                <a:gd name="T15" fmla="*/ 35 h 43"/>
                <a:gd name="T16" fmla="*/ 51 w 60"/>
                <a:gd name="T17" fmla="*/ 31 h 43"/>
                <a:gd name="T18" fmla="*/ 60 w 60"/>
                <a:gd name="T19" fmla="*/ 28 h 43"/>
                <a:gd name="T20" fmla="*/ 55 w 60"/>
                <a:gd name="T21" fmla="*/ 26 h 43"/>
                <a:gd name="T22" fmla="*/ 50 w 60"/>
                <a:gd name="T23" fmla="*/ 22 h 43"/>
                <a:gd name="T24" fmla="*/ 48 w 60"/>
                <a:gd name="T25" fmla="*/ 17 h 43"/>
                <a:gd name="T26" fmla="*/ 44 w 60"/>
                <a:gd name="T27" fmla="*/ 16 h 43"/>
                <a:gd name="T28" fmla="*/ 39 w 60"/>
                <a:gd name="T29" fmla="*/ 14 h 43"/>
                <a:gd name="T30" fmla="*/ 23 w 60"/>
                <a:gd name="T31" fmla="*/ 5 h 43"/>
                <a:gd name="T32" fmla="*/ 14 w 60"/>
                <a:gd name="T33" fmla="*/ 4 h 43"/>
                <a:gd name="T34" fmla="*/ 15 w 60"/>
                <a:gd name="T35" fmla="*/ 6 h 43"/>
                <a:gd name="T36" fmla="*/ 12 w 60"/>
                <a:gd name="T37" fmla="*/ 9 h 43"/>
                <a:gd name="T38" fmla="*/ 7 w 60"/>
                <a:gd name="T39" fmla="*/ 11 h 43"/>
                <a:gd name="T40" fmla="*/ 8 w 60"/>
                <a:gd name="T41" fmla="*/ 17 h 43"/>
                <a:gd name="T42" fmla="*/ 5 w 60"/>
                <a:gd name="T43" fmla="*/ 19 h 43"/>
                <a:gd name="T44" fmla="*/ 4 w 60"/>
                <a:gd name="T45" fmla="*/ 22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0" h="43">
                  <a:moveTo>
                    <a:pt x="4" y="22"/>
                  </a:moveTo>
                  <a:cubicBezTo>
                    <a:pt x="7" y="24"/>
                    <a:pt x="5" y="26"/>
                    <a:pt x="9" y="27"/>
                  </a:cubicBezTo>
                  <a:cubicBezTo>
                    <a:pt x="12" y="29"/>
                    <a:pt x="23" y="25"/>
                    <a:pt x="24" y="28"/>
                  </a:cubicBezTo>
                  <a:cubicBezTo>
                    <a:pt x="24" y="30"/>
                    <a:pt x="13" y="31"/>
                    <a:pt x="14" y="32"/>
                  </a:cubicBezTo>
                  <a:cubicBezTo>
                    <a:pt x="16" y="34"/>
                    <a:pt x="23" y="36"/>
                    <a:pt x="22" y="38"/>
                  </a:cubicBezTo>
                  <a:cubicBezTo>
                    <a:pt x="21" y="39"/>
                    <a:pt x="33" y="43"/>
                    <a:pt x="34" y="41"/>
                  </a:cubicBezTo>
                  <a:cubicBezTo>
                    <a:pt x="35" y="39"/>
                    <a:pt x="38" y="40"/>
                    <a:pt x="41" y="41"/>
                  </a:cubicBezTo>
                  <a:cubicBezTo>
                    <a:pt x="44" y="42"/>
                    <a:pt x="44" y="34"/>
                    <a:pt x="46" y="35"/>
                  </a:cubicBezTo>
                  <a:cubicBezTo>
                    <a:pt x="48" y="36"/>
                    <a:pt x="48" y="32"/>
                    <a:pt x="51" y="31"/>
                  </a:cubicBezTo>
                  <a:cubicBezTo>
                    <a:pt x="55" y="29"/>
                    <a:pt x="60" y="29"/>
                    <a:pt x="60" y="28"/>
                  </a:cubicBezTo>
                  <a:cubicBezTo>
                    <a:pt x="60" y="27"/>
                    <a:pt x="59" y="25"/>
                    <a:pt x="55" y="26"/>
                  </a:cubicBezTo>
                  <a:cubicBezTo>
                    <a:pt x="51" y="26"/>
                    <a:pt x="48" y="24"/>
                    <a:pt x="50" y="22"/>
                  </a:cubicBezTo>
                  <a:cubicBezTo>
                    <a:pt x="52" y="20"/>
                    <a:pt x="46" y="19"/>
                    <a:pt x="48" y="17"/>
                  </a:cubicBezTo>
                  <a:cubicBezTo>
                    <a:pt x="50" y="16"/>
                    <a:pt x="44" y="14"/>
                    <a:pt x="44" y="16"/>
                  </a:cubicBezTo>
                  <a:cubicBezTo>
                    <a:pt x="45" y="19"/>
                    <a:pt x="40" y="17"/>
                    <a:pt x="39" y="14"/>
                  </a:cubicBezTo>
                  <a:cubicBezTo>
                    <a:pt x="39" y="12"/>
                    <a:pt x="29" y="11"/>
                    <a:pt x="23" y="5"/>
                  </a:cubicBezTo>
                  <a:cubicBezTo>
                    <a:pt x="17" y="0"/>
                    <a:pt x="11" y="4"/>
                    <a:pt x="14" y="4"/>
                  </a:cubicBezTo>
                  <a:cubicBezTo>
                    <a:pt x="18" y="5"/>
                    <a:pt x="18" y="7"/>
                    <a:pt x="15" y="6"/>
                  </a:cubicBezTo>
                  <a:cubicBezTo>
                    <a:pt x="12" y="6"/>
                    <a:pt x="7" y="7"/>
                    <a:pt x="12" y="9"/>
                  </a:cubicBezTo>
                  <a:cubicBezTo>
                    <a:pt x="16" y="10"/>
                    <a:pt x="11" y="11"/>
                    <a:pt x="7" y="11"/>
                  </a:cubicBezTo>
                  <a:cubicBezTo>
                    <a:pt x="3" y="11"/>
                    <a:pt x="3" y="16"/>
                    <a:pt x="8" y="17"/>
                  </a:cubicBezTo>
                  <a:cubicBezTo>
                    <a:pt x="13" y="17"/>
                    <a:pt x="9" y="20"/>
                    <a:pt x="5" y="19"/>
                  </a:cubicBezTo>
                  <a:cubicBezTo>
                    <a:pt x="1" y="18"/>
                    <a:pt x="0" y="20"/>
                    <a:pt x="4" y="22"/>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39" name="Freeform 32"/>
            <p:cNvSpPr>
              <a:spLocks/>
            </p:cNvSpPr>
            <p:nvPr userDrawn="1"/>
          </p:nvSpPr>
          <p:spPr bwMode="auto">
            <a:xfrm>
              <a:off x="16405225" y="1971675"/>
              <a:ext cx="441325" cy="233363"/>
            </a:xfrm>
            <a:custGeom>
              <a:avLst/>
              <a:gdLst>
                <a:gd name="T0" fmla="*/ 12 w 159"/>
                <a:gd name="T1" fmla="*/ 21 h 84"/>
                <a:gd name="T2" fmla="*/ 12 w 159"/>
                <a:gd name="T3" fmla="*/ 27 h 84"/>
                <a:gd name="T4" fmla="*/ 30 w 159"/>
                <a:gd name="T5" fmla="*/ 30 h 84"/>
                <a:gd name="T6" fmla="*/ 46 w 159"/>
                <a:gd name="T7" fmla="*/ 34 h 84"/>
                <a:gd name="T8" fmla="*/ 68 w 159"/>
                <a:gd name="T9" fmla="*/ 28 h 84"/>
                <a:gd name="T10" fmla="*/ 51 w 159"/>
                <a:gd name="T11" fmla="*/ 36 h 84"/>
                <a:gd name="T12" fmla="*/ 49 w 159"/>
                <a:gd name="T13" fmla="*/ 40 h 84"/>
                <a:gd name="T14" fmla="*/ 33 w 159"/>
                <a:gd name="T15" fmla="*/ 45 h 84"/>
                <a:gd name="T16" fmla="*/ 53 w 159"/>
                <a:gd name="T17" fmla="*/ 57 h 84"/>
                <a:gd name="T18" fmla="*/ 26 w 159"/>
                <a:gd name="T19" fmla="*/ 60 h 84"/>
                <a:gd name="T20" fmla="*/ 37 w 159"/>
                <a:gd name="T21" fmla="*/ 64 h 84"/>
                <a:gd name="T22" fmla="*/ 36 w 159"/>
                <a:gd name="T23" fmla="*/ 70 h 84"/>
                <a:gd name="T24" fmla="*/ 26 w 159"/>
                <a:gd name="T25" fmla="*/ 70 h 84"/>
                <a:gd name="T26" fmla="*/ 16 w 159"/>
                <a:gd name="T27" fmla="*/ 79 h 84"/>
                <a:gd name="T28" fmla="*/ 41 w 159"/>
                <a:gd name="T29" fmla="*/ 81 h 84"/>
                <a:gd name="T30" fmla="*/ 60 w 159"/>
                <a:gd name="T31" fmla="*/ 82 h 84"/>
                <a:gd name="T32" fmla="*/ 73 w 159"/>
                <a:gd name="T33" fmla="*/ 80 h 84"/>
                <a:gd name="T34" fmla="*/ 70 w 159"/>
                <a:gd name="T35" fmla="*/ 75 h 84"/>
                <a:gd name="T36" fmla="*/ 59 w 159"/>
                <a:gd name="T37" fmla="*/ 70 h 84"/>
                <a:gd name="T38" fmla="*/ 73 w 159"/>
                <a:gd name="T39" fmla="*/ 65 h 84"/>
                <a:gd name="T40" fmla="*/ 93 w 159"/>
                <a:gd name="T41" fmla="*/ 54 h 84"/>
                <a:gd name="T42" fmla="*/ 91 w 159"/>
                <a:gd name="T43" fmla="*/ 48 h 84"/>
                <a:gd name="T44" fmla="*/ 107 w 159"/>
                <a:gd name="T45" fmla="*/ 44 h 84"/>
                <a:gd name="T46" fmla="*/ 128 w 159"/>
                <a:gd name="T47" fmla="*/ 31 h 84"/>
                <a:gd name="T48" fmla="*/ 130 w 159"/>
                <a:gd name="T49" fmla="*/ 22 h 84"/>
                <a:gd name="T50" fmla="*/ 157 w 159"/>
                <a:gd name="T51" fmla="*/ 15 h 84"/>
                <a:gd name="T52" fmla="*/ 151 w 159"/>
                <a:gd name="T53" fmla="*/ 7 h 84"/>
                <a:gd name="T54" fmla="*/ 133 w 159"/>
                <a:gd name="T55" fmla="*/ 7 h 84"/>
                <a:gd name="T56" fmla="*/ 117 w 159"/>
                <a:gd name="T57" fmla="*/ 2 h 84"/>
                <a:gd name="T58" fmla="*/ 100 w 159"/>
                <a:gd name="T59" fmla="*/ 4 h 84"/>
                <a:gd name="T60" fmla="*/ 83 w 159"/>
                <a:gd name="T61" fmla="*/ 3 h 84"/>
                <a:gd name="T62" fmla="*/ 66 w 159"/>
                <a:gd name="T63" fmla="*/ 5 h 84"/>
                <a:gd name="T64" fmla="*/ 60 w 159"/>
                <a:gd name="T65" fmla="*/ 8 h 84"/>
                <a:gd name="T66" fmla="*/ 45 w 159"/>
                <a:gd name="T67" fmla="*/ 12 h 84"/>
                <a:gd name="T68" fmla="*/ 31 w 159"/>
                <a:gd name="T69" fmla="*/ 14 h 84"/>
                <a:gd name="T70" fmla="*/ 20 w 159"/>
                <a:gd name="T71" fmla="*/ 15 h 84"/>
                <a:gd name="T72" fmla="*/ 5 w 159"/>
                <a:gd name="T73" fmla="*/ 19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59" h="84">
                  <a:moveTo>
                    <a:pt x="9" y="20"/>
                  </a:moveTo>
                  <a:cubicBezTo>
                    <a:pt x="12" y="18"/>
                    <a:pt x="15" y="20"/>
                    <a:pt x="12" y="21"/>
                  </a:cubicBezTo>
                  <a:cubicBezTo>
                    <a:pt x="9" y="22"/>
                    <a:pt x="10" y="23"/>
                    <a:pt x="14" y="23"/>
                  </a:cubicBezTo>
                  <a:cubicBezTo>
                    <a:pt x="18" y="23"/>
                    <a:pt x="12" y="24"/>
                    <a:pt x="12" y="27"/>
                  </a:cubicBezTo>
                  <a:cubicBezTo>
                    <a:pt x="12" y="29"/>
                    <a:pt x="17" y="27"/>
                    <a:pt x="17" y="30"/>
                  </a:cubicBezTo>
                  <a:cubicBezTo>
                    <a:pt x="17" y="32"/>
                    <a:pt x="27" y="33"/>
                    <a:pt x="30" y="30"/>
                  </a:cubicBezTo>
                  <a:cubicBezTo>
                    <a:pt x="33" y="27"/>
                    <a:pt x="32" y="31"/>
                    <a:pt x="32" y="33"/>
                  </a:cubicBezTo>
                  <a:cubicBezTo>
                    <a:pt x="31" y="35"/>
                    <a:pt x="46" y="36"/>
                    <a:pt x="46" y="34"/>
                  </a:cubicBezTo>
                  <a:cubicBezTo>
                    <a:pt x="47" y="32"/>
                    <a:pt x="49" y="32"/>
                    <a:pt x="52" y="33"/>
                  </a:cubicBezTo>
                  <a:cubicBezTo>
                    <a:pt x="54" y="34"/>
                    <a:pt x="68" y="31"/>
                    <a:pt x="68" y="28"/>
                  </a:cubicBezTo>
                  <a:cubicBezTo>
                    <a:pt x="68" y="25"/>
                    <a:pt x="72" y="29"/>
                    <a:pt x="68" y="32"/>
                  </a:cubicBezTo>
                  <a:cubicBezTo>
                    <a:pt x="64" y="35"/>
                    <a:pt x="55" y="35"/>
                    <a:pt x="51" y="36"/>
                  </a:cubicBezTo>
                  <a:cubicBezTo>
                    <a:pt x="47" y="37"/>
                    <a:pt x="54" y="40"/>
                    <a:pt x="58" y="43"/>
                  </a:cubicBezTo>
                  <a:cubicBezTo>
                    <a:pt x="61" y="46"/>
                    <a:pt x="53" y="44"/>
                    <a:pt x="49" y="40"/>
                  </a:cubicBezTo>
                  <a:cubicBezTo>
                    <a:pt x="45" y="36"/>
                    <a:pt x="37" y="36"/>
                    <a:pt x="33" y="37"/>
                  </a:cubicBezTo>
                  <a:cubicBezTo>
                    <a:pt x="29" y="37"/>
                    <a:pt x="30" y="45"/>
                    <a:pt x="33" y="45"/>
                  </a:cubicBezTo>
                  <a:cubicBezTo>
                    <a:pt x="36" y="45"/>
                    <a:pt x="39" y="46"/>
                    <a:pt x="43" y="51"/>
                  </a:cubicBezTo>
                  <a:cubicBezTo>
                    <a:pt x="46" y="56"/>
                    <a:pt x="53" y="55"/>
                    <a:pt x="53" y="57"/>
                  </a:cubicBezTo>
                  <a:cubicBezTo>
                    <a:pt x="53" y="59"/>
                    <a:pt x="44" y="55"/>
                    <a:pt x="39" y="54"/>
                  </a:cubicBezTo>
                  <a:cubicBezTo>
                    <a:pt x="34" y="53"/>
                    <a:pt x="26" y="57"/>
                    <a:pt x="26" y="60"/>
                  </a:cubicBezTo>
                  <a:cubicBezTo>
                    <a:pt x="25" y="64"/>
                    <a:pt x="33" y="63"/>
                    <a:pt x="38" y="60"/>
                  </a:cubicBezTo>
                  <a:cubicBezTo>
                    <a:pt x="43" y="57"/>
                    <a:pt x="39" y="61"/>
                    <a:pt x="37" y="64"/>
                  </a:cubicBezTo>
                  <a:cubicBezTo>
                    <a:pt x="34" y="66"/>
                    <a:pt x="43" y="68"/>
                    <a:pt x="43" y="70"/>
                  </a:cubicBezTo>
                  <a:cubicBezTo>
                    <a:pt x="43" y="73"/>
                    <a:pt x="36" y="72"/>
                    <a:pt x="36" y="70"/>
                  </a:cubicBezTo>
                  <a:cubicBezTo>
                    <a:pt x="35" y="67"/>
                    <a:pt x="33" y="65"/>
                    <a:pt x="27" y="65"/>
                  </a:cubicBezTo>
                  <a:cubicBezTo>
                    <a:pt x="21" y="66"/>
                    <a:pt x="23" y="70"/>
                    <a:pt x="26" y="70"/>
                  </a:cubicBezTo>
                  <a:cubicBezTo>
                    <a:pt x="30" y="71"/>
                    <a:pt x="30" y="73"/>
                    <a:pt x="26" y="73"/>
                  </a:cubicBezTo>
                  <a:cubicBezTo>
                    <a:pt x="22" y="73"/>
                    <a:pt x="13" y="76"/>
                    <a:pt x="16" y="79"/>
                  </a:cubicBezTo>
                  <a:cubicBezTo>
                    <a:pt x="19" y="81"/>
                    <a:pt x="30" y="79"/>
                    <a:pt x="32" y="80"/>
                  </a:cubicBezTo>
                  <a:cubicBezTo>
                    <a:pt x="34" y="82"/>
                    <a:pt x="40" y="83"/>
                    <a:pt x="41" y="81"/>
                  </a:cubicBezTo>
                  <a:cubicBezTo>
                    <a:pt x="43" y="79"/>
                    <a:pt x="47" y="80"/>
                    <a:pt x="52" y="80"/>
                  </a:cubicBezTo>
                  <a:cubicBezTo>
                    <a:pt x="56" y="80"/>
                    <a:pt x="58" y="80"/>
                    <a:pt x="60" y="82"/>
                  </a:cubicBezTo>
                  <a:cubicBezTo>
                    <a:pt x="62" y="84"/>
                    <a:pt x="65" y="83"/>
                    <a:pt x="68" y="81"/>
                  </a:cubicBezTo>
                  <a:cubicBezTo>
                    <a:pt x="70" y="80"/>
                    <a:pt x="70" y="80"/>
                    <a:pt x="73" y="80"/>
                  </a:cubicBezTo>
                  <a:cubicBezTo>
                    <a:pt x="77" y="80"/>
                    <a:pt x="77" y="78"/>
                    <a:pt x="76" y="75"/>
                  </a:cubicBezTo>
                  <a:cubicBezTo>
                    <a:pt x="74" y="73"/>
                    <a:pt x="70" y="77"/>
                    <a:pt x="70" y="75"/>
                  </a:cubicBezTo>
                  <a:cubicBezTo>
                    <a:pt x="69" y="73"/>
                    <a:pt x="65" y="72"/>
                    <a:pt x="59" y="73"/>
                  </a:cubicBezTo>
                  <a:cubicBezTo>
                    <a:pt x="53" y="74"/>
                    <a:pt x="55" y="69"/>
                    <a:pt x="59" y="70"/>
                  </a:cubicBezTo>
                  <a:cubicBezTo>
                    <a:pt x="63" y="71"/>
                    <a:pt x="68" y="71"/>
                    <a:pt x="73" y="70"/>
                  </a:cubicBezTo>
                  <a:cubicBezTo>
                    <a:pt x="77" y="69"/>
                    <a:pt x="73" y="67"/>
                    <a:pt x="73" y="65"/>
                  </a:cubicBezTo>
                  <a:cubicBezTo>
                    <a:pt x="73" y="63"/>
                    <a:pt x="79" y="64"/>
                    <a:pt x="83" y="64"/>
                  </a:cubicBezTo>
                  <a:cubicBezTo>
                    <a:pt x="87" y="64"/>
                    <a:pt x="93" y="57"/>
                    <a:pt x="93" y="54"/>
                  </a:cubicBezTo>
                  <a:cubicBezTo>
                    <a:pt x="93" y="50"/>
                    <a:pt x="84" y="51"/>
                    <a:pt x="80" y="51"/>
                  </a:cubicBezTo>
                  <a:cubicBezTo>
                    <a:pt x="75" y="51"/>
                    <a:pt x="83" y="47"/>
                    <a:pt x="91" y="48"/>
                  </a:cubicBezTo>
                  <a:cubicBezTo>
                    <a:pt x="100" y="48"/>
                    <a:pt x="96" y="44"/>
                    <a:pt x="98" y="43"/>
                  </a:cubicBezTo>
                  <a:cubicBezTo>
                    <a:pt x="99" y="42"/>
                    <a:pt x="103" y="45"/>
                    <a:pt x="107" y="44"/>
                  </a:cubicBezTo>
                  <a:cubicBezTo>
                    <a:pt x="112" y="43"/>
                    <a:pt x="109" y="39"/>
                    <a:pt x="112" y="39"/>
                  </a:cubicBezTo>
                  <a:cubicBezTo>
                    <a:pt x="114" y="39"/>
                    <a:pt x="119" y="36"/>
                    <a:pt x="128" y="31"/>
                  </a:cubicBezTo>
                  <a:cubicBezTo>
                    <a:pt x="137" y="25"/>
                    <a:pt x="144" y="26"/>
                    <a:pt x="145" y="23"/>
                  </a:cubicBezTo>
                  <a:cubicBezTo>
                    <a:pt x="145" y="20"/>
                    <a:pt x="132" y="23"/>
                    <a:pt x="130" y="22"/>
                  </a:cubicBezTo>
                  <a:cubicBezTo>
                    <a:pt x="127" y="22"/>
                    <a:pt x="139" y="19"/>
                    <a:pt x="142" y="20"/>
                  </a:cubicBezTo>
                  <a:cubicBezTo>
                    <a:pt x="144" y="20"/>
                    <a:pt x="148" y="20"/>
                    <a:pt x="157" y="15"/>
                  </a:cubicBezTo>
                  <a:cubicBezTo>
                    <a:pt x="159" y="10"/>
                    <a:pt x="159" y="10"/>
                    <a:pt x="159" y="10"/>
                  </a:cubicBezTo>
                  <a:cubicBezTo>
                    <a:pt x="155" y="11"/>
                    <a:pt x="151" y="10"/>
                    <a:pt x="151" y="7"/>
                  </a:cubicBezTo>
                  <a:cubicBezTo>
                    <a:pt x="151" y="5"/>
                    <a:pt x="145" y="7"/>
                    <a:pt x="145" y="5"/>
                  </a:cubicBezTo>
                  <a:cubicBezTo>
                    <a:pt x="145" y="4"/>
                    <a:pt x="139" y="5"/>
                    <a:pt x="133" y="7"/>
                  </a:cubicBezTo>
                  <a:cubicBezTo>
                    <a:pt x="127" y="9"/>
                    <a:pt x="133" y="5"/>
                    <a:pt x="135" y="4"/>
                  </a:cubicBezTo>
                  <a:cubicBezTo>
                    <a:pt x="138" y="3"/>
                    <a:pt x="120" y="4"/>
                    <a:pt x="117" y="2"/>
                  </a:cubicBezTo>
                  <a:cubicBezTo>
                    <a:pt x="115" y="0"/>
                    <a:pt x="111" y="5"/>
                    <a:pt x="108" y="3"/>
                  </a:cubicBezTo>
                  <a:cubicBezTo>
                    <a:pt x="106" y="0"/>
                    <a:pt x="99" y="2"/>
                    <a:pt x="100" y="4"/>
                  </a:cubicBezTo>
                  <a:cubicBezTo>
                    <a:pt x="100" y="6"/>
                    <a:pt x="98" y="6"/>
                    <a:pt x="96" y="4"/>
                  </a:cubicBezTo>
                  <a:cubicBezTo>
                    <a:pt x="93" y="2"/>
                    <a:pt x="88" y="4"/>
                    <a:pt x="83" y="3"/>
                  </a:cubicBezTo>
                  <a:cubicBezTo>
                    <a:pt x="78" y="3"/>
                    <a:pt x="80" y="7"/>
                    <a:pt x="75" y="5"/>
                  </a:cubicBezTo>
                  <a:cubicBezTo>
                    <a:pt x="70" y="3"/>
                    <a:pt x="64" y="4"/>
                    <a:pt x="66" y="5"/>
                  </a:cubicBezTo>
                  <a:cubicBezTo>
                    <a:pt x="67" y="5"/>
                    <a:pt x="65" y="7"/>
                    <a:pt x="63" y="6"/>
                  </a:cubicBezTo>
                  <a:cubicBezTo>
                    <a:pt x="61" y="5"/>
                    <a:pt x="59" y="6"/>
                    <a:pt x="60" y="8"/>
                  </a:cubicBezTo>
                  <a:cubicBezTo>
                    <a:pt x="61" y="11"/>
                    <a:pt x="51" y="8"/>
                    <a:pt x="51" y="10"/>
                  </a:cubicBezTo>
                  <a:cubicBezTo>
                    <a:pt x="51" y="13"/>
                    <a:pt x="48" y="14"/>
                    <a:pt x="45" y="12"/>
                  </a:cubicBezTo>
                  <a:cubicBezTo>
                    <a:pt x="43" y="10"/>
                    <a:pt x="34" y="9"/>
                    <a:pt x="36" y="11"/>
                  </a:cubicBezTo>
                  <a:cubicBezTo>
                    <a:pt x="39" y="13"/>
                    <a:pt x="29" y="12"/>
                    <a:pt x="31" y="14"/>
                  </a:cubicBezTo>
                  <a:cubicBezTo>
                    <a:pt x="34" y="16"/>
                    <a:pt x="28" y="18"/>
                    <a:pt x="28" y="16"/>
                  </a:cubicBezTo>
                  <a:cubicBezTo>
                    <a:pt x="28" y="15"/>
                    <a:pt x="22" y="13"/>
                    <a:pt x="20" y="15"/>
                  </a:cubicBezTo>
                  <a:cubicBezTo>
                    <a:pt x="18" y="17"/>
                    <a:pt x="17" y="20"/>
                    <a:pt x="16" y="18"/>
                  </a:cubicBezTo>
                  <a:cubicBezTo>
                    <a:pt x="15" y="17"/>
                    <a:pt x="10" y="18"/>
                    <a:pt x="5" y="19"/>
                  </a:cubicBezTo>
                  <a:cubicBezTo>
                    <a:pt x="0" y="21"/>
                    <a:pt x="6" y="22"/>
                    <a:pt x="9" y="20"/>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40" name="Freeform 33"/>
            <p:cNvSpPr>
              <a:spLocks/>
            </p:cNvSpPr>
            <p:nvPr userDrawn="1"/>
          </p:nvSpPr>
          <p:spPr bwMode="auto">
            <a:xfrm>
              <a:off x="16581438" y="2554288"/>
              <a:ext cx="22225" cy="20638"/>
            </a:xfrm>
            <a:custGeom>
              <a:avLst/>
              <a:gdLst>
                <a:gd name="T0" fmla="*/ 3 w 8"/>
                <a:gd name="T1" fmla="*/ 6 h 7"/>
                <a:gd name="T2" fmla="*/ 4 w 8"/>
                <a:gd name="T3" fmla="*/ 1 h 7"/>
                <a:gd name="T4" fmla="*/ 3 w 8"/>
                <a:gd name="T5" fmla="*/ 6 h 7"/>
              </a:gdLst>
              <a:ahLst/>
              <a:cxnLst>
                <a:cxn ang="0">
                  <a:pos x="T0" y="T1"/>
                </a:cxn>
                <a:cxn ang="0">
                  <a:pos x="T2" y="T3"/>
                </a:cxn>
                <a:cxn ang="0">
                  <a:pos x="T4" y="T5"/>
                </a:cxn>
              </a:cxnLst>
              <a:rect l="0" t="0" r="r" b="b"/>
              <a:pathLst>
                <a:path w="8" h="7">
                  <a:moveTo>
                    <a:pt x="3" y="6"/>
                  </a:moveTo>
                  <a:cubicBezTo>
                    <a:pt x="5" y="6"/>
                    <a:pt x="8" y="0"/>
                    <a:pt x="4" y="1"/>
                  </a:cubicBezTo>
                  <a:cubicBezTo>
                    <a:pt x="0" y="1"/>
                    <a:pt x="1" y="7"/>
                    <a:pt x="3" y="6"/>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41" name="Freeform 34"/>
            <p:cNvSpPr>
              <a:spLocks/>
            </p:cNvSpPr>
            <p:nvPr userDrawn="1"/>
          </p:nvSpPr>
          <p:spPr bwMode="auto">
            <a:xfrm>
              <a:off x="16522700" y="2538413"/>
              <a:ext cx="36513" cy="26988"/>
            </a:xfrm>
            <a:custGeom>
              <a:avLst/>
              <a:gdLst>
                <a:gd name="T0" fmla="*/ 4 w 13"/>
                <a:gd name="T1" fmla="*/ 7 h 10"/>
                <a:gd name="T2" fmla="*/ 13 w 13"/>
                <a:gd name="T3" fmla="*/ 2 h 10"/>
                <a:gd name="T4" fmla="*/ 4 w 13"/>
                <a:gd name="T5" fmla="*/ 7 h 10"/>
              </a:gdLst>
              <a:ahLst/>
              <a:cxnLst>
                <a:cxn ang="0">
                  <a:pos x="T0" y="T1"/>
                </a:cxn>
                <a:cxn ang="0">
                  <a:pos x="T2" y="T3"/>
                </a:cxn>
                <a:cxn ang="0">
                  <a:pos x="T4" y="T5"/>
                </a:cxn>
              </a:cxnLst>
              <a:rect l="0" t="0" r="r" b="b"/>
              <a:pathLst>
                <a:path w="13" h="10">
                  <a:moveTo>
                    <a:pt x="4" y="7"/>
                  </a:moveTo>
                  <a:cubicBezTo>
                    <a:pt x="8" y="10"/>
                    <a:pt x="13" y="3"/>
                    <a:pt x="13" y="2"/>
                  </a:cubicBezTo>
                  <a:cubicBezTo>
                    <a:pt x="12" y="0"/>
                    <a:pt x="0" y="5"/>
                    <a:pt x="4" y="7"/>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42" name="Freeform 35"/>
            <p:cNvSpPr>
              <a:spLocks/>
            </p:cNvSpPr>
            <p:nvPr userDrawn="1"/>
          </p:nvSpPr>
          <p:spPr bwMode="auto">
            <a:xfrm>
              <a:off x="16481425" y="2471738"/>
              <a:ext cx="100013" cy="66675"/>
            </a:xfrm>
            <a:custGeom>
              <a:avLst/>
              <a:gdLst>
                <a:gd name="T0" fmla="*/ 36 w 36"/>
                <a:gd name="T1" fmla="*/ 19 h 24"/>
                <a:gd name="T2" fmla="*/ 29 w 36"/>
                <a:gd name="T3" fmla="*/ 13 h 24"/>
                <a:gd name="T4" fmla="*/ 19 w 36"/>
                <a:gd name="T5" fmla="*/ 7 h 24"/>
                <a:gd name="T6" fmla="*/ 12 w 36"/>
                <a:gd name="T7" fmla="*/ 2 h 24"/>
                <a:gd name="T8" fmla="*/ 7 w 36"/>
                <a:gd name="T9" fmla="*/ 6 h 24"/>
                <a:gd name="T10" fmla="*/ 5 w 36"/>
                <a:gd name="T11" fmla="*/ 13 h 24"/>
                <a:gd name="T12" fmla="*/ 1 w 36"/>
                <a:gd name="T13" fmla="*/ 20 h 24"/>
                <a:gd name="T14" fmla="*/ 7 w 36"/>
                <a:gd name="T15" fmla="*/ 19 h 24"/>
                <a:gd name="T16" fmla="*/ 10 w 36"/>
                <a:gd name="T17" fmla="*/ 24 h 24"/>
                <a:gd name="T18" fmla="*/ 19 w 36"/>
                <a:gd name="T19" fmla="*/ 19 h 24"/>
                <a:gd name="T20" fmla="*/ 25 w 36"/>
                <a:gd name="T21" fmla="*/ 19 h 24"/>
                <a:gd name="T22" fmla="*/ 36 w 36"/>
                <a:gd name="T23" fmla="*/ 19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24">
                  <a:moveTo>
                    <a:pt x="36" y="19"/>
                  </a:moveTo>
                  <a:cubicBezTo>
                    <a:pt x="36" y="17"/>
                    <a:pt x="28" y="16"/>
                    <a:pt x="29" y="13"/>
                  </a:cubicBezTo>
                  <a:cubicBezTo>
                    <a:pt x="29" y="11"/>
                    <a:pt x="21" y="9"/>
                    <a:pt x="19" y="7"/>
                  </a:cubicBezTo>
                  <a:cubicBezTo>
                    <a:pt x="16" y="6"/>
                    <a:pt x="12" y="5"/>
                    <a:pt x="12" y="2"/>
                  </a:cubicBezTo>
                  <a:cubicBezTo>
                    <a:pt x="12" y="0"/>
                    <a:pt x="7" y="2"/>
                    <a:pt x="7" y="6"/>
                  </a:cubicBezTo>
                  <a:cubicBezTo>
                    <a:pt x="6" y="10"/>
                    <a:pt x="4" y="9"/>
                    <a:pt x="5" y="13"/>
                  </a:cubicBezTo>
                  <a:cubicBezTo>
                    <a:pt x="6" y="17"/>
                    <a:pt x="0" y="18"/>
                    <a:pt x="1" y="20"/>
                  </a:cubicBezTo>
                  <a:cubicBezTo>
                    <a:pt x="2" y="22"/>
                    <a:pt x="4" y="19"/>
                    <a:pt x="7" y="19"/>
                  </a:cubicBezTo>
                  <a:cubicBezTo>
                    <a:pt x="10" y="19"/>
                    <a:pt x="6" y="23"/>
                    <a:pt x="10" y="24"/>
                  </a:cubicBezTo>
                  <a:cubicBezTo>
                    <a:pt x="13" y="24"/>
                    <a:pt x="17" y="21"/>
                    <a:pt x="19" y="19"/>
                  </a:cubicBezTo>
                  <a:cubicBezTo>
                    <a:pt x="20" y="17"/>
                    <a:pt x="22" y="16"/>
                    <a:pt x="25" y="19"/>
                  </a:cubicBezTo>
                  <a:cubicBezTo>
                    <a:pt x="28" y="21"/>
                    <a:pt x="35" y="21"/>
                    <a:pt x="36" y="19"/>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43" name="Freeform 36"/>
            <p:cNvSpPr>
              <a:spLocks/>
            </p:cNvSpPr>
            <p:nvPr userDrawn="1"/>
          </p:nvSpPr>
          <p:spPr bwMode="auto">
            <a:xfrm>
              <a:off x="16438563" y="2268538"/>
              <a:ext cx="400050" cy="303213"/>
            </a:xfrm>
            <a:custGeom>
              <a:avLst/>
              <a:gdLst>
                <a:gd name="T0" fmla="*/ 97 w 144"/>
                <a:gd name="T1" fmla="*/ 24 h 109"/>
                <a:gd name="T2" fmla="*/ 84 w 144"/>
                <a:gd name="T3" fmla="*/ 20 h 109"/>
                <a:gd name="T4" fmla="*/ 66 w 144"/>
                <a:gd name="T5" fmla="*/ 12 h 109"/>
                <a:gd name="T6" fmla="*/ 58 w 144"/>
                <a:gd name="T7" fmla="*/ 15 h 109"/>
                <a:gd name="T8" fmla="*/ 49 w 144"/>
                <a:gd name="T9" fmla="*/ 9 h 109"/>
                <a:gd name="T10" fmla="*/ 36 w 144"/>
                <a:gd name="T11" fmla="*/ 3 h 109"/>
                <a:gd name="T12" fmla="*/ 27 w 144"/>
                <a:gd name="T13" fmla="*/ 15 h 109"/>
                <a:gd name="T14" fmla="*/ 29 w 144"/>
                <a:gd name="T15" fmla="*/ 23 h 109"/>
                <a:gd name="T16" fmla="*/ 19 w 144"/>
                <a:gd name="T17" fmla="*/ 14 h 109"/>
                <a:gd name="T18" fmla="*/ 27 w 144"/>
                <a:gd name="T19" fmla="*/ 2 h 109"/>
                <a:gd name="T20" fmla="*/ 2 w 144"/>
                <a:gd name="T21" fmla="*/ 24 h 109"/>
                <a:gd name="T22" fmla="*/ 12 w 144"/>
                <a:gd name="T23" fmla="*/ 29 h 109"/>
                <a:gd name="T24" fmla="*/ 14 w 144"/>
                <a:gd name="T25" fmla="*/ 34 h 109"/>
                <a:gd name="T26" fmla="*/ 30 w 144"/>
                <a:gd name="T27" fmla="*/ 37 h 109"/>
                <a:gd name="T28" fmla="*/ 46 w 144"/>
                <a:gd name="T29" fmla="*/ 37 h 109"/>
                <a:gd name="T30" fmla="*/ 57 w 144"/>
                <a:gd name="T31" fmla="*/ 35 h 109"/>
                <a:gd name="T32" fmla="*/ 65 w 144"/>
                <a:gd name="T33" fmla="*/ 37 h 109"/>
                <a:gd name="T34" fmla="*/ 75 w 144"/>
                <a:gd name="T35" fmla="*/ 44 h 109"/>
                <a:gd name="T36" fmla="*/ 78 w 144"/>
                <a:gd name="T37" fmla="*/ 46 h 109"/>
                <a:gd name="T38" fmla="*/ 91 w 144"/>
                <a:gd name="T39" fmla="*/ 56 h 109"/>
                <a:gd name="T40" fmla="*/ 99 w 144"/>
                <a:gd name="T41" fmla="*/ 65 h 109"/>
                <a:gd name="T42" fmla="*/ 99 w 144"/>
                <a:gd name="T43" fmla="*/ 72 h 109"/>
                <a:gd name="T44" fmla="*/ 85 w 144"/>
                <a:gd name="T45" fmla="*/ 76 h 109"/>
                <a:gd name="T46" fmla="*/ 66 w 144"/>
                <a:gd name="T47" fmla="*/ 80 h 109"/>
                <a:gd name="T48" fmla="*/ 75 w 144"/>
                <a:gd name="T49" fmla="*/ 87 h 109"/>
                <a:gd name="T50" fmla="*/ 87 w 144"/>
                <a:gd name="T51" fmla="*/ 85 h 109"/>
                <a:gd name="T52" fmla="*/ 96 w 144"/>
                <a:gd name="T53" fmla="*/ 97 h 109"/>
                <a:gd name="T54" fmla="*/ 124 w 144"/>
                <a:gd name="T55" fmla="*/ 107 h 109"/>
                <a:gd name="T56" fmla="*/ 119 w 144"/>
                <a:gd name="T57" fmla="*/ 95 h 109"/>
                <a:gd name="T58" fmla="*/ 130 w 144"/>
                <a:gd name="T59" fmla="*/ 90 h 109"/>
                <a:gd name="T60" fmla="*/ 116 w 144"/>
                <a:gd name="T61" fmla="*/ 75 h 109"/>
                <a:gd name="T62" fmla="*/ 125 w 144"/>
                <a:gd name="T63" fmla="*/ 72 h 109"/>
                <a:gd name="T64" fmla="*/ 138 w 144"/>
                <a:gd name="T65" fmla="*/ 78 h 109"/>
                <a:gd name="T66" fmla="*/ 144 w 144"/>
                <a:gd name="T67" fmla="*/ 65 h 109"/>
                <a:gd name="T68" fmla="*/ 130 w 144"/>
                <a:gd name="T69" fmla="*/ 56 h 109"/>
                <a:gd name="T70" fmla="*/ 114 w 144"/>
                <a:gd name="T71" fmla="*/ 47 h 109"/>
                <a:gd name="T72" fmla="*/ 115 w 144"/>
                <a:gd name="T73" fmla="*/ 43 h 109"/>
                <a:gd name="T74" fmla="*/ 116 w 144"/>
                <a:gd name="T75" fmla="*/ 36 h 109"/>
                <a:gd name="T76" fmla="*/ 113 w 144"/>
                <a:gd name="T77" fmla="*/ 34 h 109"/>
                <a:gd name="T78" fmla="*/ 101 w 144"/>
                <a:gd name="T79" fmla="*/ 29 h 109"/>
                <a:gd name="T80" fmla="*/ 93 w 144"/>
                <a:gd name="T81" fmla="*/ 2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44" h="109">
                  <a:moveTo>
                    <a:pt x="93" y="28"/>
                  </a:moveTo>
                  <a:cubicBezTo>
                    <a:pt x="95" y="28"/>
                    <a:pt x="98" y="26"/>
                    <a:pt x="97" y="24"/>
                  </a:cubicBezTo>
                  <a:cubicBezTo>
                    <a:pt x="97" y="22"/>
                    <a:pt x="91" y="22"/>
                    <a:pt x="90" y="25"/>
                  </a:cubicBezTo>
                  <a:cubicBezTo>
                    <a:pt x="88" y="27"/>
                    <a:pt x="84" y="22"/>
                    <a:pt x="84" y="20"/>
                  </a:cubicBezTo>
                  <a:cubicBezTo>
                    <a:pt x="84" y="18"/>
                    <a:pt x="76" y="20"/>
                    <a:pt x="77" y="16"/>
                  </a:cubicBezTo>
                  <a:cubicBezTo>
                    <a:pt x="78" y="13"/>
                    <a:pt x="69" y="12"/>
                    <a:pt x="66" y="12"/>
                  </a:cubicBezTo>
                  <a:cubicBezTo>
                    <a:pt x="64" y="12"/>
                    <a:pt x="60" y="14"/>
                    <a:pt x="61" y="16"/>
                  </a:cubicBezTo>
                  <a:cubicBezTo>
                    <a:pt x="61" y="19"/>
                    <a:pt x="58" y="18"/>
                    <a:pt x="58" y="15"/>
                  </a:cubicBezTo>
                  <a:cubicBezTo>
                    <a:pt x="57" y="13"/>
                    <a:pt x="51" y="18"/>
                    <a:pt x="49" y="18"/>
                  </a:cubicBezTo>
                  <a:cubicBezTo>
                    <a:pt x="47" y="18"/>
                    <a:pt x="50" y="11"/>
                    <a:pt x="49" y="9"/>
                  </a:cubicBezTo>
                  <a:cubicBezTo>
                    <a:pt x="49" y="7"/>
                    <a:pt x="47" y="6"/>
                    <a:pt x="46" y="3"/>
                  </a:cubicBezTo>
                  <a:cubicBezTo>
                    <a:pt x="44" y="0"/>
                    <a:pt x="38" y="1"/>
                    <a:pt x="36" y="3"/>
                  </a:cubicBezTo>
                  <a:cubicBezTo>
                    <a:pt x="34" y="5"/>
                    <a:pt x="28" y="4"/>
                    <a:pt x="25" y="7"/>
                  </a:cubicBezTo>
                  <a:cubicBezTo>
                    <a:pt x="22" y="11"/>
                    <a:pt x="25" y="14"/>
                    <a:pt x="27" y="15"/>
                  </a:cubicBezTo>
                  <a:cubicBezTo>
                    <a:pt x="28" y="16"/>
                    <a:pt x="22" y="18"/>
                    <a:pt x="24" y="20"/>
                  </a:cubicBezTo>
                  <a:cubicBezTo>
                    <a:pt x="26" y="21"/>
                    <a:pt x="29" y="21"/>
                    <a:pt x="29" y="23"/>
                  </a:cubicBezTo>
                  <a:cubicBezTo>
                    <a:pt x="29" y="26"/>
                    <a:pt x="22" y="23"/>
                    <a:pt x="21" y="20"/>
                  </a:cubicBezTo>
                  <a:cubicBezTo>
                    <a:pt x="19" y="18"/>
                    <a:pt x="21" y="15"/>
                    <a:pt x="19" y="14"/>
                  </a:cubicBezTo>
                  <a:cubicBezTo>
                    <a:pt x="18" y="12"/>
                    <a:pt x="19" y="9"/>
                    <a:pt x="22" y="6"/>
                  </a:cubicBezTo>
                  <a:cubicBezTo>
                    <a:pt x="25" y="3"/>
                    <a:pt x="27" y="4"/>
                    <a:pt x="27" y="2"/>
                  </a:cubicBezTo>
                  <a:cubicBezTo>
                    <a:pt x="27" y="0"/>
                    <a:pt x="15" y="0"/>
                    <a:pt x="7" y="7"/>
                  </a:cubicBezTo>
                  <a:cubicBezTo>
                    <a:pt x="0" y="14"/>
                    <a:pt x="2" y="23"/>
                    <a:pt x="2" y="24"/>
                  </a:cubicBezTo>
                  <a:cubicBezTo>
                    <a:pt x="3" y="26"/>
                    <a:pt x="10" y="25"/>
                    <a:pt x="13" y="26"/>
                  </a:cubicBezTo>
                  <a:cubicBezTo>
                    <a:pt x="17" y="28"/>
                    <a:pt x="15" y="29"/>
                    <a:pt x="12" y="29"/>
                  </a:cubicBezTo>
                  <a:cubicBezTo>
                    <a:pt x="9" y="28"/>
                    <a:pt x="4" y="27"/>
                    <a:pt x="5" y="29"/>
                  </a:cubicBezTo>
                  <a:cubicBezTo>
                    <a:pt x="5" y="31"/>
                    <a:pt x="11" y="35"/>
                    <a:pt x="14" y="34"/>
                  </a:cubicBezTo>
                  <a:cubicBezTo>
                    <a:pt x="18" y="33"/>
                    <a:pt x="18" y="33"/>
                    <a:pt x="20" y="36"/>
                  </a:cubicBezTo>
                  <a:cubicBezTo>
                    <a:pt x="21" y="38"/>
                    <a:pt x="26" y="37"/>
                    <a:pt x="30" y="37"/>
                  </a:cubicBezTo>
                  <a:cubicBezTo>
                    <a:pt x="34" y="37"/>
                    <a:pt x="39" y="39"/>
                    <a:pt x="41" y="39"/>
                  </a:cubicBezTo>
                  <a:cubicBezTo>
                    <a:pt x="43" y="39"/>
                    <a:pt x="46" y="38"/>
                    <a:pt x="46" y="37"/>
                  </a:cubicBezTo>
                  <a:cubicBezTo>
                    <a:pt x="47" y="36"/>
                    <a:pt x="56" y="39"/>
                    <a:pt x="58" y="38"/>
                  </a:cubicBezTo>
                  <a:cubicBezTo>
                    <a:pt x="61" y="38"/>
                    <a:pt x="59" y="36"/>
                    <a:pt x="57" y="35"/>
                  </a:cubicBezTo>
                  <a:cubicBezTo>
                    <a:pt x="56" y="35"/>
                    <a:pt x="56" y="32"/>
                    <a:pt x="59" y="33"/>
                  </a:cubicBezTo>
                  <a:cubicBezTo>
                    <a:pt x="61" y="34"/>
                    <a:pt x="64" y="35"/>
                    <a:pt x="65" y="37"/>
                  </a:cubicBezTo>
                  <a:cubicBezTo>
                    <a:pt x="65" y="38"/>
                    <a:pt x="67" y="38"/>
                    <a:pt x="67" y="39"/>
                  </a:cubicBezTo>
                  <a:cubicBezTo>
                    <a:pt x="68" y="41"/>
                    <a:pt x="75" y="43"/>
                    <a:pt x="75" y="44"/>
                  </a:cubicBezTo>
                  <a:cubicBezTo>
                    <a:pt x="75" y="46"/>
                    <a:pt x="68" y="47"/>
                    <a:pt x="70" y="49"/>
                  </a:cubicBezTo>
                  <a:cubicBezTo>
                    <a:pt x="72" y="50"/>
                    <a:pt x="75" y="47"/>
                    <a:pt x="78" y="46"/>
                  </a:cubicBezTo>
                  <a:cubicBezTo>
                    <a:pt x="81" y="46"/>
                    <a:pt x="81" y="52"/>
                    <a:pt x="83" y="51"/>
                  </a:cubicBezTo>
                  <a:cubicBezTo>
                    <a:pt x="86" y="50"/>
                    <a:pt x="88" y="53"/>
                    <a:pt x="91" y="56"/>
                  </a:cubicBezTo>
                  <a:cubicBezTo>
                    <a:pt x="93" y="60"/>
                    <a:pt x="90" y="64"/>
                    <a:pt x="91" y="65"/>
                  </a:cubicBezTo>
                  <a:cubicBezTo>
                    <a:pt x="91" y="67"/>
                    <a:pt x="96" y="66"/>
                    <a:pt x="99" y="65"/>
                  </a:cubicBezTo>
                  <a:cubicBezTo>
                    <a:pt x="102" y="63"/>
                    <a:pt x="105" y="66"/>
                    <a:pt x="107" y="68"/>
                  </a:cubicBezTo>
                  <a:cubicBezTo>
                    <a:pt x="109" y="70"/>
                    <a:pt x="98" y="74"/>
                    <a:pt x="99" y="72"/>
                  </a:cubicBezTo>
                  <a:cubicBezTo>
                    <a:pt x="100" y="70"/>
                    <a:pt x="93" y="65"/>
                    <a:pt x="86" y="67"/>
                  </a:cubicBezTo>
                  <a:cubicBezTo>
                    <a:pt x="80" y="70"/>
                    <a:pt x="84" y="74"/>
                    <a:pt x="85" y="76"/>
                  </a:cubicBezTo>
                  <a:cubicBezTo>
                    <a:pt x="86" y="78"/>
                    <a:pt x="79" y="80"/>
                    <a:pt x="73" y="78"/>
                  </a:cubicBezTo>
                  <a:cubicBezTo>
                    <a:pt x="67" y="76"/>
                    <a:pt x="69" y="80"/>
                    <a:pt x="66" y="80"/>
                  </a:cubicBezTo>
                  <a:cubicBezTo>
                    <a:pt x="64" y="80"/>
                    <a:pt x="61" y="84"/>
                    <a:pt x="63" y="86"/>
                  </a:cubicBezTo>
                  <a:cubicBezTo>
                    <a:pt x="66" y="89"/>
                    <a:pt x="71" y="86"/>
                    <a:pt x="75" y="87"/>
                  </a:cubicBezTo>
                  <a:cubicBezTo>
                    <a:pt x="79" y="87"/>
                    <a:pt x="79" y="88"/>
                    <a:pt x="80" y="86"/>
                  </a:cubicBezTo>
                  <a:cubicBezTo>
                    <a:pt x="80" y="83"/>
                    <a:pt x="84" y="85"/>
                    <a:pt x="87" y="85"/>
                  </a:cubicBezTo>
                  <a:cubicBezTo>
                    <a:pt x="90" y="86"/>
                    <a:pt x="90" y="90"/>
                    <a:pt x="93" y="90"/>
                  </a:cubicBezTo>
                  <a:cubicBezTo>
                    <a:pt x="97" y="91"/>
                    <a:pt x="94" y="95"/>
                    <a:pt x="96" y="97"/>
                  </a:cubicBezTo>
                  <a:cubicBezTo>
                    <a:pt x="98" y="100"/>
                    <a:pt x="106" y="98"/>
                    <a:pt x="108" y="101"/>
                  </a:cubicBezTo>
                  <a:cubicBezTo>
                    <a:pt x="111" y="104"/>
                    <a:pt x="123" y="109"/>
                    <a:pt x="124" y="107"/>
                  </a:cubicBezTo>
                  <a:cubicBezTo>
                    <a:pt x="126" y="105"/>
                    <a:pt x="114" y="94"/>
                    <a:pt x="111" y="93"/>
                  </a:cubicBezTo>
                  <a:cubicBezTo>
                    <a:pt x="108" y="92"/>
                    <a:pt x="114" y="91"/>
                    <a:pt x="119" y="95"/>
                  </a:cubicBezTo>
                  <a:cubicBezTo>
                    <a:pt x="123" y="98"/>
                    <a:pt x="129" y="100"/>
                    <a:pt x="132" y="96"/>
                  </a:cubicBezTo>
                  <a:cubicBezTo>
                    <a:pt x="136" y="92"/>
                    <a:pt x="130" y="93"/>
                    <a:pt x="130" y="90"/>
                  </a:cubicBezTo>
                  <a:cubicBezTo>
                    <a:pt x="130" y="87"/>
                    <a:pt x="128" y="83"/>
                    <a:pt x="125" y="83"/>
                  </a:cubicBezTo>
                  <a:cubicBezTo>
                    <a:pt x="121" y="83"/>
                    <a:pt x="113" y="76"/>
                    <a:pt x="116" y="75"/>
                  </a:cubicBezTo>
                  <a:cubicBezTo>
                    <a:pt x="119" y="74"/>
                    <a:pt x="115" y="72"/>
                    <a:pt x="118" y="69"/>
                  </a:cubicBezTo>
                  <a:cubicBezTo>
                    <a:pt x="120" y="67"/>
                    <a:pt x="122" y="72"/>
                    <a:pt x="125" y="72"/>
                  </a:cubicBezTo>
                  <a:cubicBezTo>
                    <a:pt x="127" y="72"/>
                    <a:pt x="128" y="75"/>
                    <a:pt x="132" y="79"/>
                  </a:cubicBezTo>
                  <a:cubicBezTo>
                    <a:pt x="137" y="83"/>
                    <a:pt x="137" y="80"/>
                    <a:pt x="138" y="78"/>
                  </a:cubicBezTo>
                  <a:cubicBezTo>
                    <a:pt x="138" y="75"/>
                    <a:pt x="143" y="77"/>
                    <a:pt x="143" y="75"/>
                  </a:cubicBezTo>
                  <a:cubicBezTo>
                    <a:pt x="144" y="65"/>
                    <a:pt x="144" y="65"/>
                    <a:pt x="144" y="65"/>
                  </a:cubicBezTo>
                  <a:cubicBezTo>
                    <a:pt x="140" y="65"/>
                    <a:pt x="139" y="62"/>
                    <a:pt x="139" y="61"/>
                  </a:cubicBezTo>
                  <a:cubicBezTo>
                    <a:pt x="139" y="59"/>
                    <a:pt x="132" y="55"/>
                    <a:pt x="130" y="56"/>
                  </a:cubicBezTo>
                  <a:cubicBezTo>
                    <a:pt x="128" y="57"/>
                    <a:pt x="124" y="53"/>
                    <a:pt x="121" y="53"/>
                  </a:cubicBezTo>
                  <a:cubicBezTo>
                    <a:pt x="118" y="53"/>
                    <a:pt x="114" y="50"/>
                    <a:pt x="114" y="47"/>
                  </a:cubicBezTo>
                  <a:cubicBezTo>
                    <a:pt x="115" y="44"/>
                    <a:pt x="120" y="48"/>
                    <a:pt x="121" y="46"/>
                  </a:cubicBezTo>
                  <a:cubicBezTo>
                    <a:pt x="122" y="43"/>
                    <a:pt x="116" y="44"/>
                    <a:pt x="115" y="43"/>
                  </a:cubicBezTo>
                  <a:cubicBezTo>
                    <a:pt x="115" y="41"/>
                    <a:pt x="117" y="41"/>
                    <a:pt x="118" y="40"/>
                  </a:cubicBezTo>
                  <a:cubicBezTo>
                    <a:pt x="120" y="39"/>
                    <a:pt x="117" y="37"/>
                    <a:pt x="116" y="36"/>
                  </a:cubicBezTo>
                  <a:cubicBezTo>
                    <a:pt x="114" y="35"/>
                    <a:pt x="114" y="38"/>
                    <a:pt x="112" y="38"/>
                  </a:cubicBezTo>
                  <a:cubicBezTo>
                    <a:pt x="110" y="38"/>
                    <a:pt x="112" y="35"/>
                    <a:pt x="113" y="34"/>
                  </a:cubicBezTo>
                  <a:cubicBezTo>
                    <a:pt x="114" y="32"/>
                    <a:pt x="108" y="30"/>
                    <a:pt x="105" y="31"/>
                  </a:cubicBezTo>
                  <a:cubicBezTo>
                    <a:pt x="102" y="32"/>
                    <a:pt x="101" y="31"/>
                    <a:pt x="101" y="29"/>
                  </a:cubicBezTo>
                  <a:cubicBezTo>
                    <a:pt x="101" y="27"/>
                    <a:pt x="97" y="29"/>
                    <a:pt x="95" y="30"/>
                  </a:cubicBezTo>
                  <a:cubicBezTo>
                    <a:pt x="93" y="31"/>
                    <a:pt x="91" y="29"/>
                    <a:pt x="93" y="28"/>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44" name="Freeform 37"/>
            <p:cNvSpPr>
              <a:spLocks/>
            </p:cNvSpPr>
            <p:nvPr userDrawn="1"/>
          </p:nvSpPr>
          <p:spPr bwMode="auto">
            <a:xfrm>
              <a:off x="16616363" y="2413000"/>
              <a:ext cx="44450" cy="33338"/>
            </a:xfrm>
            <a:custGeom>
              <a:avLst/>
              <a:gdLst>
                <a:gd name="T0" fmla="*/ 13 w 16"/>
                <a:gd name="T1" fmla="*/ 9 h 12"/>
                <a:gd name="T2" fmla="*/ 14 w 16"/>
                <a:gd name="T3" fmla="*/ 2 h 12"/>
                <a:gd name="T4" fmla="*/ 7 w 16"/>
                <a:gd name="T5" fmla="*/ 1 h 12"/>
                <a:gd name="T6" fmla="*/ 2 w 16"/>
                <a:gd name="T7" fmla="*/ 8 h 12"/>
                <a:gd name="T8" fmla="*/ 13 w 16"/>
                <a:gd name="T9" fmla="*/ 9 h 12"/>
              </a:gdLst>
              <a:ahLst/>
              <a:cxnLst>
                <a:cxn ang="0">
                  <a:pos x="T0" y="T1"/>
                </a:cxn>
                <a:cxn ang="0">
                  <a:pos x="T2" y="T3"/>
                </a:cxn>
                <a:cxn ang="0">
                  <a:pos x="T4" y="T5"/>
                </a:cxn>
                <a:cxn ang="0">
                  <a:pos x="T6" y="T7"/>
                </a:cxn>
                <a:cxn ang="0">
                  <a:pos x="T8" y="T9"/>
                </a:cxn>
              </a:cxnLst>
              <a:rect l="0" t="0" r="r" b="b"/>
              <a:pathLst>
                <a:path w="16" h="12">
                  <a:moveTo>
                    <a:pt x="13" y="9"/>
                  </a:moveTo>
                  <a:cubicBezTo>
                    <a:pt x="16" y="8"/>
                    <a:pt x="15" y="4"/>
                    <a:pt x="14" y="2"/>
                  </a:cubicBezTo>
                  <a:cubicBezTo>
                    <a:pt x="12" y="1"/>
                    <a:pt x="9" y="0"/>
                    <a:pt x="7" y="1"/>
                  </a:cubicBezTo>
                  <a:cubicBezTo>
                    <a:pt x="4" y="1"/>
                    <a:pt x="0" y="5"/>
                    <a:pt x="2" y="8"/>
                  </a:cubicBezTo>
                  <a:cubicBezTo>
                    <a:pt x="5" y="12"/>
                    <a:pt x="10" y="9"/>
                    <a:pt x="13" y="9"/>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45" name="Freeform 38"/>
            <p:cNvSpPr>
              <a:spLocks/>
            </p:cNvSpPr>
            <p:nvPr userDrawn="1"/>
          </p:nvSpPr>
          <p:spPr bwMode="auto">
            <a:xfrm>
              <a:off x="16570325" y="2266950"/>
              <a:ext cx="68263" cy="38100"/>
            </a:xfrm>
            <a:custGeom>
              <a:avLst/>
              <a:gdLst>
                <a:gd name="T0" fmla="*/ 2 w 25"/>
                <a:gd name="T1" fmla="*/ 3 h 14"/>
                <a:gd name="T2" fmla="*/ 5 w 25"/>
                <a:gd name="T3" fmla="*/ 9 h 14"/>
                <a:gd name="T4" fmla="*/ 12 w 25"/>
                <a:gd name="T5" fmla="*/ 12 h 14"/>
                <a:gd name="T6" fmla="*/ 25 w 25"/>
                <a:gd name="T7" fmla="*/ 10 h 14"/>
                <a:gd name="T8" fmla="*/ 12 w 25"/>
                <a:gd name="T9" fmla="*/ 3 h 14"/>
                <a:gd name="T10" fmla="*/ 2 w 25"/>
                <a:gd name="T11" fmla="*/ 3 h 14"/>
              </a:gdLst>
              <a:ahLst/>
              <a:cxnLst>
                <a:cxn ang="0">
                  <a:pos x="T0" y="T1"/>
                </a:cxn>
                <a:cxn ang="0">
                  <a:pos x="T2" y="T3"/>
                </a:cxn>
                <a:cxn ang="0">
                  <a:pos x="T4" y="T5"/>
                </a:cxn>
                <a:cxn ang="0">
                  <a:pos x="T6" y="T7"/>
                </a:cxn>
                <a:cxn ang="0">
                  <a:pos x="T8" y="T9"/>
                </a:cxn>
                <a:cxn ang="0">
                  <a:pos x="T10" y="T11"/>
                </a:cxn>
              </a:cxnLst>
              <a:rect l="0" t="0" r="r" b="b"/>
              <a:pathLst>
                <a:path w="25" h="14">
                  <a:moveTo>
                    <a:pt x="2" y="3"/>
                  </a:moveTo>
                  <a:cubicBezTo>
                    <a:pt x="0" y="6"/>
                    <a:pt x="4" y="6"/>
                    <a:pt x="5" y="9"/>
                  </a:cubicBezTo>
                  <a:cubicBezTo>
                    <a:pt x="5" y="13"/>
                    <a:pt x="9" y="14"/>
                    <a:pt x="12" y="12"/>
                  </a:cubicBezTo>
                  <a:cubicBezTo>
                    <a:pt x="16" y="10"/>
                    <a:pt x="25" y="12"/>
                    <a:pt x="25" y="10"/>
                  </a:cubicBezTo>
                  <a:cubicBezTo>
                    <a:pt x="25" y="7"/>
                    <a:pt x="15" y="3"/>
                    <a:pt x="12" y="3"/>
                  </a:cubicBezTo>
                  <a:cubicBezTo>
                    <a:pt x="8" y="4"/>
                    <a:pt x="3" y="0"/>
                    <a:pt x="2" y="3"/>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46" name="Freeform 39"/>
            <p:cNvSpPr>
              <a:spLocks/>
            </p:cNvSpPr>
            <p:nvPr userDrawn="1"/>
          </p:nvSpPr>
          <p:spPr bwMode="auto">
            <a:xfrm>
              <a:off x="15821025" y="2727325"/>
              <a:ext cx="34925" cy="38100"/>
            </a:xfrm>
            <a:custGeom>
              <a:avLst/>
              <a:gdLst>
                <a:gd name="T0" fmla="*/ 4 w 13"/>
                <a:gd name="T1" fmla="*/ 2 h 14"/>
                <a:gd name="T2" fmla="*/ 12 w 13"/>
                <a:gd name="T3" fmla="*/ 13 h 14"/>
                <a:gd name="T4" fmla="*/ 9 w 13"/>
                <a:gd name="T5" fmla="*/ 5 h 14"/>
                <a:gd name="T6" fmla="*/ 4 w 13"/>
                <a:gd name="T7" fmla="*/ 2 h 14"/>
              </a:gdLst>
              <a:ahLst/>
              <a:cxnLst>
                <a:cxn ang="0">
                  <a:pos x="T0" y="T1"/>
                </a:cxn>
                <a:cxn ang="0">
                  <a:pos x="T2" y="T3"/>
                </a:cxn>
                <a:cxn ang="0">
                  <a:pos x="T4" y="T5"/>
                </a:cxn>
                <a:cxn ang="0">
                  <a:pos x="T6" y="T7"/>
                </a:cxn>
              </a:cxnLst>
              <a:rect l="0" t="0" r="r" b="b"/>
              <a:pathLst>
                <a:path w="13" h="14">
                  <a:moveTo>
                    <a:pt x="4" y="2"/>
                  </a:moveTo>
                  <a:cubicBezTo>
                    <a:pt x="0" y="4"/>
                    <a:pt x="10" y="14"/>
                    <a:pt x="12" y="13"/>
                  </a:cubicBezTo>
                  <a:cubicBezTo>
                    <a:pt x="13" y="12"/>
                    <a:pt x="9" y="8"/>
                    <a:pt x="9" y="5"/>
                  </a:cubicBezTo>
                  <a:cubicBezTo>
                    <a:pt x="9" y="3"/>
                    <a:pt x="8" y="0"/>
                    <a:pt x="4" y="2"/>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47" name="Freeform 40"/>
            <p:cNvSpPr>
              <a:spLocks noEditPoints="1"/>
            </p:cNvSpPr>
            <p:nvPr userDrawn="1"/>
          </p:nvSpPr>
          <p:spPr bwMode="auto">
            <a:xfrm>
              <a:off x="15328900" y="2260600"/>
              <a:ext cx="1538288" cy="1112838"/>
            </a:xfrm>
            <a:custGeom>
              <a:avLst/>
              <a:gdLst>
                <a:gd name="T0" fmla="*/ 525 w 554"/>
                <a:gd name="T1" fmla="*/ 135 h 401"/>
                <a:gd name="T2" fmla="*/ 496 w 554"/>
                <a:gd name="T3" fmla="*/ 114 h 401"/>
                <a:gd name="T4" fmla="*/ 464 w 554"/>
                <a:gd name="T5" fmla="*/ 115 h 401"/>
                <a:gd name="T6" fmla="*/ 457 w 554"/>
                <a:gd name="T7" fmla="*/ 168 h 401"/>
                <a:gd name="T8" fmla="*/ 441 w 554"/>
                <a:gd name="T9" fmla="*/ 168 h 401"/>
                <a:gd name="T10" fmla="*/ 389 w 554"/>
                <a:gd name="T11" fmla="*/ 145 h 401"/>
                <a:gd name="T12" fmla="*/ 398 w 554"/>
                <a:gd name="T13" fmla="*/ 99 h 401"/>
                <a:gd name="T14" fmla="*/ 414 w 554"/>
                <a:gd name="T15" fmla="*/ 82 h 401"/>
                <a:gd name="T16" fmla="*/ 445 w 554"/>
                <a:gd name="T17" fmla="*/ 66 h 401"/>
                <a:gd name="T18" fmla="*/ 428 w 554"/>
                <a:gd name="T19" fmla="*/ 50 h 401"/>
                <a:gd name="T20" fmla="*/ 412 w 554"/>
                <a:gd name="T21" fmla="*/ 53 h 401"/>
                <a:gd name="T22" fmla="*/ 394 w 554"/>
                <a:gd name="T23" fmla="*/ 39 h 401"/>
                <a:gd name="T24" fmla="*/ 394 w 554"/>
                <a:gd name="T25" fmla="*/ 2 h 401"/>
                <a:gd name="T26" fmla="*/ 369 w 554"/>
                <a:gd name="T27" fmla="*/ 33 h 401"/>
                <a:gd name="T28" fmla="*/ 372 w 554"/>
                <a:gd name="T29" fmla="*/ 65 h 401"/>
                <a:gd name="T30" fmla="*/ 365 w 554"/>
                <a:gd name="T31" fmla="*/ 43 h 401"/>
                <a:gd name="T32" fmla="*/ 329 w 554"/>
                <a:gd name="T33" fmla="*/ 58 h 401"/>
                <a:gd name="T34" fmla="*/ 308 w 554"/>
                <a:gd name="T35" fmla="*/ 68 h 401"/>
                <a:gd name="T36" fmla="*/ 253 w 554"/>
                <a:gd name="T37" fmla="*/ 47 h 401"/>
                <a:gd name="T38" fmla="*/ 196 w 554"/>
                <a:gd name="T39" fmla="*/ 44 h 401"/>
                <a:gd name="T40" fmla="*/ 176 w 554"/>
                <a:gd name="T41" fmla="*/ 46 h 401"/>
                <a:gd name="T42" fmla="*/ 108 w 554"/>
                <a:gd name="T43" fmla="*/ 40 h 401"/>
                <a:gd name="T44" fmla="*/ 54 w 554"/>
                <a:gd name="T45" fmla="*/ 32 h 401"/>
                <a:gd name="T46" fmla="*/ 23 w 554"/>
                <a:gd name="T47" fmla="*/ 68 h 401"/>
                <a:gd name="T48" fmla="*/ 1 w 554"/>
                <a:gd name="T49" fmla="*/ 80 h 401"/>
                <a:gd name="T50" fmla="*/ 19 w 554"/>
                <a:gd name="T51" fmla="*/ 100 h 401"/>
                <a:gd name="T52" fmla="*/ 36 w 554"/>
                <a:gd name="T53" fmla="*/ 135 h 401"/>
                <a:gd name="T54" fmla="*/ 32 w 554"/>
                <a:gd name="T55" fmla="*/ 160 h 401"/>
                <a:gd name="T56" fmla="*/ 75 w 554"/>
                <a:gd name="T57" fmla="*/ 134 h 401"/>
                <a:gd name="T58" fmla="*/ 85 w 554"/>
                <a:gd name="T59" fmla="*/ 128 h 401"/>
                <a:gd name="T60" fmla="*/ 110 w 554"/>
                <a:gd name="T61" fmla="*/ 121 h 401"/>
                <a:gd name="T62" fmla="*/ 154 w 554"/>
                <a:gd name="T63" fmla="*/ 133 h 401"/>
                <a:gd name="T64" fmla="*/ 171 w 554"/>
                <a:gd name="T65" fmla="*/ 152 h 401"/>
                <a:gd name="T66" fmla="*/ 180 w 554"/>
                <a:gd name="T67" fmla="*/ 152 h 401"/>
                <a:gd name="T68" fmla="*/ 185 w 554"/>
                <a:gd name="T69" fmla="*/ 161 h 401"/>
                <a:gd name="T70" fmla="*/ 202 w 554"/>
                <a:gd name="T71" fmla="*/ 178 h 401"/>
                <a:gd name="T72" fmla="*/ 234 w 554"/>
                <a:gd name="T73" fmla="*/ 204 h 401"/>
                <a:gd name="T74" fmla="*/ 210 w 554"/>
                <a:gd name="T75" fmla="*/ 193 h 401"/>
                <a:gd name="T76" fmla="*/ 228 w 554"/>
                <a:gd name="T77" fmla="*/ 220 h 401"/>
                <a:gd name="T78" fmla="*/ 238 w 554"/>
                <a:gd name="T79" fmla="*/ 283 h 401"/>
                <a:gd name="T80" fmla="*/ 275 w 554"/>
                <a:gd name="T81" fmla="*/ 332 h 401"/>
                <a:gd name="T82" fmla="*/ 286 w 554"/>
                <a:gd name="T83" fmla="*/ 331 h 401"/>
                <a:gd name="T84" fmla="*/ 286 w 554"/>
                <a:gd name="T85" fmla="*/ 324 h 401"/>
                <a:gd name="T86" fmla="*/ 324 w 554"/>
                <a:gd name="T87" fmla="*/ 370 h 401"/>
                <a:gd name="T88" fmla="*/ 407 w 554"/>
                <a:gd name="T89" fmla="*/ 400 h 401"/>
                <a:gd name="T90" fmla="*/ 415 w 554"/>
                <a:gd name="T91" fmla="*/ 371 h 401"/>
                <a:gd name="T92" fmla="*/ 364 w 554"/>
                <a:gd name="T93" fmla="*/ 369 h 401"/>
                <a:gd name="T94" fmla="*/ 379 w 554"/>
                <a:gd name="T95" fmla="*/ 322 h 401"/>
                <a:gd name="T96" fmla="*/ 408 w 554"/>
                <a:gd name="T97" fmla="*/ 317 h 401"/>
                <a:gd name="T98" fmla="*/ 446 w 554"/>
                <a:gd name="T99" fmla="*/ 346 h 401"/>
                <a:gd name="T100" fmla="*/ 469 w 554"/>
                <a:gd name="T101" fmla="*/ 289 h 401"/>
                <a:gd name="T102" fmla="*/ 472 w 554"/>
                <a:gd name="T103" fmla="*/ 269 h 401"/>
                <a:gd name="T104" fmla="*/ 497 w 554"/>
                <a:gd name="T105" fmla="*/ 250 h 401"/>
                <a:gd name="T106" fmla="*/ 532 w 554"/>
                <a:gd name="T107" fmla="*/ 225 h 401"/>
                <a:gd name="T108" fmla="*/ 398 w 554"/>
                <a:gd name="T109" fmla="*/ 386 h 401"/>
                <a:gd name="T110" fmla="*/ 363 w 554"/>
                <a:gd name="T111" fmla="*/ 342 h 401"/>
                <a:gd name="T112" fmla="*/ 427 w 554"/>
                <a:gd name="T113" fmla="*/ 212 h 401"/>
                <a:gd name="T114" fmla="*/ 417 w 554"/>
                <a:gd name="T115" fmla="*/ 249 h 401"/>
                <a:gd name="T116" fmla="*/ 440 w 554"/>
                <a:gd name="T117" fmla="*/ 243 h 401"/>
                <a:gd name="T118" fmla="*/ 457 w 554"/>
                <a:gd name="T119" fmla="*/ 244 h 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54" h="401">
                  <a:moveTo>
                    <a:pt x="547" y="195"/>
                  </a:moveTo>
                  <a:cubicBezTo>
                    <a:pt x="543" y="139"/>
                    <a:pt x="543" y="139"/>
                    <a:pt x="543" y="139"/>
                  </a:cubicBezTo>
                  <a:cubicBezTo>
                    <a:pt x="543" y="138"/>
                    <a:pt x="541" y="137"/>
                    <a:pt x="541" y="136"/>
                  </a:cubicBezTo>
                  <a:cubicBezTo>
                    <a:pt x="541" y="135"/>
                    <a:pt x="539" y="133"/>
                    <a:pt x="539" y="132"/>
                  </a:cubicBezTo>
                  <a:cubicBezTo>
                    <a:pt x="539" y="131"/>
                    <a:pt x="536" y="128"/>
                    <a:pt x="536" y="126"/>
                  </a:cubicBezTo>
                  <a:cubicBezTo>
                    <a:pt x="536" y="125"/>
                    <a:pt x="534" y="124"/>
                    <a:pt x="533" y="122"/>
                  </a:cubicBezTo>
                  <a:cubicBezTo>
                    <a:pt x="532" y="120"/>
                    <a:pt x="532" y="121"/>
                    <a:pt x="531" y="123"/>
                  </a:cubicBezTo>
                  <a:cubicBezTo>
                    <a:pt x="530" y="126"/>
                    <a:pt x="528" y="126"/>
                    <a:pt x="529" y="127"/>
                  </a:cubicBezTo>
                  <a:cubicBezTo>
                    <a:pt x="530" y="129"/>
                    <a:pt x="529" y="129"/>
                    <a:pt x="528" y="130"/>
                  </a:cubicBezTo>
                  <a:cubicBezTo>
                    <a:pt x="527" y="131"/>
                    <a:pt x="529" y="133"/>
                    <a:pt x="527" y="133"/>
                  </a:cubicBezTo>
                  <a:cubicBezTo>
                    <a:pt x="525" y="133"/>
                    <a:pt x="526" y="136"/>
                    <a:pt x="525" y="135"/>
                  </a:cubicBezTo>
                  <a:cubicBezTo>
                    <a:pt x="524" y="133"/>
                    <a:pt x="522" y="134"/>
                    <a:pt x="522" y="135"/>
                  </a:cubicBezTo>
                  <a:cubicBezTo>
                    <a:pt x="522" y="137"/>
                    <a:pt x="518" y="138"/>
                    <a:pt x="517" y="138"/>
                  </a:cubicBezTo>
                  <a:cubicBezTo>
                    <a:pt x="515" y="138"/>
                    <a:pt x="515" y="135"/>
                    <a:pt x="514" y="136"/>
                  </a:cubicBezTo>
                  <a:cubicBezTo>
                    <a:pt x="513" y="137"/>
                    <a:pt x="513" y="133"/>
                    <a:pt x="511" y="133"/>
                  </a:cubicBezTo>
                  <a:cubicBezTo>
                    <a:pt x="509" y="133"/>
                    <a:pt x="508" y="133"/>
                    <a:pt x="508" y="132"/>
                  </a:cubicBezTo>
                  <a:cubicBezTo>
                    <a:pt x="509" y="130"/>
                    <a:pt x="505" y="129"/>
                    <a:pt x="506" y="128"/>
                  </a:cubicBezTo>
                  <a:cubicBezTo>
                    <a:pt x="508" y="127"/>
                    <a:pt x="506" y="125"/>
                    <a:pt x="506" y="122"/>
                  </a:cubicBezTo>
                  <a:cubicBezTo>
                    <a:pt x="506" y="119"/>
                    <a:pt x="508" y="119"/>
                    <a:pt x="508" y="118"/>
                  </a:cubicBezTo>
                  <a:cubicBezTo>
                    <a:pt x="508" y="117"/>
                    <a:pt x="506" y="117"/>
                    <a:pt x="505" y="118"/>
                  </a:cubicBezTo>
                  <a:cubicBezTo>
                    <a:pt x="503" y="119"/>
                    <a:pt x="503" y="116"/>
                    <a:pt x="502" y="117"/>
                  </a:cubicBezTo>
                  <a:cubicBezTo>
                    <a:pt x="500" y="117"/>
                    <a:pt x="496" y="116"/>
                    <a:pt x="496" y="114"/>
                  </a:cubicBezTo>
                  <a:cubicBezTo>
                    <a:pt x="496" y="112"/>
                    <a:pt x="494" y="113"/>
                    <a:pt x="493" y="111"/>
                  </a:cubicBezTo>
                  <a:cubicBezTo>
                    <a:pt x="493" y="110"/>
                    <a:pt x="491" y="111"/>
                    <a:pt x="491" y="110"/>
                  </a:cubicBezTo>
                  <a:cubicBezTo>
                    <a:pt x="491" y="108"/>
                    <a:pt x="490" y="108"/>
                    <a:pt x="489" y="108"/>
                  </a:cubicBezTo>
                  <a:cubicBezTo>
                    <a:pt x="487" y="107"/>
                    <a:pt x="487" y="106"/>
                    <a:pt x="485" y="106"/>
                  </a:cubicBezTo>
                  <a:cubicBezTo>
                    <a:pt x="483" y="106"/>
                    <a:pt x="481" y="107"/>
                    <a:pt x="480" y="107"/>
                  </a:cubicBezTo>
                  <a:cubicBezTo>
                    <a:pt x="479" y="108"/>
                    <a:pt x="476" y="106"/>
                    <a:pt x="475" y="107"/>
                  </a:cubicBezTo>
                  <a:cubicBezTo>
                    <a:pt x="474" y="107"/>
                    <a:pt x="474" y="106"/>
                    <a:pt x="471" y="105"/>
                  </a:cubicBezTo>
                  <a:cubicBezTo>
                    <a:pt x="468" y="105"/>
                    <a:pt x="465" y="104"/>
                    <a:pt x="465" y="105"/>
                  </a:cubicBezTo>
                  <a:cubicBezTo>
                    <a:pt x="464" y="106"/>
                    <a:pt x="462" y="107"/>
                    <a:pt x="462" y="109"/>
                  </a:cubicBezTo>
                  <a:cubicBezTo>
                    <a:pt x="463" y="111"/>
                    <a:pt x="465" y="111"/>
                    <a:pt x="466" y="113"/>
                  </a:cubicBezTo>
                  <a:cubicBezTo>
                    <a:pt x="466" y="114"/>
                    <a:pt x="465" y="114"/>
                    <a:pt x="464" y="115"/>
                  </a:cubicBezTo>
                  <a:cubicBezTo>
                    <a:pt x="464" y="117"/>
                    <a:pt x="463" y="116"/>
                    <a:pt x="463" y="117"/>
                  </a:cubicBezTo>
                  <a:cubicBezTo>
                    <a:pt x="463" y="118"/>
                    <a:pt x="464" y="118"/>
                    <a:pt x="464" y="120"/>
                  </a:cubicBezTo>
                  <a:cubicBezTo>
                    <a:pt x="465" y="122"/>
                    <a:pt x="466" y="122"/>
                    <a:pt x="466" y="125"/>
                  </a:cubicBezTo>
                  <a:cubicBezTo>
                    <a:pt x="467" y="128"/>
                    <a:pt x="466" y="127"/>
                    <a:pt x="464" y="127"/>
                  </a:cubicBezTo>
                  <a:cubicBezTo>
                    <a:pt x="463" y="128"/>
                    <a:pt x="465" y="129"/>
                    <a:pt x="463" y="131"/>
                  </a:cubicBezTo>
                  <a:cubicBezTo>
                    <a:pt x="461" y="133"/>
                    <a:pt x="460" y="135"/>
                    <a:pt x="461" y="136"/>
                  </a:cubicBezTo>
                  <a:cubicBezTo>
                    <a:pt x="462" y="137"/>
                    <a:pt x="467" y="139"/>
                    <a:pt x="469" y="142"/>
                  </a:cubicBezTo>
                  <a:cubicBezTo>
                    <a:pt x="471" y="145"/>
                    <a:pt x="471" y="150"/>
                    <a:pt x="470" y="153"/>
                  </a:cubicBezTo>
                  <a:cubicBezTo>
                    <a:pt x="470" y="157"/>
                    <a:pt x="466" y="157"/>
                    <a:pt x="463" y="160"/>
                  </a:cubicBezTo>
                  <a:cubicBezTo>
                    <a:pt x="460" y="163"/>
                    <a:pt x="457" y="163"/>
                    <a:pt x="456" y="163"/>
                  </a:cubicBezTo>
                  <a:cubicBezTo>
                    <a:pt x="454" y="163"/>
                    <a:pt x="455" y="166"/>
                    <a:pt x="457" y="168"/>
                  </a:cubicBezTo>
                  <a:cubicBezTo>
                    <a:pt x="459" y="170"/>
                    <a:pt x="457" y="171"/>
                    <a:pt x="458" y="173"/>
                  </a:cubicBezTo>
                  <a:cubicBezTo>
                    <a:pt x="459" y="175"/>
                    <a:pt x="458" y="177"/>
                    <a:pt x="460" y="179"/>
                  </a:cubicBezTo>
                  <a:cubicBezTo>
                    <a:pt x="461" y="181"/>
                    <a:pt x="460" y="182"/>
                    <a:pt x="459" y="183"/>
                  </a:cubicBezTo>
                  <a:cubicBezTo>
                    <a:pt x="457" y="185"/>
                    <a:pt x="459" y="184"/>
                    <a:pt x="460" y="186"/>
                  </a:cubicBezTo>
                  <a:cubicBezTo>
                    <a:pt x="460" y="188"/>
                    <a:pt x="459" y="187"/>
                    <a:pt x="457" y="186"/>
                  </a:cubicBezTo>
                  <a:cubicBezTo>
                    <a:pt x="456" y="185"/>
                    <a:pt x="454" y="188"/>
                    <a:pt x="454" y="189"/>
                  </a:cubicBezTo>
                  <a:cubicBezTo>
                    <a:pt x="454" y="190"/>
                    <a:pt x="451" y="187"/>
                    <a:pt x="450" y="187"/>
                  </a:cubicBezTo>
                  <a:cubicBezTo>
                    <a:pt x="449" y="188"/>
                    <a:pt x="450" y="186"/>
                    <a:pt x="448" y="184"/>
                  </a:cubicBezTo>
                  <a:cubicBezTo>
                    <a:pt x="446" y="182"/>
                    <a:pt x="445" y="182"/>
                    <a:pt x="445" y="180"/>
                  </a:cubicBezTo>
                  <a:cubicBezTo>
                    <a:pt x="445" y="179"/>
                    <a:pt x="441" y="178"/>
                    <a:pt x="441" y="176"/>
                  </a:cubicBezTo>
                  <a:cubicBezTo>
                    <a:pt x="441" y="174"/>
                    <a:pt x="442" y="169"/>
                    <a:pt x="441" y="168"/>
                  </a:cubicBezTo>
                  <a:cubicBezTo>
                    <a:pt x="440" y="167"/>
                    <a:pt x="441" y="165"/>
                    <a:pt x="441" y="164"/>
                  </a:cubicBezTo>
                  <a:cubicBezTo>
                    <a:pt x="442" y="163"/>
                    <a:pt x="441" y="161"/>
                    <a:pt x="439" y="161"/>
                  </a:cubicBezTo>
                  <a:cubicBezTo>
                    <a:pt x="436" y="161"/>
                    <a:pt x="434" y="160"/>
                    <a:pt x="431" y="160"/>
                  </a:cubicBezTo>
                  <a:cubicBezTo>
                    <a:pt x="428" y="161"/>
                    <a:pt x="426" y="160"/>
                    <a:pt x="425" y="159"/>
                  </a:cubicBezTo>
                  <a:cubicBezTo>
                    <a:pt x="425" y="159"/>
                    <a:pt x="422" y="157"/>
                    <a:pt x="418" y="156"/>
                  </a:cubicBezTo>
                  <a:cubicBezTo>
                    <a:pt x="415" y="155"/>
                    <a:pt x="413" y="153"/>
                    <a:pt x="413" y="152"/>
                  </a:cubicBezTo>
                  <a:cubicBezTo>
                    <a:pt x="413" y="151"/>
                    <a:pt x="409" y="150"/>
                    <a:pt x="408" y="149"/>
                  </a:cubicBezTo>
                  <a:cubicBezTo>
                    <a:pt x="408" y="148"/>
                    <a:pt x="404" y="148"/>
                    <a:pt x="403" y="148"/>
                  </a:cubicBezTo>
                  <a:cubicBezTo>
                    <a:pt x="401" y="148"/>
                    <a:pt x="398" y="145"/>
                    <a:pt x="396" y="145"/>
                  </a:cubicBezTo>
                  <a:cubicBezTo>
                    <a:pt x="394" y="145"/>
                    <a:pt x="389" y="147"/>
                    <a:pt x="388" y="148"/>
                  </a:cubicBezTo>
                  <a:cubicBezTo>
                    <a:pt x="388" y="148"/>
                    <a:pt x="389" y="146"/>
                    <a:pt x="389" y="145"/>
                  </a:cubicBezTo>
                  <a:cubicBezTo>
                    <a:pt x="390" y="144"/>
                    <a:pt x="387" y="141"/>
                    <a:pt x="387" y="139"/>
                  </a:cubicBezTo>
                  <a:cubicBezTo>
                    <a:pt x="386" y="136"/>
                    <a:pt x="385" y="134"/>
                    <a:pt x="383" y="134"/>
                  </a:cubicBezTo>
                  <a:cubicBezTo>
                    <a:pt x="381" y="134"/>
                    <a:pt x="378" y="133"/>
                    <a:pt x="377" y="133"/>
                  </a:cubicBezTo>
                  <a:cubicBezTo>
                    <a:pt x="377" y="132"/>
                    <a:pt x="377" y="126"/>
                    <a:pt x="377" y="123"/>
                  </a:cubicBezTo>
                  <a:cubicBezTo>
                    <a:pt x="378" y="120"/>
                    <a:pt x="381" y="116"/>
                    <a:pt x="381" y="115"/>
                  </a:cubicBezTo>
                  <a:cubicBezTo>
                    <a:pt x="381" y="113"/>
                    <a:pt x="383" y="112"/>
                    <a:pt x="384" y="112"/>
                  </a:cubicBezTo>
                  <a:cubicBezTo>
                    <a:pt x="386" y="111"/>
                    <a:pt x="385" y="108"/>
                    <a:pt x="386" y="108"/>
                  </a:cubicBezTo>
                  <a:cubicBezTo>
                    <a:pt x="388" y="107"/>
                    <a:pt x="388" y="107"/>
                    <a:pt x="389" y="105"/>
                  </a:cubicBezTo>
                  <a:cubicBezTo>
                    <a:pt x="389" y="104"/>
                    <a:pt x="391" y="105"/>
                    <a:pt x="390" y="104"/>
                  </a:cubicBezTo>
                  <a:cubicBezTo>
                    <a:pt x="389" y="103"/>
                    <a:pt x="390" y="102"/>
                    <a:pt x="392" y="102"/>
                  </a:cubicBezTo>
                  <a:cubicBezTo>
                    <a:pt x="395" y="102"/>
                    <a:pt x="399" y="101"/>
                    <a:pt x="398" y="99"/>
                  </a:cubicBezTo>
                  <a:cubicBezTo>
                    <a:pt x="397" y="96"/>
                    <a:pt x="391" y="98"/>
                    <a:pt x="391" y="96"/>
                  </a:cubicBezTo>
                  <a:cubicBezTo>
                    <a:pt x="391" y="94"/>
                    <a:pt x="382" y="94"/>
                    <a:pt x="383" y="93"/>
                  </a:cubicBezTo>
                  <a:cubicBezTo>
                    <a:pt x="383" y="91"/>
                    <a:pt x="391" y="93"/>
                    <a:pt x="394" y="95"/>
                  </a:cubicBezTo>
                  <a:cubicBezTo>
                    <a:pt x="397" y="96"/>
                    <a:pt x="398" y="96"/>
                    <a:pt x="400" y="95"/>
                  </a:cubicBezTo>
                  <a:cubicBezTo>
                    <a:pt x="403" y="95"/>
                    <a:pt x="401" y="92"/>
                    <a:pt x="402" y="91"/>
                  </a:cubicBezTo>
                  <a:cubicBezTo>
                    <a:pt x="402" y="90"/>
                    <a:pt x="407" y="93"/>
                    <a:pt x="409" y="92"/>
                  </a:cubicBezTo>
                  <a:cubicBezTo>
                    <a:pt x="412" y="92"/>
                    <a:pt x="414" y="86"/>
                    <a:pt x="416" y="85"/>
                  </a:cubicBezTo>
                  <a:cubicBezTo>
                    <a:pt x="419" y="83"/>
                    <a:pt x="417" y="82"/>
                    <a:pt x="412" y="82"/>
                  </a:cubicBezTo>
                  <a:cubicBezTo>
                    <a:pt x="408" y="83"/>
                    <a:pt x="406" y="81"/>
                    <a:pt x="404" y="79"/>
                  </a:cubicBezTo>
                  <a:cubicBezTo>
                    <a:pt x="401" y="78"/>
                    <a:pt x="402" y="76"/>
                    <a:pt x="404" y="77"/>
                  </a:cubicBezTo>
                  <a:cubicBezTo>
                    <a:pt x="406" y="77"/>
                    <a:pt x="412" y="81"/>
                    <a:pt x="414" y="82"/>
                  </a:cubicBezTo>
                  <a:cubicBezTo>
                    <a:pt x="416" y="82"/>
                    <a:pt x="420" y="77"/>
                    <a:pt x="422" y="76"/>
                  </a:cubicBezTo>
                  <a:cubicBezTo>
                    <a:pt x="424" y="75"/>
                    <a:pt x="420" y="74"/>
                    <a:pt x="419" y="73"/>
                  </a:cubicBezTo>
                  <a:cubicBezTo>
                    <a:pt x="418" y="72"/>
                    <a:pt x="421" y="71"/>
                    <a:pt x="423" y="71"/>
                  </a:cubicBezTo>
                  <a:cubicBezTo>
                    <a:pt x="425" y="71"/>
                    <a:pt x="425" y="73"/>
                    <a:pt x="426" y="74"/>
                  </a:cubicBezTo>
                  <a:cubicBezTo>
                    <a:pt x="427" y="74"/>
                    <a:pt x="430" y="73"/>
                    <a:pt x="432" y="73"/>
                  </a:cubicBezTo>
                  <a:cubicBezTo>
                    <a:pt x="433" y="73"/>
                    <a:pt x="431" y="71"/>
                    <a:pt x="429" y="69"/>
                  </a:cubicBezTo>
                  <a:cubicBezTo>
                    <a:pt x="426" y="68"/>
                    <a:pt x="429" y="67"/>
                    <a:pt x="430" y="68"/>
                  </a:cubicBezTo>
                  <a:cubicBezTo>
                    <a:pt x="430" y="70"/>
                    <a:pt x="432" y="69"/>
                    <a:pt x="433" y="71"/>
                  </a:cubicBezTo>
                  <a:cubicBezTo>
                    <a:pt x="435" y="74"/>
                    <a:pt x="435" y="72"/>
                    <a:pt x="438" y="71"/>
                  </a:cubicBezTo>
                  <a:cubicBezTo>
                    <a:pt x="440" y="71"/>
                    <a:pt x="441" y="69"/>
                    <a:pt x="442" y="68"/>
                  </a:cubicBezTo>
                  <a:cubicBezTo>
                    <a:pt x="444" y="66"/>
                    <a:pt x="444" y="68"/>
                    <a:pt x="445" y="66"/>
                  </a:cubicBezTo>
                  <a:cubicBezTo>
                    <a:pt x="447" y="64"/>
                    <a:pt x="445" y="62"/>
                    <a:pt x="443" y="60"/>
                  </a:cubicBezTo>
                  <a:cubicBezTo>
                    <a:pt x="441" y="59"/>
                    <a:pt x="443" y="58"/>
                    <a:pt x="441" y="57"/>
                  </a:cubicBezTo>
                  <a:cubicBezTo>
                    <a:pt x="439" y="56"/>
                    <a:pt x="439" y="54"/>
                    <a:pt x="441" y="55"/>
                  </a:cubicBezTo>
                  <a:cubicBezTo>
                    <a:pt x="443" y="55"/>
                    <a:pt x="445" y="54"/>
                    <a:pt x="446" y="53"/>
                  </a:cubicBezTo>
                  <a:cubicBezTo>
                    <a:pt x="447" y="51"/>
                    <a:pt x="443" y="51"/>
                    <a:pt x="445" y="50"/>
                  </a:cubicBezTo>
                  <a:cubicBezTo>
                    <a:pt x="447" y="49"/>
                    <a:pt x="445" y="47"/>
                    <a:pt x="443" y="47"/>
                  </a:cubicBezTo>
                  <a:cubicBezTo>
                    <a:pt x="441" y="47"/>
                    <a:pt x="439" y="46"/>
                    <a:pt x="439" y="45"/>
                  </a:cubicBezTo>
                  <a:cubicBezTo>
                    <a:pt x="439" y="43"/>
                    <a:pt x="436" y="44"/>
                    <a:pt x="434" y="43"/>
                  </a:cubicBezTo>
                  <a:cubicBezTo>
                    <a:pt x="431" y="42"/>
                    <a:pt x="427" y="42"/>
                    <a:pt x="425" y="42"/>
                  </a:cubicBezTo>
                  <a:cubicBezTo>
                    <a:pt x="424" y="42"/>
                    <a:pt x="424" y="47"/>
                    <a:pt x="426" y="47"/>
                  </a:cubicBezTo>
                  <a:cubicBezTo>
                    <a:pt x="428" y="47"/>
                    <a:pt x="429" y="49"/>
                    <a:pt x="428" y="50"/>
                  </a:cubicBezTo>
                  <a:cubicBezTo>
                    <a:pt x="426" y="50"/>
                    <a:pt x="428" y="52"/>
                    <a:pt x="427" y="52"/>
                  </a:cubicBezTo>
                  <a:cubicBezTo>
                    <a:pt x="425" y="52"/>
                    <a:pt x="424" y="51"/>
                    <a:pt x="423" y="54"/>
                  </a:cubicBezTo>
                  <a:cubicBezTo>
                    <a:pt x="423" y="57"/>
                    <a:pt x="423" y="58"/>
                    <a:pt x="421" y="59"/>
                  </a:cubicBezTo>
                  <a:cubicBezTo>
                    <a:pt x="419" y="60"/>
                    <a:pt x="420" y="56"/>
                    <a:pt x="419" y="56"/>
                  </a:cubicBezTo>
                  <a:cubicBezTo>
                    <a:pt x="417" y="56"/>
                    <a:pt x="417" y="60"/>
                    <a:pt x="418" y="60"/>
                  </a:cubicBezTo>
                  <a:cubicBezTo>
                    <a:pt x="419" y="61"/>
                    <a:pt x="419" y="62"/>
                    <a:pt x="420" y="63"/>
                  </a:cubicBezTo>
                  <a:cubicBezTo>
                    <a:pt x="420" y="65"/>
                    <a:pt x="417" y="64"/>
                    <a:pt x="416" y="66"/>
                  </a:cubicBezTo>
                  <a:cubicBezTo>
                    <a:pt x="415" y="68"/>
                    <a:pt x="415" y="65"/>
                    <a:pt x="413" y="64"/>
                  </a:cubicBezTo>
                  <a:cubicBezTo>
                    <a:pt x="412" y="62"/>
                    <a:pt x="410" y="60"/>
                    <a:pt x="410" y="58"/>
                  </a:cubicBezTo>
                  <a:cubicBezTo>
                    <a:pt x="410" y="57"/>
                    <a:pt x="411" y="56"/>
                    <a:pt x="412" y="56"/>
                  </a:cubicBezTo>
                  <a:cubicBezTo>
                    <a:pt x="413" y="56"/>
                    <a:pt x="412" y="55"/>
                    <a:pt x="412" y="53"/>
                  </a:cubicBezTo>
                  <a:cubicBezTo>
                    <a:pt x="412" y="51"/>
                    <a:pt x="410" y="51"/>
                    <a:pt x="409" y="49"/>
                  </a:cubicBezTo>
                  <a:cubicBezTo>
                    <a:pt x="407" y="47"/>
                    <a:pt x="405" y="47"/>
                    <a:pt x="404" y="48"/>
                  </a:cubicBezTo>
                  <a:cubicBezTo>
                    <a:pt x="403" y="49"/>
                    <a:pt x="403" y="51"/>
                    <a:pt x="402" y="52"/>
                  </a:cubicBezTo>
                  <a:cubicBezTo>
                    <a:pt x="400" y="52"/>
                    <a:pt x="401" y="55"/>
                    <a:pt x="400" y="56"/>
                  </a:cubicBezTo>
                  <a:cubicBezTo>
                    <a:pt x="398" y="56"/>
                    <a:pt x="399" y="50"/>
                    <a:pt x="398" y="50"/>
                  </a:cubicBezTo>
                  <a:cubicBezTo>
                    <a:pt x="397" y="49"/>
                    <a:pt x="397" y="48"/>
                    <a:pt x="399" y="47"/>
                  </a:cubicBezTo>
                  <a:cubicBezTo>
                    <a:pt x="400" y="47"/>
                    <a:pt x="401" y="45"/>
                    <a:pt x="400" y="45"/>
                  </a:cubicBezTo>
                  <a:cubicBezTo>
                    <a:pt x="398" y="45"/>
                    <a:pt x="396" y="44"/>
                    <a:pt x="395" y="43"/>
                  </a:cubicBezTo>
                  <a:cubicBezTo>
                    <a:pt x="394" y="43"/>
                    <a:pt x="392" y="45"/>
                    <a:pt x="391" y="44"/>
                  </a:cubicBezTo>
                  <a:cubicBezTo>
                    <a:pt x="390" y="43"/>
                    <a:pt x="391" y="41"/>
                    <a:pt x="391" y="40"/>
                  </a:cubicBezTo>
                  <a:cubicBezTo>
                    <a:pt x="391" y="39"/>
                    <a:pt x="393" y="40"/>
                    <a:pt x="394" y="39"/>
                  </a:cubicBezTo>
                  <a:cubicBezTo>
                    <a:pt x="395" y="37"/>
                    <a:pt x="391" y="37"/>
                    <a:pt x="391" y="36"/>
                  </a:cubicBezTo>
                  <a:cubicBezTo>
                    <a:pt x="391" y="34"/>
                    <a:pt x="387" y="33"/>
                    <a:pt x="386" y="33"/>
                  </a:cubicBezTo>
                  <a:cubicBezTo>
                    <a:pt x="385" y="32"/>
                    <a:pt x="387" y="29"/>
                    <a:pt x="387" y="28"/>
                  </a:cubicBezTo>
                  <a:cubicBezTo>
                    <a:pt x="386" y="27"/>
                    <a:pt x="382" y="23"/>
                    <a:pt x="380" y="24"/>
                  </a:cubicBezTo>
                  <a:cubicBezTo>
                    <a:pt x="378" y="24"/>
                    <a:pt x="378" y="21"/>
                    <a:pt x="379" y="21"/>
                  </a:cubicBezTo>
                  <a:cubicBezTo>
                    <a:pt x="380" y="22"/>
                    <a:pt x="381" y="21"/>
                    <a:pt x="382" y="19"/>
                  </a:cubicBezTo>
                  <a:cubicBezTo>
                    <a:pt x="384" y="17"/>
                    <a:pt x="385" y="16"/>
                    <a:pt x="383" y="15"/>
                  </a:cubicBezTo>
                  <a:cubicBezTo>
                    <a:pt x="382" y="15"/>
                    <a:pt x="381" y="14"/>
                    <a:pt x="384" y="14"/>
                  </a:cubicBezTo>
                  <a:cubicBezTo>
                    <a:pt x="386" y="14"/>
                    <a:pt x="390" y="15"/>
                    <a:pt x="392" y="14"/>
                  </a:cubicBezTo>
                  <a:cubicBezTo>
                    <a:pt x="393" y="13"/>
                    <a:pt x="397" y="7"/>
                    <a:pt x="399" y="4"/>
                  </a:cubicBezTo>
                  <a:cubicBezTo>
                    <a:pt x="401" y="2"/>
                    <a:pt x="398" y="2"/>
                    <a:pt x="394" y="2"/>
                  </a:cubicBezTo>
                  <a:cubicBezTo>
                    <a:pt x="390" y="2"/>
                    <a:pt x="389" y="1"/>
                    <a:pt x="385" y="0"/>
                  </a:cubicBezTo>
                  <a:cubicBezTo>
                    <a:pt x="382" y="0"/>
                    <a:pt x="375" y="1"/>
                    <a:pt x="375" y="2"/>
                  </a:cubicBezTo>
                  <a:cubicBezTo>
                    <a:pt x="374" y="3"/>
                    <a:pt x="376" y="4"/>
                    <a:pt x="376" y="5"/>
                  </a:cubicBezTo>
                  <a:cubicBezTo>
                    <a:pt x="376" y="6"/>
                    <a:pt x="374" y="4"/>
                    <a:pt x="373" y="5"/>
                  </a:cubicBezTo>
                  <a:cubicBezTo>
                    <a:pt x="372" y="5"/>
                    <a:pt x="373" y="7"/>
                    <a:pt x="373" y="11"/>
                  </a:cubicBezTo>
                  <a:cubicBezTo>
                    <a:pt x="372" y="15"/>
                    <a:pt x="373" y="15"/>
                    <a:pt x="375" y="16"/>
                  </a:cubicBezTo>
                  <a:cubicBezTo>
                    <a:pt x="376" y="18"/>
                    <a:pt x="375" y="20"/>
                    <a:pt x="375" y="22"/>
                  </a:cubicBezTo>
                  <a:cubicBezTo>
                    <a:pt x="375" y="25"/>
                    <a:pt x="373" y="25"/>
                    <a:pt x="372" y="25"/>
                  </a:cubicBezTo>
                  <a:cubicBezTo>
                    <a:pt x="371" y="26"/>
                    <a:pt x="374" y="27"/>
                    <a:pt x="374" y="28"/>
                  </a:cubicBezTo>
                  <a:cubicBezTo>
                    <a:pt x="373" y="30"/>
                    <a:pt x="371" y="27"/>
                    <a:pt x="370" y="28"/>
                  </a:cubicBezTo>
                  <a:cubicBezTo>
                    <a:pt x="368" y="28"/>
                    <a:pt x="367" y="32"/>
                    <a:pt x="369" y="33"/>
                  </a:cubicBezTo>
                  <a:cubicBezTo>
                    <a:pt x="370" y="35"/>
                    <a:pt x="371" y="34"/>
                    <a:pt x="370" y="36"/>
                  </a:cubicBezTo>
                  <a:cubicBezTo>
                    <a:pt x="368" y="37"/>
                    <a:pt x="367" y="39"/>
                    <a:pt x="370" y="42"/>
                  </a:cubicBezTo>
                  <a:cubicBezTo>
                    <a:pt x="373" y="44"/>
                    <a:pt x="378" y="44"/>
                    <a:pt x="380" y="45"/>
                  </a:cubicBezTo>
                  <a:cubicBezTo>
                    <a:pt x="383" y="47"/>
                    <a:pt x="379" y="46"/>
                    <a:pt x="380" y="48"/>
                  </a:cubicBezTo>
                  <a:cubicBezTo>
                    <a:pt x="381" y="50"/>
                    <a:pt x="378" y="50"/>
                    <a:pt x="379" y="52"/>
                  </a:cubicBezTo>
                  <a:cubicBezTo>
                    <a:pt x="379" y="53"/>
                    <a:pt x="380" y="53"/>
                    <a:pt x="381" y="50"/>
                  </a:cubicBezTo>
                  <a:cubicBezTo>
                    <a:pt x="382" y="48"/>
                    <a:pt x="383" y="51"/>
                    <a:pt x="383" y="53"/>
                  </a:cubicBezTo>
                  <a:cubicBezTo>
                    <a:pt x="383" y="55"/>
                    <a:pt x="381" y="54"/>
                    <a:pt x="380" y="56"/>
                  </a:cubicBezTo>
                  <a:cubicBezTo>
                    <a:pt x="378" y="58"/>
                    <a:pt x="377" y="58"/>
                    <a:pt x="375" y="58"/>
                  </a:cubicBezTo>
                  <a:cubicBezTo>
                    <a:pt x="373" y="58"/>
                    <a:pt x="374" y="61"/>
                    <a:pt x="375" y="63"/>
                  </a:cubicBezTo>
                  <a:cubicBezTo>
                    <a:pt x="376" y="65"/>
                    <a:pt x="375" y="66"/>
                    <a:pt x="372" y="65"/>
                  </a:cubicBezTo>
                  <a:cubicBezTo>
                    <a:pt x="370" y="64"/>
                    <a:pt x="368" y="63"/>
                    <a:pt x="369" y="61"/>
                  </a:cubicBezTo>
                  <a:cubicBezTo>
                    <a:pt x="371" y="59"/>
                    <a:pt x="371" y="57"/>
                    <a:pt x="370" y="57"/>
                  </a:cubicBezTo>
                  <a:cubicBezTo>
                    <a:pt x="369" y="57"/>
                    <a:pt x="365" y="57"/>
                    <a:pt x="364" y="55"/>
                  </a:cubicBezTo>
                  <a:cubicBezTo>
                    <a:pt x="363" y="53"/>
                    <a:pt x="365" y="54"/>
                    <a:pt x="368" y="55"/>
                  </a:cubicBezTo>
                  <a:cubicBezTo>
                    <a:pt x="371" y="55"/>
                    <a:pt x="368" y="52"/>
                    <a:pt x="371" y="52"/>
                  </a:cubicBezTo>
                  <a:cubicBezTo>
                    <a:pt x="373" y="52"/>
                    <a:pt x="375" y="54"/>
                    <a:pt x="376" y="52"/>
                  </a:cubicBezTo>
                  <a:cubicBezTo>
                    <a:pt x="378" y="50"/>
                    <a:pt x="375" y="47"/>
                    <a:pt x="374" y="48"/>
                  </a:cubicBezTo>
                  <a:cubicBezTo>
                    <a:pt x="372" y="48"/>
                    <a:pt x="370" y="49"/>
                    <a:pt x="370" y="47"/>
                  </a:cubicBezTo>
                  <a:cubicBezTo>
                    <a:pt x="370" y="46"/>
                    <a:pt x="372" y="47"/>
                    <a:pt x="374" y="46"/>
                  </a:cubicBezTo>
                  <a:cubicBezTo>
                    <a:pt x="375" y="46"/>
                    <a:pt x="373" y="44"/>
                    <a:pt x="371" y="45"/>
                  </a:cubicBezTo>
                  <a:cubicBezTo>
                    <a:pt x="368" y="45"/>
                    <a:pt x="367" y="45"/>
                    <a:pt x="365" y="43"/>
                  </a:cubicBezTo>
                  <a:cubicBezTo>
                    <a:pt x="363" y="41"/>
                    <a:pt x="360" y="40"/>
                    <a:pt x="359" y="45"/>
                  </a:cubicBezTo>
                  <a:cubicBezTo>
                    <a:pt x="358" y="49"/>
                    <a:pt x="355" y="47"/>
                    <a:pt x="354" y="48"/>
                  </a:cubicBezTo>
                  <a:cubicBezTo>
                    <a:pt x="353" y="50"/>
                    <a:pt x="355" y="51"/>
                    <a:pt x="358" y="51"/>
                  </a:cubicBezTo>
                  <a:cubicBezTo>
                    <a:pt x="362" y="51"/>
                    <a:pt x="364" y="54"/>
                    <a:pt x="362" y="54"/>
                  </a:cubicBezTo>
                  <a:cubicBezTo>
                    <a:pt x="361" y="54"/>
                    <a:pt x="362" y="56"/>
                    <a:pt x="360" y="55"/>
                  </a:cubicBezTo>
                  <a:cubicBezTo>
                    <a:pt x="358" y="54"/>
                    <a:pt x="357" y="55"/>
                    <a:pt x="358" y="57"/>
                  </a:cubicBezTo>
                  <a:cubicBezTo>
                    <a:pt x="359" y="58"/>
                    <a:pt x="357" y="58"/>
                    <a:pt x="358" y="60"/>
                  </a:cubicBezTo>
                  <a:cubicBezTo>
                    <a:pt x="358" y="61"/>
                    <a:pt x="355" y="60"/>
                    <a:pt x="353" y="60"/>
                  </a:cubicBezTo>
                  <a:cubicBezTo>
                    <a:pt x="350" y="60"/>
                    <a:pt x="346" y="60"/>
                    <a:pt x="343" y="61"/>
                  </a:cubicBezTo>
                  <a:cubicBezTo>
                    <a:pt x="340" y="62"/>
                    <a:pt x="336" y="61"/>
                    <a:pt x="335" y="59"/>
                  </a:cubicBezTo>
                  <a:cubicBezTo>
                    <a:pt x="333" y="58"/>
                    <a:pt x="332" y="58"/>
                    <a:pt x="329" y="58"/>
                  </a:cubicBezTo>
                  <a:cubicBezTo>
                    <a:pt x="327" y="58"/>
                    <a:pt x="328" y="56"/>
                    <a:pt x="325" y="56"/>
                  </a:cubicBezTo>
                  <a:cubicBezTo>
                    <a:pt x="322" y="55"/>
                    <a:pt x="322" y="53"/>
                    <a:pt x="322" y="51"/>
                  </a:cubicBezTo>
                  <a:cubicBezTo>
                    <a:pt x="322" y="50"/>
                    <a:pt x="316" y="50"/>
                    <a:pt x="314" y="52"/>
                  </a:cubicBezTo>
                  <a:cubicBezTo>
                    <a:pt x="312" y="53"/>
                    <a:pt x="307" y="53"/>
                    <a:pt x="306" y="55"/>
                  </a:cubicBezTo>
                  <a:cubicBezTo>
                    <a:pt x="305" y="58"/>
                    <a:pt x="307" y="57"/>
                    <a:pt x="309" y="57"/>
                  </a:cubicBezTo>
                  <a:cubicBezTo>
                    <a:pt x="310" y="57"/>
                    <a:pt x="310" y="55"/>
                    <a:pt x="313" y="56"/>
                  </a:cubicBezTo>
                  <a:cubicBezTo>
                    <a:pt x="316" y="56"/>
                    <a:pt x="319" y="52"/>
                    <a:pt x="320" y="54"/>
                  </a:cubicBezTo>
                  <a:cubicBezTo>
                    <a:pt x="321" y="55"/>
                    <a:pt x="315" y="58"/>
                    <a:pt x="312" y="58"/>
                  </a:cubicBezTo>
                  <a:cubicBezTo>
                    <a:pt x="309" y="59"/>
                    <a:pt x="309" y="61"/>
                    <a:pt x="312" y="65"/>
                  </a:cubicBezTo>
                  <a:cubicBezTo>
                    <a:pt x="315" y="69"/>
                    <a:pt x="311" y="67"/>
                    <a:pt x="311" y="69"/>
                  </a:cubicBezTo>
                  <a:cubicBezTo>
                    <a:pt x="311" y="71"/>
                    <a:pt x="306" y="68"/>
                    <a:pt x="308" y="68"/>
                  </a:cubicBezTo>
                  <a:cubicBezTo>
                    <a:pt x="310" y="67"/>
                    <a:pt x="309" y="65"/>
                    <a:pt x="307" y="63"/>
                  </a:cubicBezTo>
                  <a:cubicBezTo>
                    <a:pt x="306" y="62"/>
                    <a:pt x="304" y="63"/>
                    <a:pt x="305" y="62"/>
                  </a:cubicBezTo>
                  <a:cubicBezTo>
                    <a:pt x="305" y="61"/>
                    <a:pt x="303" y="62"/>
                    <a:pt x="301" y="61"/>
                  </a:cubicBezTo>
                  <a:cubicBezTo>
                    <a:pt x="300" y="60"/>
                    <a:pt x="299" y="59"/>
                    <a:pt x="297" y="60"/>
                  </a:cubicBezTo>
                  <a:cubicBezTo>
                    <a:pt x="295" y="61"/>
                    <a:pt x="292" y="61"/>
                    <a:pt x="287" y="61"/>
                  </a:cubicBezTo>
                  <a:cubicBezTo>
                    <a:pt x="283" y="62"/>
                    <a:pt x="274" y="62"/>
                    <a:pt x="272" y="60"/>
                  </a:cubicBezTo>
                  <a:cubicBezTo>
                    <a:pt x="271" y="59"/>
                    <a:pt x="276" y="56"/>
                    <a:pt x="278" y="56"/>
                  </a:cubicBezTo>
                  <a:cubicBezTo>
                    <a:pt x="280" y="57"/>
                    <a:pt x="279" y="55"/>
                    <a:pt x="276" y="52"/>
                  </a:cubicBezTo>
                  <a:cubicBezTo>
                    <a:pt x="273" y="50"/>
                    <a:pt x="268" y="49"/>
                    <a:pt x="268" y="50"/>
                  </a:cubicBezTo>
                  <a:cubicBezTo>
                    <a:pt x="268" y="52"/>
                    <a:pt x="265" y="51"/>
                    <a:pt x="260" y="50"/>
                  </a:cubicBezTo>
                  <a:cubicBezTo>
                    <a:pt x="256" y="49"/>
                    <a:pt x="256" y="47"/>
                    <a:pt x="253" y="47"/>
                  </a:cubicBezTo>
                  <a:cubicBezTo>
                    <a:pt x="250" y="47"/>
                    <a:pt x="246" y="46"/>
                    <a:pt x="243" y="44"/>
                  </a:cubicBezTo>
                  <a:cubicBezTo>
                    <a:pt x="240" y="41"/>
                    <a:pt x="232" y="42"/>
                    <a:pt x="231" y="44"/>
                  </a:cubicBezTo>
                  <a:cubicBezTo>
                    <a:pt x="230" y="47"/>
                    <a:pt x="228" y="47"/>
                    <a:pt x="225" y="47"/>
                  </a:cubicBezTo>
                  <a:cubicBezTo>
                    <a:pt x="223" y="47"/>
                    <a:pt x="227" y="44"/>
                    <a:pt x="226" y="43"/>
                  </a:cubicBezTo>
                  <a:cubicBezTo>
                    <a:pt x="224" y="43"/>
                    <a:pt x="226" y="40"/>
                    <a:pt x="224" y="39"/>
                  </a:cubicBezTo>
                  <a:cubicBezTo>
                    <a:pt x="222" y="39"/>
                    <a:pt x="220" y="47"/>
                    <a:pt x="217" y="47"/>
                  </a:cubicBezTo>
                  <a:cubicBezTo>
                    <a:pt x="214" y="46"/>
                    <a:pt x="212" y="38"/>
                    <a:pt x="209" y="36"/>
                  </a:cubicBezTo>
                  <a:cubicBezTo>
                    <a:pt x="206" y="34"/>
                    <a:pt x="204" y="34"/>
                    <a:pt x="206" y="37"/>
                  </a:cubicBezTo>
                  <a:cubicBezTo>
                    <a:pt x="209" y="40"/>
                    <a:pt x="204" y="38"/>
                    <a:pt x="204" y="40"/>
                  </a:cubicBezTo>
                  <a:cubicBezTo>
                    <a:pt x="205" y="42"/>
                    <a:pt x="201" y="45"/>
                    <a:pt x="201" y="44"/>
                  </a:cubicBezTo>
                  <a:cubicBezTo>
                    <a:pt x="201" y="42"/>
                    <a:pt x="198" y="41"/>
                    <a:pt x="196" y="44"/>
                  </a:cubicBezTo>
                  <a:cubicBezTo>
                    <a:pt x="193" y="47"/>
                    <a:pt x="191" y="47"/>
                    <a:pt x="191" y="46"/>
                  </a:cubicBezTo>
                  <a:cubicBezTo>
                    <a:pt x="191" y="45"/>
                    <a:pt x="182" y="49"/>
                    <a:pt x="183" y="50"/>
                  </a:cubicBezTo>
                  <a:cubicBezTo>
                    <a:pt x="183" y="52"/>
                    <a:pt x="182" y="53"/>
                    <a:pt x="179" y="52"/>
                  </a:cubicBezTo>
                  <a:cubicBezTo>
                    <a:pt x="177" y="52"/>
                    <a:pt x="179" y="51"/>
                    <a:pt x="181" y="50"/>
                  </a:cubicBezTo>
                  <a:cubicBezTo>
                    <a:pt x="183" y="49"/>
                    <a:pt x="188" y="44"/>
                    <a:pt x="191" y="44"/>
                  </a:cubicBezTo>
                  <a:cubicBezTo>
                    <a:pt x="193" y="44"/>
                    <a:pt x="198" y="41"/>
                    <a:pt x="199" y="40"/>
                  </a:cubicBezTo>
                  <a:cubicBezTo>
                    <a:pt x="199" y="39"/>
                    <a:pt x="196" y="40"/>
                    <a:pt x="194" y="40"/>
                  </a:cubicBezTo>
                  <a:cubicBezTo>
                    <a:pt x="192" y="39"/>
                    <a:pt x="189" y="41"/>
                    <a:pt x="186" y="43"/>
                  </a:cubicBezTo>
                  <a:cubicBezTo>
                    <a:pt x="183" y="44"/>
                    <a:pt x="180" y="44"/>
                    <a:pt x="180" y="45"/>
                  </a:cubicBezTo>
                  <a:cubicBezTo>
                    <a:pt x="181" y="47"/>
                    <a:pt x="178" y="45"/>
                    <a:pt x="177" y="46"/>
                  </a:cubicBezTo>
                  <a:cubicBezTo>
                    <a:pt x="176" y="48"/>
                    <a:pt x="175" y="46"/>
                    <a:pt x="176" y="46"/>
                  </a:cubicBezTo>
                  <a:cubicBezTo>
                    <a:pt x="177" y="45"/>
                    <a:pt x="173" y="44"/>
                    <a:pt x="173" y="44"/>
                  </a:cubicBezTo>
                  <a:cubicBezTo>
                    <a:pt x="173" y="45"/>
                    <a:pt x="172" y="46"/>
                    <a:pt x="170" y="46"/>
                  </a:cubicBezTo>
                  <a:cubicBezTo>
                    <a:pt x="167" y="46"/>
                    <a:pt x="164" y="48"/>
                    <a:pt x="166" y="50"/>
                  </a:cubicBezTo>
                  <a:cubicBezTo>
                    <a:pt x="168" y="51"/>
                    <a:pt x="169" y="52"/>
                    <a:pt x="168" y="52"/>
                  </a:cubicBezTo>
                  <a:cubicBezTo>
                    <a:pt x="167" y="53"/>
                    <a:pt x="164" y="50"/>
                    <a:pt x="160" y="50"/>
                  </a:cubicBezTo>
                  <a:cubicBezTo>
                    <a:pt x="156" y="51"/>
                    <a:pt x="148" y="46"/>
                    <a:pt x="148" y="45"/>
                  </a:cubicBezTo>
                  <a:cubicBezTo>
                    <a:pt x="148" y="44"/>
                    <a:pt x="143" y="45"/>
                    <a:pt x="139" y="44"/>
                  </a:cubicBezTo>
                  <a:cubicBezTo>
                    <a:pt x="138" y="44"/>
                    <a:pt x="137" y="44"/>
                    <a:pt x="137" y="44"/>
                  </a:cubicBezTo>
                  <a:cubicBezTo>
                    <a:pt x="133" y="42"/>
                    <a:pt x="128" y="40"/>
                    <a:pt x="126" y="41"/>
                  </a:cubicBezTo>
                  <a:cubicBezTo>
                    <a:pt x="123" y="41"/>
                    <a:pt x="118" y="42"/>
                    <a:pt x="116" y="41"/>
                  </a:cubicBezTo>
                  <a:cubicBezTo>
                    <a:pt x="114" y="40"/>
                    <a:pt x="112" y="39"/>
                    <a:pt x="108" y="40"/>
                  </a:cubicBezTo>
                  <a:cubicBezTo>
                    <a:pt x="104" y="40"/>
                    <a:pt x="102" y="38"/>
                    <a:pt x="97" y="37"/>
                  </a:cubicBezTo>
                  <a:cubicBezTo>
                    <a:pt x="92" y="36"/>
                    <a:pt x="86" y="37"/>
                    <a:pt x="84" y="38"/>
                  </a:cubicBezTo>
                  <a:cubicBezTo>
                    <a:pt x="83" y="38"/>
                    <a:pt x="83" y="36"/>
                    <a:pt x="81" y="36"/>
                  </a:cubicBezTo>
                  <a:cubicBezTo>
                    <a:pt x="79" y="36"/>
                    <a:pt x="80" y="35"/>
                    <a:pt x="79" y="34"/>
                  </a:cubicBezTo>
                  <a:cubicBezTo>
                    <a:pt x="78" y="32"/>
                    <a:pt x="72" y="33"/>
                    <a:pt x="70" y="34"/>
                  </a:cubicBezTo>
                  <a:cubicBezTo>
                    <a:pt x="68" y="34"/>
                    <a:pt x="68" y="33"/>
                    <a:pt x="68" y="32"/>
                  </a:cubicBezTo>
                  <a:cubicBezTo>
                    <a:pt x="68" y="31"/>
                    <a:pt x="66" y="31"/>
                    <a:pt x="65" y="32"/>
                  </a:cubicBezTo>
                  <a:cubicBezTo>
                    <a:pt x="65" y="34"/>
                    <a:pt x="62" y="34"/>
                    <a:pt x="61" y="33"/>
                  </a:cubicBezTo>
                  <a:cubicBezTo>
                    <a:pt x="60" y="32"/>
                    <a:pt x="63" y="32"/>
                    <a:pt x="63" y="31"/>
                  </a:cubicBezTo>
                  <a:cubicBezTo>
                    <a:pt x="63" y="30"/>
                    <a:pt x="60" y="29"/>
                    <a:pt x="59" y="29"/>
                  </a:cubicBezTo>
                  <a:cubicBezTo>
                    <a:pt x="58" y="28"/>
                    <a:pt x="56" y="30"/>
                    <a:pt x="54" y="32"/>
                  </a:cubicBezTo>
                  <a:cubicBezTo>
                    <a:pt x="52" y="34"/>
                    <a:pt x="48" y="34"/>
                    <a:pt x="46" y="34"/>
                  </a:cubicBezTo>
                  <a:cubicBezTo>
                    <a:pt x="44" y="34"/>
                    <a:pt x="41" y="34"/>
                    <a:pt x="41" y="35"/>
                  </a:cubicBezTo>
                  <a:cubicBezTo>
                    <a:pt x="41" y="36"/>
                    <a:pt x="44" y="36"/>
                    <a:pt x="42" y="38"/>
                  </a:cubicBezTo>
                  <a:cubicBezTo>
                    <a:pt x="41" y="40"/>
                    <a:pt x="40" y="36"/>
                    <a:pt x="39" y="37"/>
                  </a:cubicBezTo>
                  <a:cubicBezTo>
                    <a:pt x="37" y="39"/>
                    <a:pt x="32" y="39"/>
                    <a:pt x="31" y="39"/>
                  </a:cubicBezTo>
                  <a:cubicBezTo>
                    <a:pt x="30" y="39"/>
                    <a:pt x="26" y="43"/>
                    <a:pt x="25" y="44"/>
                  </a:cubicBezTo>
                  <a:cubicBezTo>
                    <a:pt x="24" y="45"/>
                    <a:pt x="26" y="46"/>
                    <a:pt x="23" y="49"/>
                  </a:cubicBezTo>
                  <a:cubicBezTo>
                    <a:pt x="20" y="53"/>
                    <a:pt x="12" y="52"/>
                    <a:pt x="10" y="52"/>
                  </a:cubicBezTo>
                  <a:cubicBezTo>
                    <a:pt x="8" y="52"/>
                    <a:pt x="9" y="54"/>
                    <a:pt x="9" y="55"/>
                  </a:cubicBezTo>
                  <a:cubicBezTo>
                    <a:pt x="8" y="56"/>
                    <a:pt x="10" y="57"/>
                    <a:pt x="14" y="59"/>
                  </a:cubicBezTo>
                  <a:cubicBezTo>
                    <a:pt x="19" y="60"/>
                    <a:pt x="22" y="66"/>
                    <a:pt x="23" y="68"/>
                  </a:cubicBezTo>
                  <a:cubicBezTo>
                    <a:pt x="23" y="69"/>
                    <a:pt x="29" y="67"/>
                    <a:pt x="31" y="68"/>
                  </a:cubicBezTo>
                  <a:cubicBezTo>
                    <a:pt x="34" y="68"/>
                    <a:pt x="31" y="71"/>
                    <a:pt x="33" y="72"/>
                  </a:cubicBezTo>
                  <a:cubicBezTo>
                    <a:pt x="35" y="73"/>
                    <a:pt x="38" y="72"/>
                    <a:pt x="38" y="73"/>
                  </a:cubicBezTo>
                  <a:cubicBezTo>
                    <a:pt x="39" y="75"/>
                    <a:pt x="35" y="73"/>
                    <a:pt x="32" y="75"/>
                  </a:cubicBezTo>
                  <a:cubicBezTo>
                    <a:pt x="30" y="77"/>
                    <a:pt x="29" y="78"/>
                    <a:pt x="28" y="76"/>
                  </a:cubicBezTo>
                  <a:cubicBezTo>
                    <a:pt x="27" y="75"/>
                    <a:pt x="23" y="76"/>
                    <a:pt x="21" y="76"/>
                  </a:cubicBezTo>
                  <a:cubicBezTo>
                    <a:pt x="19" y="76"/>
                    <a:pt x="21" y="74"/>
                    <a:pt x="21" y="73"/>
                  </a:cubicBezTo>
                  <a:cubicBezTo>
                    <a:pt x="22" y="71"/>
                    <a:pt x="19" y="71"/>
                    <a:pt x="15" y="73"/>
                  </a:cubicBezTo>
                  <a:cubicBezTo>
                    <a:pt x="11" y="75"/>
                    <a:pt x="13" y="74"/>
                    <a:pt x="12" y="76"/>
                  </a:cubicBezTo>
                  <a:cubicBezTo>
                    <a:pt x="12" y="78"/>
                    <a:pt x="10" y="75"/>
                    <a:pt x="8" y="76"/>
                  </a:cubicBezTo>
                  <a:cubicBezTo>
                    <a:pt x="5" y="78"/>
                    <a:pt x="2" y="79"/>
                    <a:pt x="1" y="80"/>
                  </a:cubicBezTo>
                  <a:cubicBezTo>
                    <a:pt x="0" y="82"/>
                    <a:pt x="6" y="83"/>
                    <a:pt x="8" y="83"/>
                  </a:cubicBezTo>
                  <a:cubicBezTo>
                    <a:pt x="11" y="84"/>
                    <a:pt x="6" y="85"/>
                    <a:pt x="7" y="86"/>
                  </a:cubicBezTo>
                  <a:cubicBezTo>
                    <a:pt x="9" y="86"/>
                    <a:pt x="8" y="88"/>
                    <a:pt x="11" y="89"/>
                  </a:cubicBezTo>
                  <a:cubicBezTo>
                    <a:pt x="14" y="91"/>
                    <a:pt x="20" y="89"/>
                    <a:pt x="22" y="89"/>
                  </a:cubicBezTo>
                  <a:cubicBezTo>
                    <a:pt x="24" y="89"/>
                    <a:pt x="25" y="91"/>
                    <a:pt x="27" y="90"/>
                  </a:cubicBezTo>
                  <a:cubicBezTo>
                    <a:pt x="28" y="89"/>
                    <a:pt x="33" y="84"/>
                    <a:pt x="36" y="87"/>
                  </a:cubicBezTo>
                  <a:cubicBezTo>
                    <a:pt x="38" y="89"/>
                    <a:pt x="33" y="89"/>
                    <a:pt x="34" y="90"/>
                  </a:cubicBezTo>
                  <a:cubicBezTo>
                    <a:pt x="36" y="92"/>
                    <a:pt x="37" y="95"/>
                    <a:pt x="35" y="97"/>
                  </a:cubicBezTo>
                  <a:cubicBezTo>
                    <a:pt x="32" y="99"/>
                    <a:pt x="30" y="98"/>
                    <a:pt x="29" y="98"/>
                  </a:cubicBezTo>
                  <a:cubicBezTo>
                    <a:pt x="27" y="98"/>
                    <a:pt x="28" y="100"/>
                    <a:pt x="26" y="102"/>
                  </a:cubicBezTo>
                  <a:cubicBezTo>
                    <a:pt x="24" y="104"/>
                    <a:pt x="22" y="100"/>
                    <a:pt x="19" y="100"/>
                  </a:cubicBezTo>
                  <a:cubicBezTo>
                    <a:pt x="17" y="100"/>
                    <a:pt x="17" y="104"/>
                    <a:pt x="17" y="105"/>
                  </a:cubicBezTo>
                  <a:cubicBezTo>
                    <a:pt x="18" y="107"/>
                    <a:pt x="13" y="105"/>
                    <a:pt x="12" y="109"/>
                  </a:cubicBezTo>
                  <a:cubicBezTo>
                    <a:pt x="11" y="113"/>
                    <a:pt x="7" y="110"/>
                    <a:pt x="10" y="114"/>
                  </a:cubicBezTo>
                  <a:cubicBezTo>
                    <a:pt x="13" y="117"/>
                    <a:pt x="12" y="115"/>
                    <a:pt x="14" y="117"/>
                  </a:cubicBezTo>
                  <a:cubicBezTo>
                    <a:pt x="17" y="118"/>
                    <a:pt x="12" y="121"/>
                    <a:pt x="14" y="121"/>
                  </a:cubicBezTo>
                  <a:cubicBezTo>
                    <a:pt x="17" y="122"/>
                    <a:pt x="19" y="126"/>
                    <a:pt x="21" y="127"/>
                  </a:cubicBezTo>
                  <a:cubicBezTo>
                    <a:pt x="22" y="129"/>
                    <a:pt x="24" y="127"/>
                    <a:pt x="27" y="127"/>
                  </a:cubicBezTo>
                  <a:cubicBezTo>
                    <a:pt x="29" y="126"/>
                    <a:pt x="28" y="123"/>
                    <a:pt x="29" y="124"/>
                  </a:cubicBezTo>
                  <a:cubicBezTo>
                    <a:pt x="31" y="126"/>
                    <a:pt x="33" y="129"/>
                    <a:pt x="31" y="130"/>
                  </a:cubicBezTo>
                  <a:cubicBezTo>
                    <a:pt x="30" y="131"/>
                    <a:pt x="31" y="134"/>
                    <a:pt x="31" y="135"/>
                  </a:cubicBezTo>
                  <a:cubicBezTo>
                    <a:pt x="31" y="137"/>
                    <a:pt x="36" y="136"/>
                    <a:pt x="36" y="135"/>
                  </a:cubicBezTo>
                  <a:cubicBezTo>
                    <a:pt x="37" y="133"/>
                    <a:pt x="41" y="133"/>
                    <a:pt x="43" y="135"/>
                  </a:cubicBezTo>
                  <a:cubicBezTo>
                    <a:pt x="46" y="138"/>
                    <a:pt x="47" y="138"/>
                    <a:pt x="47" y="136"/>
                  </a:cubicBezTo>
                  <a:cubicBezTo>
                    <a:pt x="47" y="134"/>
                    <a:pt x="49" y="132"/>
                    <a:pt x="49" y="134"/>
                  </a:cubicBezTo>
                  <a:cubicBezTo>
                    <a:pt x="49" y="135"/>
                    <a:pt x="51" y="136"/>
                    <a:pt x="54" y="134"/>
                  </a:cubicBezTo>
                  <a:cubicBezTo>
                    <a:pt x="58" y="133"/>
                    <a:pt x="56" y="134"/>
                    <a:pt x="54" y="137"/>
                  </a:cubicBezTo>
                  <a:cubicBezTo>
                    <a:pt x="52" y="140"/>
                    <a:pt x="54" y="144"/>
                    <a:pt x="53" y="145"/>
                  </a:cubicBezTo>
                  <a:cubicBezTo>
                    <a:pt x="51" y="145"/>
                    <a:pt x="49" y="150"/>
                    <a:pt x="46" y="150"/>
                  </a:cubicBezTo>
                  <a:cubicBezTo>
                    <a:pt x="43" y="150"/>
                    <a:pt x="38" y="156"/>
                    <a:pt x="38" y="157"/>
                  </a:cubicBezTo>
                  <a:cubicBezTo>
                    <a:pt x="37" y="158"/>
                    <a:pt x="31" y="155"/>
                    <a:pt x="30" y="158"/>
                  </a:cubicBezTo>
                  <a:cubicBezTo>
                    <a:pt x="29" y="160"/>
                    <a:pt x="25" y="162"/>
                    <a:pt x="26" y="163"/>
                  </a:cubicBezTo>
                  <a:cubicBezTo>
                    <a:pt x="27" y="164"/>
                    <a:pt x="32" y="161"/>
                    <a:pt x="32" y="160"/>
                  </a:cubicBezTo>
                  <a:cubicBezTo>
                    <a:pt x="32" y="159"/>
                    <a:pt x="33" y="159"/>
                    <a:pt x="34" y="160"/>
                  </a:cubicBezTo>
                  <a:cubicBezTo>
                    <a:pt x="35" y="161"/>
                    <a:pt x="37" y="159"/>
                    <a:pt x="38" y="159"/>
                  </a:cubicBezTo>
                  <a:cubicBezTo>
                    <a:pt x="39" y="158"/>
                    <a:pt x="41" y="158"/>
                    <a:pt x="42" y="158"/>
                  </a:cubicBezTo>
                  <a:cubicBezTo>
                    <a:pt x="43" y="158"/>
                    <a:pt x="43" y="157"/>
                    <a:pt x="46" y="156"/>
                  </a:cubicBezTo>
                  <a:cubicBezTo>
                    <a:pt x="50" y="156"/>
                    <a:pt x="49" y="155"/>
                    <a:pt x="50" y="153"/>
                  </a:cubicBezTo>
                  <a:cubicBezTo>
                    <a:pt x="50" y="152"/>
                    <a:pt x="57" y="148"/>
                    <a:pt x="59" y="148"/>
                  </a:cubicBezTo>
                  <a:cubicBezTo>
                    <a:pt x="60" y="148"/>
                    <a:pt x="59" y="145"/>
                    <a:pt x="61" y="145"/>
                  </a:cubicBezTo>
                  <a:cubicBezTo>
                    <a:pt x="62" y="145"/>
                    <a:pt x="65" y="143"/>
                    <a:pt x="67" y="142"/>
                  </a:cubicBezTo>
                  <a:cubicBezTo>
                    <a:pt x="68" y="140"/>
                    <a:pt x="69" y="141"/>
                    <a:pt x="70" y="140"/>
                  </a:cubicBezTo>
                  <a:cubicBezTo>
                    <a:pt x="72" y="140"/>
                    <a:pt x="71" y="137"/>
                    <a:pt x="72" y="136"/>
                  </a:cubicBezTo>
                  <a:cubicBezTo>
                    <a:pt x="74" y="136"/>
                    <a:pt x="75" y="135"/>
                    <a:pt x="75" y="134"/>
                  </a:cubicBezTo>
                  <a:cubicBezTo>
                    <a:pt x="75" y="133"/>
                    <a:pt x="71" y="133"/>
                    <a:pt x="71" y="132"/>
                  </a:cubicBezTo>
                  <a:cubicBezTo>
                    <a:pt x="70" y="131"/>
                    <a:pt x="74" y="128"/>
                    <a:pt x="75" y="128"/>
                  </a:cubicBezTo>
                  <a:cubicBezTo>
                    <a:pt x="76" y="128"/>
                    <a:pt x="78" y="127"/>
                    <a:pt x="78" y="125"/>
                  </a:cubicBezTo>
                  <a:cubicBezTo>
                    <a:pt x="78" y="123"/>
                    <a:pt x="80" y="123"/>
                    <a:pt x="82" y="121"/>
                  </a:cubicBezTo>
                  <a:cubicBezTo>
                    <a:pt x="83" y="120"/>
                    <a:pt x="83" y="118"/>
                    <a:pt x="84" y="118"/>
                  </a:cubicBezTo>
                  <a:cubicBezTo>
                    <a:pt x="86" y="118"/>
                    <a:pt x="87" y="116"/>
                    <a:pt x="89" y="115"/>
                  </a:cubicBezTo>
                  <a:cubicBezTo>
                    <a:pt x="90" y="114"/>
                    <a:pt x="89" y="116"/>
                    <a:pt x="92" y="116"/>
                  </a:cubicBezTo>
                  <a:cubicBezTo>
                    <a:pt x="95" y="117"/>
                    <a:pt x="94" y="119"/>
                    <a:pt x="92" y="118"/>
                  </a:cubicBezTo>
                  <a:cubicBezTo>
                    <a:pt x="90" y="117"/>
                    <a:pt x="89" y="117"/>
                    <a:pt x="87" y="119"/>
                  </a:cubicBezTo>
                  <a:cubicBezTo>
                    <a:pt x="85" y="121"/>
                    <a:pt x="86" y="122"/>
                    <a:pt x="85" y="124"/>
                  </a:cubicBezTo>
                  <a:cubicBezTo>
                    <a:pt x="83" y="126"/>
                    <a:pt x="83" y="128"/>
                    <a:pt x="85" y="128"/>
                  </a:cubicBezTo>
                  <a:cubicBezTo>
                    <a:pt x="87" y="128"/>
                    <a:pt x="85" y="130"/>
                    <a:pt x="83" y="130"/>
                  </a:cubicBezTo>
                  <a:cubicBezTo>
                    <a:pt x="81" y="131"/>
                    <a:pt x="83" y="132"/>
                    <a:pt x="85" y="132"/>
                  </a:cubicBezTo>
                  <a:cubicBezTo>
                    <a:pt x="88" y="132"/>
                    <a:pt x="92" y="128"/>
                    <a:pt x="95" y="126"/>
                  </a:cubicBezTo>
                  <a:cubicBezTo>
                    <a:pt x="99" y="124"/>
                    <a:pt x="102" y="126"/>
                    <a:pt x="103" y="126"/>
                  </a:cubicBezTo>
                  <a:cubicBezTo>
                    <a:pt x="104" y="126"/>
                    <a:pt x="101" y="124"/>
                    <a:pt x="103" y="123"/>
                  </a:cubicBezTo>
                  <a:cubicBezTo>
                    <a:pt x="104" y="123"/>
                    <a:pt x="101" y="122"/>
                    <a:pt x="100" y="120"/>
                  </a:cubicBezTo>
                  <a:cubicBezTo>
                    <a:pt x="100" y="118"/>
                    <a:pt x="102" y="119"/>
                    <a:pt x="102" y="118"/>
                  </a:cubicBezTo>
                  <a:cubicBezTo>
                    <a:pt x="103" y="116"/>
                    <a:pt x="104" y="117"/>
                    <a:pt x="105" y="117"/>
                  </a:cubicBezTo>
                  <a:cubicBezTo>
                    <a:pt x="106" y="118"/>
                    <a:pt x="108" y="117"/>
                    <a:pt x="109" y="119"/>
                  </a:cubicBezTo>
                  <a:cubicBezTo>
                    <a:pt x="110" y="121"/>
                    <a:pt x="111" y="118"/>
                    <a:pt x="113" y="120"/>
                  </a:cubicBezTo>
                  <a:cubicBezTo>
                    <a:pt x="115" y="121"/>
                    <a:pt x="112" y="121"/>
                    <a:pt x="110" y="121"/>
                  </a:cubicBezTo>
                  <a:cubicBezTo>
                    <a:pt x="109" y="122"/>
                    <a:pt x="110" y="125"/>
                    <a:pt x="111" y="123"/>
                  </a:cubicBezTo>
                  <a:cubicBezTo>
                    <a:pt x="112" y="122"/>
                    <a:pt x="114" y="121"/>
                    <a:pt x="115" y="122"/>
                  </a:cubicBezTo>
                  <a:cubicBezTo>
                    <a:pt x="116" y="124"/>
                    <a:pt x="117" y="123"/>
                    <a:pt x="118" y="122"/>
                  </a:cubicBezTo>
                  <a:cubicBezTo>
                    <a:pt x="119" y="121"/>
                    <a:pt x="119" y="122"/>
                    <a:pt x="119" y="123"/>
                  </a:cubicBezTo>
                  <a:cubicBezTo>
                    <a:pt x="119" y="124"/>
                    <a:pt x="122" y="124"/>
                    <a:pt x="125" y="125"/>
                  </a:cubicBezTo>
                  <a:cubicBezTo>
                    <a:pt x="128" y="125"/>
                    <a:pt x="135" y="125"/>
                    <a:pt x="136" y="125"/>
                  </a:cubicBezTo>
                  <a:cubicBezTo>
                    <a:pt x="138" y="124"/>
                    <a:pt x="137" y="127"/>
                    <a:pt x="141" y="128"/>
                  </a:cubicBezTo>
                  <a:cubicBezTo>
                    <a:pt x="144" y="128"/>
                    <a:pt x="145" y="124"/>
                    <a:pt x="147" y="126"/>
                  </a:cubicBezTo>
                  <a:cubicBezTo>
                    <a:pt x="149" y="127"/>
                    <a:pt x="147" y="128"/>
                    <a:pt x="146" y="129"/>
                  </a:cubicBezTo>
                  <a:cubicBezTo>
                    <a:pt x="145" y="130"/>
                    <a:pt x="147" y="130"/>
                    <a:pt x="148" y="131"/>
                  </a:cubicBezTo>
                  <a:cubicBezTo>
                    <a:pt x="150" y="131"/>
                    <a:pt x="153" y="132"/>
                    <a:pt x="154" y="133"/>
                  </a:cubicBezTo>
                  <a:cubicBezTo>
                    <a:pt x="156" y="135"/>
                    <a:pt x="157" y="137"/>
                    <a:pt x="160" y="138"/>
                  </a:cubicBezTo>
                  <a:cubicBezTo>
                    <a:pt x="164" y="140"/>
                    <a:pt x="161" y="134"/>
                    <a:pt x="163" y="136"/>
                  </a:cubicBezTo>
                  <a:cubicBezTo>
                    <a:pt x="166" y="138"/>
                    <a:pt x="165" y="136"/>
                    <a:pt x="168" y="138"/>
                  </a:cubicBezTo>
                  <a:cubicBezTo>
                    <a:pt x="170" y="140"/>
                    <a:pt x="169" y="137"/>
                    <a:pt x="168" y="134"/>
                  </a:cubicBezTo>
                  <a:cubicBezTo>
                    <a:pt x="167" y="130"/>
                    <a:pt x="169" y="133"/>
                    <a:pt x="170" y="134"/>
                  </a:cubicBezTo>
                  <a:cubicBezTo>
                    <a:pt x="171" y="136"/>
                    <a:pt x="171" y="139"/>
                    <a:pt x="170" y="141"/>
                  </a:cubicBezTo>
                  <a:cubicBezTo>
                    <a:pt x="170" y="143"/>
                    <a:pt x="166" y="141"/>
                    <a:pt x="167" y="140"/>
                  </a:cubicBezTo>
                  <a:cubicBezTo>
                    <a:pt x="167" y="139"/>
                    <a:pt x="163" y="139"/>
                    <a:pt x="163" y="141"/>
                  </a:cubicBezTo>
                  <a:cubicBezTo>
                    <a:pt x="163" y="143"/>
                    <a:pt x="165" y="146"/>
                    <a:pt x="167" y="146"/>
                  </a:cubicBezTo>
                  <a:cubicBezTo>
                    <a:pt x="169" y="146"/>
                    <a:pt x="168" y="149"/>
                    <a:pt x="169" y="149"/>
                  </a:cubicBezTo>
                  <a:cubicBezTo>
                    <a:pt x="170" y="150"/>
                    <a:pt x="170" y="153"/>
                    <a:pt x="171" y="152"/>
                  </a:cubicBezTo>
                  <a:cubicBezTo>
                    <a:pt x="172" y="152"/>
                    <a:pt x="172" y="148"/>
                    <a:pt x="171" y="147"/>
                  </a:cubicBezTo>
                  <a:cubicBezTo>
                    <a:pt x="170" y="145"/>
                    <a:pt x="170" y="143"/>
                    <a:pt x="172" y="143"/>
                  </a:cubicBezTo>
                  <a:cubicBezTo>
                    <a:pt x="173" y="144"/>
                    <a:pt x="172" y="146"/>
                    <a:pt x="172" y="147"/>
                  </a:cubicBezTo>
                  <a:cubicBezTo>
                    <a:pt x="173" y="148"/>
                    <a:pt x="174" y="146"/>
                    <a:pt x="175" y="145"/>
                  </a:cubicBezTo>
                  <a:cubicBezTo>
                    <a:pt x="177" y="144"/>
                    <a:pt x="175" y="142"/>
                    <a:pt x="175" y="141"/>
                  </a:cubicBezTo>
                  <a:cubicBezTo>
                    <a:pt x="176" y="139"/>
                    <a:pt x="178" y="142"/>
                    <a:pt x="178" y="144"/>
                  </a:cubicBezTo>
                  <a:cubicBezTo>
                    <a:pt x="179" y="146"/>
                    <a:pt x="177" y="146"/>
                    <a:pt x="177" y="148"/>
                  </a:cubicBezTo>
                  <a:cubicBezTo>
                    <a:pt x="177" y="149"/>
                    <a:pt x="174" y="148"/>
                    <a:pt x="174" y="149"/>
                  </a:cubicBezTo>
                  <a:cubicBezTo>
                    <a:pt x="173" y="150"/>
                    <a:pt x="173" y="154"/>
                    <a:pt x="174" y="154"/>
                  </a:cubicBezTo>
                  <a:cubicBezTo>
                    <a:pt x="175" y="154"/>
                    <a:pt x="176" y="150"/>
                    <a:pt x="176" y="152"/>
                  </a:cubicBezTo>
                  <a:cubicBezTo>
                    <a:pt x="177" y="154"/>
                    <a:pt x="179" y="150"/>
                    <a:pt x="180" y="152"/>
                  </a:cubicBezTo>
                  <a:cubicBezTo>
                    <a:pt x="180" y="154"/>
                    <a:pt x="183" y="156"/>
                    <a:pt x="184" y="155"/>
                  </a:cubicBezTo>
                  <a:cubicBezTo>
                    <a:pt x="185" y="155"/>
                    <a:pt x="184" y="153"/>
                    <a:pt x="182" y="153"/>
                  </a:cubicBezTo>
                  <a:cubicBezTo>
                    <a:pt x="180" y="153"/>
                    <a:pt x="181" y="150"/>
                    <a:pt x="182" y="150"/>
                  </a:cubicBezTo>
                  <a:cubicBezTo>
                    <a:pt x="184" y="150"/>
                    <a:pt x="186" y="154"/>
                    <a:pt x="186" y="155"/>
                  </a:cubicBezTo>
                  <a:cubicBezTo>
                    <a:pt x="186" y="156"/>
                    <a:pt x="185" y="156"/>
                    <a:pt x="183" y="158"/>
                  </a:cubicBezTo>
                  <a:cubicBezTo>
                    <a:pt x="182" y="159"/>
                    <a:pt x="180" y="155"/>
                    <a:pt x="179" y="155"/>
                  </a:cubicBezTo>
                  <a:cubicBezTo>
                    <a:pt x="178" y="155"/>
                    <a:pt x="179" y="158"/>
                    <a:pt x="180" y="159"/>
                  </a:cubicBezTo>
                  <a:cubicBezTo>
                    <a:pt x="180" y="161"/>
                    <a:pt x="178" y="163"/>
                    <a:pt x="180" y="164"/>
                  </a:cubicBezTo>
                  <a:cubicBezTo>
                    <a:pt x="182" y="166"/>
                    <a:pt x="181" y="164"/>
                    <a:pt x="181" y="163"/>
                  </a:cubicBezTo>
                  <a:cubicBezTo>
                    <a:pt x="182" y="162"/>
                    <a:pt x="183" y="163"/>
                    <a:pt x="184" y="164"/>
                  </a:cubicBezTo>
                  <a:cubicBezTo>
                    <a:pt x="185" y="164"/>
                    <a:pt x="185" y="162"/>
                    <a:pt x="185" y="161"/>
                  </a:cubicBezTo>
                  <a:cubicBezTo>
                    <a:pt x="185" y="160"/>
                    <a:pt x="187" y="160"/>
                    <a:pt x="188" y="162"/>
                  </a:cubicBezTo>
                  <a:cubicBezTo>
                    <a:pt x="189" y="163"/>
                    <a:pt x="189" y="160"/>
                    <a:pt x="190" y="160"/>
                  </a:cubicBezTo>
                  <a:cubicBezTo>
                    <a:pt x="192" y="161"/>
                    <a:pt x="191" y="163"/>
                    <a:pt x="191" y="164"/>
                  </a:cubicBezTo>
                  <a:cubicBezTo>
                    <a:pt x="191" y="165"/>
                    <a:pt x="193" y="163"/>
                    <a:pt x="193" y="164"/>
                  </a:cubicBezTo>
                  <a:cubicBezTo>
                    <a:pt x="193" y="165"/>
                    <a:pt x="193" y="165"/>
                    <a:pt x="193" y="165"/>
                  </a:cubicBezTo>
                  <a:cubicBezTo>
                    <a:pt x="193" y="166"/>
                    <a:pt x="194" y="167"/>
                    <a:pt x="195" y="168"/>
                  </a:cubicBezTo>
                  <a:cubicBezTo>
                    <a:pt x="197" y="169"/>
                    <a:pt x="193" y="169"/>
                    <a:pt x="194" y="170"/>
                  </a:cubicBezTo>
                  <a:cubicBezTo>
                    <a:pt x="195" y="171"/>
                    <a:pt x="194" y="172"/>
                    <a:pt x="195" y="174"/>
                  </a:cubicBezTo>
                  <a:cubicBezTo>
                    <a:pt x="196" y="175"/>
                    <a:pt x="198" y="174"/>
                    <a:pt x="199" y="173"/>
                  </a:cubicBezTo>
                  <a:cubicBezTo>
                    <a:pt x="200" y="172"/>
                    <a:pt x="201" y="175"/>
                    <a:pt x="200" y="176"/>
                  </a:cubicBezTo>
                  <a:cubicBezTo>
                    <a:pt x="199" y="178"/>
                    <a:pt x="201" y="179"/>
                    <a:pt x="202" y="178"/>
                  </a:cubicBezTo>
                  <a:cubicBezTo>
                    <a:pt x="203" y="177"/>
                    <a:pt x="206" y="180"/>
                    <a:pt x="207" y="181"/>
                  </a:cubicBezTo>
                  <a:cubicBezTo>
                    <a:pt x="208" y="181"/>
                    <a:pt x="209" y="183"/>
                    <a:pt x="207" y="183"/>
                  </a:cubicBezTo>
                  <a:cubicBezTo>
                    <a:pt x="205" y="183"/>
                    <a:pt x="206" y="186"/>
                    <a:pt x="207" y="186"/>
                  </a:cubicBezTo>
                  <a:cubicBezTo>
                    <a:pt x="208" y="186"/>
                    <a:pt x="208" y="188"/>
                    <a:pt x="208" y="189"/>
                  </a:cubicBezTo>
                  <a:cubicBezTo>
                    <a:pt x="208" y="190"/>
                    <a:pt x="212" y="191"/>
                    <a:pt x="213" y="191"/>
                  </a:cubicBezTo>
                  <a:cubicBezTo>
                    <a:pt x="215" y="190"/>
                    <a:pt x="216" y="192"/>
                    <a:pt x="217" y="193"/>
                  </a:cubicBezTo>
                  <a:cubicBezTo>
                    <a:pt x="218" y="194"/>
                    <a:pt x="220" y="195"/>
                    <a:pt x="221" y="194"/>
                  </a:cubicBezTo>
                  <a:cubicBezTo>
                    <a:pt x="222" y="193"/>
                    <a:pt x="223" y="196"/>
                    <a:pt x="223" y="197"/>
                  </a:cubicBezTo>
                  <a:cubicBezTo>
                    <a:pt x="223" y="199"/>
                    <a:pt x="226" y="198"/>
                    <a:pt x="227" y="198"/>
                  </a:cubicBezTo>
                  <a:cubicBezTo>
                    <a:pt x="228" y="198"/>
                    <a:pt x="229" y="200"/>
                    <a:pt x="230" y="199"/>
                  </a:cubicBezTo>
                  <a:cubicBezTo>
                    <a:pt x="232" y="199"/>
                    <a:pt x="233" y="202"/>
                    <a:pt x="234" y="204"/>
                  </a:cubicBezTo>
                  <a:cubicBezTo>
                    <a:pt x="234" y="204"/>
                    <a:pt x="234" y="205"/>
                    <a:pt x="235" y="205"/>
                  </a:cubicBezTo>
                  <a:cubicBezTo>
                    <a:pt x="236" y="207"/>
                    <a:pt x="235" y="208"/>
                    <a:pt x="235" y="210"/>
                  </a:cubicBezTo>
                  <a:cubicBezTo>
                    <a:pt x="236" y="212"/>
                    <a:pt x="236" y="215"/>
                    <a:pt x="234" y="215"/>
                  </a:cubicBezTo>
                  <a:cubicBezTo>
                    <a:pt x="232" y="215"/>
                    <a:pt x="232" y="213"/>
                    <a:pt x="233" y="213"/>
                  </a:cubicBezTo>
                  <a:cubicBezTo>
                    <a:pt x="234" y="212"/>
                    <a:pt x="234" y="210"/>
                    <a:pt x="233" y="210"/>
                  </a:cubicBezTo>
                  <a:cubicBezTo>
                    <a:pt x="232" y="210"/>
                    <a:pt x="232" y="209"/>
                    <a:pt x="232" y="208"/>
                  </a:cubicBezTo>
                  <a:cubicBezTo>
                    <a:pt x="232" y="207"/>
                    <a:pt x="232" y="206"/>
                    <a:pt x="232" y="206"/>
                  </a:cubicBezTo>
                  <a:cubicBezTo>
                    <a:pt x="233" y="204"/>
                    <a:pt x="230" y="205"/>
                    <a:pt x="229" y="204"/>
                  </a:cubicBezTo>
                  <a:cubicBezTo>
                    <a:pt x="227" y="202"/>
                    <a:pt x="224" y="202"/>
                    <a:pt x="223" y="201"/>
                  </a:cubicBezTo>
                  <a:cubicBezTo>
                    <a:pt x="222" y="199"/>
                    <a:pt x="219" y="194"/>
                    <a:pt x="217" y="194"/>
                  </a:cubicBezTo>
                  <a:cubicBezTo>
                    <a:pt x="215" y="194"/>
                    <a:pt x="213" y="194"/>
                    <a:pt x="210" y="193"/>
                  </a:cubicBezTo>
                  <a:cubicBezTo>
                    <a:pt x="208" y="191"/>
                    <a:pt x="207" y="191"/>
                    <a:pt x="205" y="192"/>
                  </a:cubicBezTo>
                  <a:cubicBezTo>
                    <a:pt x="203" y="193"/>
                    <a:pt x="207" y="193"/>
                    <a:pt x="207" y="194"/>
                  </a:cubicBezTo>
                  <a:cubicBezTo>
                    <a:pt x="206" y="195"/>
                    <a:pt x="208" y="196"/>
                    <a:pt x="209" y="196"/>
                  </a:cubicBezTo>
                  <a:cubicBezTo>
                    <a:pt x="210" y="196"/>
                    <a:pt x="211" y="198"/>
                    <a:pt x="212" y="199"/>
                  </a:cubicBezTo>
                  <a:cubicBezTo>
                    <a:pt x="214" y="199"/>
                    <a:pt x="214" y="201"/>
                    <a:pt x="216" y="201"/>
                  </a:cubicBezTo>
                  <a:cubicBezTo>
                    <a:pt x="217" y="201"/>
                    <a:pt x="218" y="203"/>
                    <a:pt x="219" y="204"/>
                  </a:cubicBezTo>
                  <a:cubicBezTo>
                    <a:pt x="219" y="205"/>
                    <a:pt x="221" y="204"/>
                    <a:pt x="221" y="205"/>
                  </a:cubicBezTo>
                  <a:cubicBezTo>
                    <a:pt x="221" y="206"/>
                    <a:pt x="223" y="207"/>
                    <a:pt x="223" y="208"/>
                  </a:cubicBezTo>
                  <a:cubicBezTo>
                    <a:pt x="224" y="208"/>
                    <a:pt x="224" y="208"/>
                    <a:pt x="224" y="208"/>
                  </a:cubicBezTo>
                  <a:cubicBezTo>
                    <a:pt x="224" y="209"/>
                    <a:pt x="224" y="213"/>
                    <a:pt x="226" y="215"/>
                  </a:cubicBezTo>
                  <a:cubicBezTo>
                    <a:pt x="228" y="217"/>
                    <a:pt x="227" y="219"/>
                    <a:pt x="228" y="220"/>
                  </a:cubicBezTo>
                  <a:cubicBezTo>
                    <a:pt x="230" y="221"/>
                    <a:pt x="230" y="222"/>
                    <a:pt x="228" y="221"/>
                  </a:cubicBezTo>
                  <a:cubicBezTo>
                    <a:pt x="227" y="221"/>
                    <a:pt x="228" y="223"/>
                    <a:pt x="227" y="226"/>
                  </a:cubicBezTo>
                  <a:cubicBezTo>
                    <a:pt x="227" y="229"/>
                    <a:pt x="227" y="236"/>
                    <a:pt x="227" y="239"/>
                  </a:cubicBezTo>
                  <a:cubicBezTo>
                    <a:pt x="226" y="241"/>
                    <a:pt x="224" y="244"/>
                    <a:pt x="225" y="247"/>
                  </a:cubicBezTo>
                  <a:cubicBezTo>
                    <a:pt x="227" y="249"/>
                    <a:pt x="228" y="252"/>
                    <a:pt x="227" y="255"/>
                  </a:cubicBezTo>
                  <a:cubicBezTo>
                    <a:pt x="226" y="258"/>
                    <a:pt x="226" y="259"/>
                    <a:pt x="228" y="262"/>
                  </a:cubicBezTo>
                  <a:cubicBezTo>
                    <a:pt x="229" y="264"/>
                    <a:pt x="228" y="267"/>
                    <a:pt x="229" y="268"/>
                  </a:cubicBezTo>
                  <a:cubicBezTo>
                    <a:pt x="230" y="269"/>
                    <a:pt x="232" y="271"/>
                    <a:pt x="233" y="273"/>
                  </a:cubicBezTo>
                  <a:cubicBezTo>
                    <a:pt x="234" y="275"/>
                    <a:pt x="235" y="273"/>
                    <a:pt x="236" y="276"/>
                  </a:cubicBezTo>
                  <a:cubicBezTo>
                    <a:pt x="236" y="278"/>
                    <a:pt x="236" y="278"/>
                    <a:pt x="238" y="279"/>
                  </a:cubicBezTo>
                  <a:cubicBezTo>
                    <a:pt x="239" y="279"/>
                    <a:pt x="238" y="282"/>
                    <a:pt x="238" y="283"/>
                  </a:cubicBezTo>
                  <a:cubicBezTo>
                    <a:pt x="238" y="284"/>
                    <a:pt x="241" y="286"/>
                    <a:pt x="244" y="288"/>
                  </a:cubicBezTo>
                  <a:cubicBezTo>
                    <a:pt x="247" y="291"/>
                    <a:pt x="244" y="293"/>
                    <a:pt x="246" y="293"/>
                  </a:cubicBezTo>
                  <a:cubicBezTo>
                    <a:pt x="248" y="293"/>
                    <a:pt x="250" y="294"/>
                    <a:pt x="253" y="296"/>
                  </a:cubicBezTo>
                  <a:cubicBezTo>
                    <a:pt x="255" y="297"/>
                    <a:pt x="255" y="296"/>
                    <a:pt x="257" y="297"/>
                  </a:cubicBezTo>
                  <a:cubicBezTo>
                    <a:pt x="258" y="297"/>
                    <a:pt x="261" y="300"/>
                    <a:pt x="262" y="302"/>
                  </a:cubicBezTo>
                  <a:cubicBezTo>
                    <a:pt x="262" y="303"/>
                    <a:pt x="262" y="304"/>
                    <a:pt x="263" y="306"/>
                  </a:cubicBezTo>
                  <a:cubicBezTo>
                    <a:pt x="263" y="307"/>
                    <a:pt x="264" y="308"/>
                    <a:pt x="266" y="310"/>
                  </a:cubicBezTo>
                  <a:cubicBezTo>
                    <a:pt x="268" y="313"/>
                    <a:pt x="270" y="318"/>
                    <a:pt x="270" y="320"/>
                  </a:cubicBezTo>
                  <a:cubicBezTo>
                    <a:pt x="270" y="322"/>
                    <a:pt x="273" y="323"/>
                    <a:pt x="276" y="325"/>
                  </a:cubicBezTo>
                  <a:cubicBezTo>
                    <a:pt x="279" y="327"/>
                    <a:pt x="279" y="331"/>
                    <a:pt x="279" y="332"/>
                  </a:cubicBezTo>
                  <a:cubicBezTo>
                    <a:pt x="278" y="333"/>
                    <a:pt x="275" y="331"/>
                    <a:pt x="275" y="332"/>
                  </a:cubicBezTo>
                  <a:cubicBezTo>
                    <a:pt x="274" y="333"/>
                    <a:pt x="279" y="337"/>
                    <a:pt x="281" y="337"/>
                  </a:cubicBezTo>
                  <a:cubicBezTo>
                    <a:pt x="283" y="337"/>
                    <a:pt x="284" y="338"/>
                    <a:pt x="287" y="340"/>
                  </a:cubicBezTo>
                  <a:cubicBezTo>
                    <a:pt x="289" y="343"/>
                    <a:pt x="289" y="346"/>
                    <a:pt x="288" y="347"/>
                  </a:cubicBezTo>
                  <a:cubicBezTo>
                    <a:pt x="287" y="348"/>
                    <a:pt x="290" y="349"/>
                    <a:pt x="294" y="352"/>
                  </a:cubicBezTo>
                  <a:cubicBezTo>
                    <a:pt x="298" y="354"/>
                    <a:pt x="299" y="357"/>
                    <a:pt x="299" y="358"/>
                  </a:cubicBezTo>
                  <a:cubicBezTo>
                    <a:pt x="300" y="360"/>
                    <a:pt x="301" y="359"/>
                    <a:pt x="302" y="357"/>
                  </a:cubicBezTo>
                  <a:cubicBezTo>
                    <a:pt x="302" y="355"/>
                    <a:pt x="301" y="355"/>
                    <a:pt x="301" y="353"/>
                  </a:cubicBezTo>
                  <a:cubicBezTo>
                    <a:pt x="301" y="351"/>
                    <a:pt x="298" y="351"/>
                    <a:pt x="296" y="351"/>
                  </a:cubicBezTo>
                  <a:cubicBezTo>
                    <a:pt x="295" y="351"/>
                    <a:pt x="297" y="348"/>
                    <a:pt x="295" y="346"/>
                  </a:cubicBezTo>
                  <a:cubicBezTo>
                    <a:pt x="294" y="345"/>
                    <a:pt x="293" y="342"/>
                    <a:pt x="292" y="339"/>
                  </a:cubicBezTo>
                  <a:cubicBezTo>
                    <a:pt x="291" y="337"/>
                    <a:pt x="288" y="334"/>
                    <a:pt x="286" y="331"/>
                  </a:cubicBezTo>
                  <a:cubicBezTo>
                    <a:pt x="285" y="329"/>
                    <a:pt x="283" y="327"/>
                    <a:pt x="282" y="326"/>
                  </a:cubicBezTo>
                  <a:cubicBezTo>
                    <a:pt x="281" y="325"/>
                    <a:pt x="284" y="324"/>
                    <a:pt x="283" y="323"/>
                  </a:cubicBezTo>
                  <a:cubicBezTo>
                    <a:pt x="282" y="322"/>
                    <a:pt x="280" y="322"/>
                    <a:pt x="279" y="321"/>
                  </a:cubicBezTo>
                  <a:cubicBezTo>
                    <a:pt x="277" y="321"/>
                    <a:pt x="276" y="319"/>
                    <a:pt x="276" y="317"/>
                  </a:cubicBezTo>
                  <a:cubicBezTo>
                    <a:pt x="276" y="316"/>
                    <a:pt x="275" y="311"/>
                    <a:pt x="274" y="310"/>
                  </a:cubicBezTo>
                  <a:cubicBezTo>
                    <a:pt x="274" y="308"/>
                    <a:pt x="275" y="309"/>
                    <a:pt x="276" y="309"/>
                  </a:cubicBezTo>
                  <a:cubicBezTo>
                    <a:pt x="277" y="310"/>
                    <a:pt x="277" y="311"/>
                    <a:pt x="278" y="310"/>
                  </a:cubicBezTo>
                  <a:cubicBezTo>
                    <a:pt x="279" y="310"/>
                    <a:pt x="280" y="310"/>
                    <a:pt x="281" y="311"/>
                  </a:cubicBezTo>
                  <a:cubicBezTo>
                    <a:pt x="281" y="313"/>
                    <a:pt x="283" y="311"/>
                    <a:pt x="284" y="312"/>
                  </a:cubicBezTo>
                  <a:cubicBezTo>
                    <a:pt x="285" y="313"/>
                    <a:pt x="282" y="313"/>
                    <a:pt x="285" y="319"/>
                  </a:cubicBezTo>
                  <a:cubicBezTo>
                    <a:pt x="288" y="324"/>
                    <a:pt x="286" y="321"/>
                    <a:pt x="286" y="324"/>
                  </a:cubicBezTo>
                  <a:cubicBezTo>
                    <a:pt x="286" y="328"/>
                    <a:pt x="288" y="326"/>
                    <a:pt x="288" y="326"/>
                  </a:cubicBezTo>
                  <a:cubicBezTo>
                    <a:pt x="289" y="325"/>
                    <a:pt x="290" y="327"/>
                    <a:pt x="292" y="329"/>
                  </a:cubicBezTo>
                  <a:cubicBezTo>
                    <a:pt x="293" y="330"/>
                    <a:pt x="296" y="331"/>
                    <a:pt x="296" y="332"/>
                  </a:cubicBezTo>
                  <a:cubicBezTo>
                    <a:pt x="296" y="333"/>
                    <a:pt x="297" y="335"/>
                    <a:pt x="299" y="335"/>
                  </a:cubicBezTo>
                  <a:cubicBezTo>
                    <a:pt x="300" y="335"/>
                    <a:pt x="301" y="337"/>
                    <a:pt x="302" y="338"/>
                  </a:cubicBezTo>
                  <a:cubicBezTo>
                    <a:pt x="303" y="338"/>
                    <a:pt x="304" y="339"/>
                    <a:pt x="303" y="341"/>
                  </a:cubicBezTo>
                  <a:cubicBezTo>
                    <a:pt x="302" y="342"/>
                    <a:pt x="303" y="343"/>
                    <a:pt x="306" y="345"/>
                  </a:cubicBezTo>
                  <a:cubicBezTo>
                    <a:pt x="309" y="346"/>
                    <a:pt x="308" y="346"/>
                    <a:pt x="310" y="349"/>
                  </a:cubicBezTo>
                  <a:cubicBezTo>
                    <a:pt x="313" y="351"/>
                    <a:pt x="320" y="359"/>
                    <a:pt x="321" y="361"/>
                  </a:cubicBezTo>
                  <a:cubicBezTo>
                    <a:pt x="323" y="363"/>
                    <a:pt x="323" y="365"/>
                    <a:pt x="324" y="366"/>
                  </a:cubicBezTo>
                  <a:cubicBezTo>
                    <a:pt x="324" y="368"/>
                    <a:pt x="323" y="369"/>
                    <a:pt x="324" y="370"/>
                  </a:cubicBezTo>
                  <a:cubicBezTo>
                    <a:pt x="324" y="371"/>
                    <a:pt x="322" y="371"/>
                    <a:pt x="322" y="372"/>
                  </a:cubicBezTo>
                  <a:cubicBezTo>
                    <a:pt x="322" y="373"/>
                    <a:pt x="324" y="378"/>
                    <a:pt x="326" y="378"/>
                  </a:cubicBezTo>
                  <a:cubicBezTo>
                    <a:pt x="328" y="379"/>
                    <a:pt x="331" y="382"/>
                    <a:pt x="333" y="383"/>
                  </a:cubicBezTo>
                  <a:cubicBezTo>
                    <a:pt x="335" y="385"/>
                    <a:pt x="338" y="385"/>
                    <a:pt x="342" y="386"/>
                  </a:cubicBezTo>
                  <a:cubicBezTo>
                    <a:pt x="345" y="387"/>
                    <a:pt x="347" y="390"/>
                    <a:pt x="352" y="391"/>
                  </a:cubicBezTo>
                  <a:cubicBezTo>
                    <a:pt x="356" y="392"/>
                    <a:pt x="360" y="394"/>
                    <a:pt x="363" y="396"/>
                  </a:cubicBezTo>
                  <a:cubicBezTo>
                    <a:pt x="366" y="398"/>
                    <a:pt x="370" y="397"/>
                    <a:pt x="374" y="395"/>
                  </a:cubicBezTo>
                  <a:cubicBezTo>
                    <a:pt x="378" y="394"/>
                    <a:pt x="381" y="396"/>
                    <a:pt x="383" y="397"/>
                  </a:cubicBezTo>
                  <a:cubicBezTo>
                    <a:pt x="384" y="397"/>
                    <a:pt x="386" y="399"/>
                    <a:pt x="388" y="401"/>
                  </a:cubicBezTo>
                  <a:cubicBezTo>
                    <a:pt x="388" y="401"/>
                    <a:pt x="388" y="401"/>
                    <a:pt x="388" y="401"/>
                  </a:cubicBezTo>
                  <a:cubicBezTo>
                    <a:pt x="407" y="400"/>
                    <a:pt x="407" y="400"/>
                    <a:pt x="407" y="400"/>
                  </a:cubicBezTo>
                  <a:cubicBezTo>
                    <a:pt x="436" y="401"/>
                    <a:pt x="436" y="401"/>
                    <a:pt x="436" y="401"/>
                  </a:cubicBezTo>
                  <a:cubicBezTo>
                    <a:pt x="436" y="398"/>
                    <a:pt x="433" y="399"/>
                    <a:pt x="431" y="397"/>
                  </a:cubicBezTo>
                  <a:cubicBezTo>
                    <a:pt x="428" y="394"/>
                    <a:pt x="423" y="395"/>
                    <a:pt x="420" y="397"/>
                  </a:cubicBezTo>
                  <a:cubicBezTo>
                    <a:pt x="417" y="398"/>
                    <a:pt x="413" y="395"/>
                    <a:pt x="410" y="397"/>
                  </a:cubicBezTo>
                  <a:cubicBezTo>
                    <a:pt x="410" y="397"/>
                    <a:pt x="410" y="397"/>
                    <a:pt x="410" y="397"/>
                  </a:cubicBezTo>
                  <a:cubicBezTo>
                    <a:pt x="408" y="398"/>
                    <a:pt x="408" y="397"/>
                    <a:pt x="408" y="396"/>
                  </a:cubicBezTo>
                  <a:cubicBezTo>
                    <a:pt x="408" y="395"/>
                    <a:pt x="409" y="394"/>
                    <a:pt x="410" y="393"/>
                  </a:cubicBezTo>
                  <a:cubicBezTo>
                    <a:pt x="412" y="392"/>
                    <a:pt x="409" y="385"/>
                    <a:pt x="411" y="385"/>
                  </a:cubicBezTo>
                  <a:cubicBezTo>
                    <a:pt x="412" y="385"/>
                    <a:pt x="412" y="385"/>
                    <a:pt x="412" y="384"/>
                  </a:cubicBezTo>
                  <a:cubicBezTo>
                    <a:pt x="414" y="383"/>
                    <a:pt x="414" y="380"/>
                    <a:pt x="414" y="377"/>
                  </a:cubicBezTo>
                  <a:cubicBezTo>
                    <a:pt x="415" y="374"/>
                    <a:pt x="414" y="373"/>
                    <a:pt x="415" y="371"/>
                  </a:cubicBezTo>
                  <a:cubicBezTo>
                    <a:pt x="417" y="370"/>
                    <a:pt x="419" y="370"/>
                    <a:pt x="418" y="367"/>
                  </a:cubicBezTo>
                  <a:cubicBezTo>
                    <a:pt x="418" y="365"/>
                    <a:pt x="416" y="367"/>
                    <a:pt x="414" y="366"/>
                  </a:cubicBezTo>
                  <a:cubicBezTo>
                    <a:pt x="412" y="365"/>
                    <a:pt x="410" y="366"/>
                    <a:pt x="406" y="366"/>
                  </a:cubicBezTo>
                  <a:cubicBezTo>
                    <a:pt x="401" y="367"/>
                    <a:pt x="399" y="369"/>
                    <a:pt x="399" y="372"/>
                  </a:cubicBezTo>
                  <a:cubicBezTo>
                    <a:pt x="399" y="376"/>
                    <a:pt x="398" y="374"/>
                    <a:pt x="398" y="377"/>
                  </a:cubicBezTo>
                  <a:cubicBezTo>
                    <a:pt x="398" y="380"/>
                    <a:pt x="394" y="380"/>
                    <a:pt x="394" y="382"/>
                  </a:cubicBezTo>
                  <a:cubicBezTo>
                    <a:pt x="395" y="383"/>
                    <a:pt x="391" y="382"/>
                    <a:pt x="390" y="381"/>
                  </a:cubicBezTo>
                  <a:cubicBezTo>
                    <a:pt x="390" y="381"/>
                    <a:pt x="380" y="384"/>
                    <a:pt x="378" y="384"/>
                  </a:cubicBezTo>
                  <a:cubicBezTo>
                    <a:pt x="377" y="384"/>
                    <a:pt x="375" y="381"/>
                    <a:pt x="373" y="381"/>
                  </a:cubicBezTo>
                  <a:cubicBezTo>
                    <a:pt x="371" y="381"/>
                    <a:pt x="370" y="378"/>
                    <a:pt x="370" y="376"/>
                  </a:cubicBezTo>
                  <a:cubicBezTo>
                    <a:pt x="369" y="373"/>
                    <a:pt x="366" y="371"/>
                    <a:pt x="364" y="369"/>
                  </a:cubicBezTo>
                  <a:cubicBezTo>
                    <a:pt x="363" y="367"/>
                    <a:pt x="362" y="362"/>
                    <a:pt x="362" y="359"/>
                  </a:cubicBezTo>
                  <a:cubicBezTo>
                    <a:pt x="362" y="356"/>
                    <a:pt x="362" y="351"/>
                    <a:pt x="364" y="345"/>
                  </a:cubicBezTo>
                  <a:cubicBezTo>
                    <a:pt x="364" y="344"/>
                    <a:pt x="364" y="343"/>
                    <a:pt x="364" y="343"/>
                  </a:cubicBezTo>
                  <a:cubicBezTo>
                    <a:pt x="364" y="342"/>
                    <a:pt x="364" y="342"/>
                    <a:pt x="363" y="342"/>
                  </a:cubicBezTo>
                  <a:cubicBezTo>
                    <a:pt x="364" y="342"/>
                    <a:pt x="364" y="342"/>
                    <a:pt x="364" y="343"/>
                  </a:cubicBezTo>
                  <a:cubicBezTo>
                    <a:pt x="365" y="339"/>
                    <a:pt x="361" y="338"/>
                    <a:pt x="363" y="336"/>
                  </a:cubicBezTo>
                  <a:cubicBezTo>
                    <a:pt x="366" y="334"/>
                    <a:pt x="363" y="332"/>
                    <a:pt x="364" y="331"/>
                  </a:cubicBezTo>
                  <a:cubicBezTo>
                    <a:pt x="366" y="330"/>
                    <a:pt x="368" y="329"/>
                    <a:pt x="368" y="328"/>
                  </a:cubicBezTo>
                  <a:cubicBezTo>
                    <a:pt x="368" y="327"/>
                    <a:pt x="369" y="327"/>
                    <a:pt x="371" y="327"/>
                  </a:cubicBezTo>
                  <a:cubicBezTo>
                    <a:pt x="373" y="327"/>
                    <a:pt x="376" y="324"/>
                    <a:pt x="376" y="323"/>
                  </a:cubicBezTo>
                  <a:cubicBezTo>
                    <a:pt x="376" y="321"/>
                    <a:pt x="376" y="321"/>
                    <a:pt x="379" y="322"/>
                  </a:cubicBezTo>
                  <a:cubicBezTo>
                    <a:pt x="381" y="322"/>
                    <a:pt x="380" y="319"/>
                    <a:pt x="382" y="320"/>
                  </a:cubicBezTo>
                  <a:cubicBezTo>
                    <a:pt x="383" y="320"/>
                    <a:pt x="384" y="321"/>
                    <a:pt x="384" y="320"/>
                  </a:cubicBezTo>
                  <a:cubicBezTo>
                    <a:pt x="384" y="319"/>
                    <a:pt x="386" y="319"/>
                    <a:pt x="387" y="320"/>
                  </a:cubicBezTo>
                  <a:cubicBezTo>
                    <a:pt x="388" y="322"/>
                    <a:pt x="391" y="322"/>
                    <a:pt x="391" y="321"/>
                  </a:cubicBezTo>
                  <a:cubicBezTo>
                    <a:pt x="391" y="319"/>
                    <a:pt x="393" y="321"/>
                    <a:pt x="394" y="322"/>
                  </a:cubicBezTo>
                  <a:cubicBezTo>
                    <a:pt x="396" y="324"/>
                    <a:pt x="397" y="323"/>
                    <a:pt x="399" y="323"/>
                  </a:cubicBezTo>
                  <a:cubicBezTo>
                    <a:pt x="401" y="323"/>
                    <a:pt x="401" y="323"/>
                    <a:pt x="401" y="322"/>
                  </a:cubicBezTo>
                  <a:cubicBezTo>
                    <a:pt x="401" y="320"/>
                    <a:pt x="403" y="325"/>
                    <a:pt x="406" y="325"/>
                  </a:cubicBezTo>
                  <a:cubicBezTo>
                    <a:pt x="408" y="325"/>
                    <a:pt x="406" y="323"/>
                    <a:pt x="404" y="322"/>
                  </a:cubicBezTo>
                  <a:cubicBezTo>
                    <a:pt x="403" y="321"/>
                    <a:pt x="405" y="320"/>
                    <a:pt x="403" y="319"/>
                  </a:cubicBezTo>
                  <a:cubicBezTo>
                    <a:pt x="402" y="318"/>
                    <a:pt x="405" y="317"/>
                    <a:pt x="408" y="317"/>
                  </a:cubicBezTo>
                  <a:cubicBezTo>
                    <a:pt x="411" y="317"/>
                    <a:pt x="410" y="318"/>
                    <a:pt x="411" y="316"/>
                  </a:cubicBezTo>
                  <a:cubicBezTo>
                    <a:pt x="412" y="315"/>
                    <a:pt x="413" y="316"/>
                    <a:pt x="413" y="318"/>
                  </a:cubicBezTo>
                  <a:cubicBezTo>
                    <a:pt x="413" y="319"/>
                    <a:pt x="418" y="317"/>
                    <a:pt x="420" y="317"/>
                  </a:cubicBezTo>
                  <a:cubicBezTo>
                    <a:pt x="423" y="317"/>
                    <a:pt x="425" y="319"/>
                    <a:pt x="425" y="320"/>
                  </a:cubicBezTo>
                  <a:cubicBezTo>
                    <a:pt x="425" y="322"/>
                    <a:pt x="427" y="322"/>
                    <a:pt x="429" y="321"/>
                  </a:cubicBezTo>
                  <a:cubicBezTo>
                    <a:pt x="430" y="319"/>
                    <a:pt x="432" y="318"/>
                    <a:pt x="433" y="319"/>
                  </a:cubicBezTo>
                  <a:cubicBezTo>
                    <a:pt x="435" y="321"/>
                    <a:pt x="436" y="323"/>
                    <a:pt x="438" y="325"/>
                  </a:cubicBezTo>
                  <a:cubicBezTo>
                    <a:pt x="440" y="327"/>
                    <a:pt x="438" y="329"/>
                    <a:pt x="439" y="331"/>
                  </a:cubicBezTo>
                  <a:cubicBezTo>
                    <a:pt x="440" y="332"/>
                    <a:pt x="438" y="334"/>
                    <a:pt x="441" y="336"/>
                  </a:cubicBezTo>
                  <a:cubicBezTo>
                    <a:pt x="443" y="337"/>
                    <a:pt x="441" y="341"/>
                    <a:pt x="443" y="341"/>
                  </a:cubicBezTo>
                  <a:cubicBezTo>
                    <a:pt x="445" y="342"/>
                    <a:pt x="446" y="344"/>
                    <a:pt x="446" y="346"/>
                  </a:cubicBezTo>
                  <a:cubicBezTo>
                    <a:pt x="446" y="347"/>
                    <a:pt x="450" y="348"/>
                    <a:pt x="450" y="346"/>
                  </a:cubicBezTo>
                  <a:cubicBezTo>
                    <a:pt x="450" y="344"/>
                    <a:pt x="452" y="342"/>
                    <a:pt x="452" y="340"/>
                  </a:cubicBezTo>
                  <a:cubicBezTo>
                    <a:pt x="453" y="338"/>
                    <a:pt x="451" y="332"/>
                    <a:pt x="450" y="330"/>
                  </a:cubicBezTo>
                  <a:cubicBezTo>
                    <a:pt x="448" y="328"/>
                    <a:pt x="450" y="327"/>
                    <a:pt x="448" y="325"/>
                  </a:cubicBezTo>
                  <a:cubicBezTo>
                    <a:pt x="446" y="323"/>
                    <a:pt x="445" y="318"/>
                    <a:pt x="445" y="315"/>
                  </a:cubicBezTo>
                  <a:cubicBezTo>
                    <a:pt x="445" y="312"/>
                    <a:pt x="449" y="306"/>
                    <a:pt x="451" y="304"/>
                  </a:cubicBezTo>
                  <a:cubicBezTo>
                    <a:pt x="453" y="303"/>
                    <a:pt x="455" y="304"/>
                    <a:pt x="456" y="302"/>
                  </a:cubicBezTo>
                  <a:cubicBezTo>
                    <a:pt x="456" y="300"/>
                    <a:pt x="459" y="298"/>
                    <a:pt x="460" y="298"/>
                  </a:cubicBezTo>
                  <a:cubicBezTo>
                    <a:pt x="461" y="298"/>
                    <a:pt x="463" y="298"/>
                    <a:pt x="463" y="296"/>
                  </a:cubicBezTo>
                  <a:cubicBezTo>
                    <a:pt x="463" y="295"/>
                    <a:pt x="466" y="293"/>
                    <a:pt x="468" y="293"/>
                  </a:cubicBezTo>
                  <a:cubicBezTo>
                    <a:pt x="471" y="292"/>
                    <a:pt x="470" y="291"/>
                    <a:pt x="469" y="289"/>
                  </a:cubicBezTo>
                  <a:cubicBezTo>
                    <a:pt x="468" y="288"/>
                    <a:pt x="470" y="287"/>
                    <a:pt x="470" y="288"/>
                  </a:cubicBezTo>
                  <a:cubicBezTo>
                    <a:pt x="471" y="288"/>
                    <a:pt x="473" y="289"/>
                    <a:pt x="474" y="288"/>
                  </a:cubicBezTo>
                  <a:cubicBezTo>
                    <a:pt x="475" y="287"/>
                    <a:pt x="477" y="285"/>
                    <a:pt x="475" y="285"/>
                  </a:cubicBezTo>
                  <a:cubicBezTo>
                    <a:pt x="472" y="285"/>
                    <a:pt x="472" y="284"/>
                    <a:pt x="473" y="283"/>
                  </a:cubicBezTo>
                  <a:cubicBezTo>
                    <a:pt x="475" y="282"/>
                    <a:pt x="474" y="280"/>
                    <a:pt x="472" y="279"/>
                  </a:cubicBezTo>
                  <a:cubicBezTo>
                    <a:pt x="470" y="279"/>
                    <a:pt x="470" y="278"/>
                    <a:pt x="471" y="277"/>
                  </a:cubicBezTo>
                  <a:cubicBezTo>
                    <a:pt x="473" y="276"/>
                    <a:pt x="470" y="274"/>
                    <a:pt x="468" y="273"/>
                  </a:cubicBezTo>
                  <a:cubicBezTo>
                    <a:pt x="467" y="272"/>
                    <a:pt x="469" y="271"/>
                    <a:pt x="470" y="271"/>
                  </a:cubicBezTo>
                  <a:cubicBezTo>
                    <a:pt x="471" y="271"/>
                    <a:pt x="470" y="265"/>
                    <a:pt x="471" y="264"/>
                  </a:cubicBezTo>
                  <a:cubicBezTo>
                    <a:pt x="472" y="263"/>
                    <a:pt x="473" y="263"/>
                    <a:pt x="473" y="264"/>
                  </a:cubicBezTo>
                  <a:cubicBezTo>
                    <a:pt x="472" y="265"/>
                    <a:pt x="471" y="267"/>
                    <a:pt x="472" y="269"/>
                  </a:cubicBezTo>
                  <a:cubicBezTo>
                    <a:pt x="474" y="271"/>
                    <a:pt x="474" y="273"/>
                    <a:pt x="474" y="275"/>
                  </a:cubicBezTo>
                  <a:cubicBezTo>
                    <a:pt x="473" y="278"/>
                    <a:pt x="474" y="277"/>
                    <a:pt x="476" y="274"/>
                  </a:cubicBezTo>
                  <a:cubicBezTo>
                    <a:pt x="478" y="270"/>
                    <a:pt x="478" y="267"/>
                    <a:pt x="477" y="267"/>
                  </a:cubicBezTo>
                  <a:cubicBezTo>
                    <a:pt x="476" y="267"/>
                    <a:pt x="476" y="263"/>
                    <a:pt x="477" y="265"/>
                  </a:cubicBezTo>
                  <a:cubicBezTo>
                    <a:pt x="478" y="267"/>
                    <a:pt x="479" y="267"/>
                    <a:pt x="481" y="265"/>
                  </a:cubicBezTo>
                  <a:cubicBezTo>
                    <a:pt x="482" y="263"/>
                    <a:pt x="484" y="259"/>
                    <a:pt x="483" y="258"/>
                  </a:cubicBezTo>
                  <a:cubicBezTo>
                    <a:pt x="482" y="258"/>
                    <a:pt x="484" y="257"/>
                    <a:pt x="486" y="257"/>
                  </a:cubicBezTo>
                  <a:cubicBezTo>
                    <a:pt x="488" y="257"/>
                    <a:pt x="493" y="256"/>
                    <a:pt x="494" y="255"/>
                  </a:cubicBezTo>
                  <a:cubicBezTo>
                    <a:pt x="495" y="253"/>
                    <a:pt x="486" y="256"/>
                    <a:pt x="486" y="255"/>
                  </a:cubicBezTo>
                  <a:cubicBezTo>
                    <a:pt x="486" y="253"/>
                    <a:pt x="491" y="252"/>
                    <a:pt x="494" y="252"/>
                  </a:cubicBezTo>
                  <a:cubicBezTo>
                    <a:pt x="497" y="252"/>
                    <a:pt x="495" y="248"/>
                    <a:pt x="497" y="250"/>
                  </a:cubicBezTo>
                  <a:cubicBezTo>
                    <a:pt x="498" y="251"/>
                    <a:pt x="499" y="251"/>
                    <a:pt x="501" y="250"/>
                  </a:cubicBezTo>
                  <a:cubicBezTo>
                    <a:pt x="502" y="249"/>
                    <a:pt x="501" y="247"/>
                    <a:pt x="499" y="246"/>
                  </a:cubicBezTo>
                  <a:cubicBezTo>
                    <a:pt x="498" y="246"/>
                    <a:pt x="501" y="245"/>
                    <a:pt x="500" y="244"/>
                  </a:cubicBezTo>
                  <a:cubicBezTo>
                    <a:pt x="500" y="243"/>
                    <a:pt x="501" y="239"/>
                    <a:pt x="503" y="238"/>
                  </a:cubicBezTo>
                  <a:cubicBezTo>
                    <a:pt x="506" y="238"/>
                    <a:pt x="505" y="236"/>
                    <a:pt x="506" y="236"/>
                  </a:cubicBezTo>
                  <a:cubicBezTo>
                    <a:pt x="508" y="236"/>
                    <a:pt x="509" y="234"/>
                    <a:pt x="510" y="233"/>
                  </a:cubicBezTo>
                  <a:cubicBezTo>
                    <a:pt x="512" y="231"/>
                    <a:pt x="514" y="235"/>
                    <a:pt x="516" y="233"/>
                  </a:cubicBezTo>
                  <a:cubicBezTo>
                    <a:pt x="517" y="232"/>
                    <a:pt x="519" y="231"/>
                    <a:pt x="520" y="230"/>
                  </a:cubicBezTo>
                  <a:cubicBezTo>
                    <a:pt x="522" y="229"/>
                    <a:pt x="524" y="228"/>
                    <a:pt x="526" y="228"/>
                  </a:cubicBezTo>
                  <a:cubicBezTo>
                    <a:pt x="528" y="228"/>
                    <a:pt x="531" y="225"/>
                    <a:pt x="532" y="223"/>
                  </a:cubicBezTo>
                  <a:cubicBezTo>
                    <a:pt x="533" y="222"/>
                    <a:pt x="534" y="225"/>
                    <a:pt x="532" y="225"/>
                  </a:cubicBezTo>
                  <a:cubicBezTo>
                    <a:pt x="530" y="226"/>
                    <a:pt x="533" y="227"/>
                    <a:pt x="537" y="227"/>
                  </a:cubicBezTo>
                  <a:cubicBezTo>
                    <a:pt x="540" y="227"/>
                    <a:pt x="535" y="228"/>
                    <a:pt x="533" y="228"/>
                  </a:cubicBezTo>
                  <a:cubicBezTo>
                    <a:pt x="530" y="228"/>
                    <a:pt x="529" y="229"/>
                    <a:pt x="526" y="232"/>
                  </a:cubicBezTo>
                  <a:cubicBezTo>
                    <a:pt x="523" y="235"/>
                    <a:pt x="524" y="236"/>
                    <a:pt x="526" y="237"/>
                  </a:cubicBezTo>
                  <a:cubicBezTo>
                    <a:pt x="527" y="239"/>
                    <a:pt x="530" y="238"/>
                    <a:pt x="532" y="236"/>
                  </a:cubicBezTo>
                  <a:cubicBezTo>
                    <a:pt x="535" y="234"/>
                    <a:pt x="535" y="232"/>
                    <a:pt x="537" y="232"/>
                  </a:cubicBezTo>
                  <a:cubicBezTo>
                    <a:pt x="540" y="232"/>
                    <a:pt x="546" y="230"/>
                    <a:pt x="549" y="229"/>
                  </a:cubicBezTo>
                  <a:cubicBezTo>
                    <a:pt x="548" y="218"/>
                    <a:pt x="548" y="218"/>
                    <a:pt x="548" y="218"/>
                  </a:cubicBezTo>
                  <a:cubicBezTo>
                    <a:pt x="554" y="195"/>
                    <a:pt x="554" y="195"/>
                    <a:pt x="554" y="195"/>
                  </a:cubicBezTo>
                  <a:cubicBezTo>
                    <a:pt x="553" y="195"/>
                    <a:pt x="551" y="195"/>
                    <a:pt x="547" y="195"/>
                  </a:cubicBezTo>
                  <a:moveTo>
                    <a:pt x="398" y="386"/>
                  </a:moveTo>
                  <a:cubicBezTo>
                    <a:pt x="398" y="386"/>
                    <a:pt x="398" y="386"/>
                    <a:pt x="398" y="386"/>
                  </a:cubicBezTo>
                  <a:cubicBezTo>
                    <a:pt x="398" y="386"/>
                    <a:pt x="398" y="386"/>
                    <a:pt x="398" y="386"/>
                  </a:cubicBezTo>
                  <a:moveTo>
                    <a:pt x="406" y="390"/>
                  </a:moveTo>
                  <a:cubicBezTo>
                    <a:pt x="406" y="390"/>
                    <a:pt x="406" y="390"/>
                    <a:pt x="406" y="390"/>
                  </a:cubicBezTo>
                  <a:close/>
                  <a:moveTo>
                    <a:pt x="398" y="386"/>
                  </a:moveTo>
                  <a:cubicBezTo>
                    <a:pt x="397" y="386"/>
                    <a:pt x="397" y="386"/>
                    <a:pt x="397" y="386"/>
                  </a:cubicBezTo>
                  <a:cubicBezTo>
                    <a:pt x="397" y="386"/>
                    <a:pt x="397" y="386"/>
                    <a:pt x="398" y="386"/>
                  </a:cubicBezTo>
                  <a:moveTo>
                    <a:pt x="363" y="342"/>
                  </a:moveTo>
                  <a:cubicBezTo>
                    <a:pt x="363" y="342"/>
                    <a:pt x="362" y="342"/>
                    <a:pt x="362" y="342"/>
                  </a:cubicBezTo>
                  <a:cubicBezTo>
                    <a:pt x="362" y="342"/>
                    <a:pt x="363" y="342"/>
                    <a:pt x="363" y="342"/>
                  </a:cubicBezTo>
                  <a:moveTo>
                    <a:pt x="363" y="342"/>
                  </a:moveTo>
                  <a:cubicBezTo>
                    <a:pt x="363" y="342"/>
                    <a:pt x="363" y="342"/>
                    <a:pt x="363" y="342"/>
                  </a:cubicBezTo>
                  <a:cubicBezTo>
                    <a:pt x="363" y="342"/>
                    <a:pt x="363" y="342"/>
                    <a:pt x="363" y="342"/>
                  </a:cubicBezTo>
                  <a:moveTo>
                    <a:pt x="411" y="217"/>
                  </a:moveTo>
                  <a:cubicBezTo>
                    <a:pt x="409" y="217"/>
                    <a:pt x="413" y="212"/>
                    <a:pt x="409" y="214"/>
                  </a:cubicBezTo>
                  <a:cubicBezTo>
                    <a:pt x="406" y="216"/>
                    <a:pt x="400" y="221"/>
                    <a:pt x="398" y="219"/>
                  </a:cubicBezTo>
                  <a:cubicBezTo>
                    <a:pt x="395" y="217"/>
                    <a:pt x="393" y="220"/>
                    <a:pt x="391" y="218"/>
                  </a:cubicBezTo>
                  <a:cubicBezTo>
                    <a:pt x="389" y="216"/>
                    <a:pt x="397" y="211"/>
                    <a:pt x="401" y="211"/>
                  </a:cubicBezTo>
                  <a:cubicBezTo>
                    <a:pt x="402" y="211"/>
                    <a:pt x="403" y="211"/>
                    <a:pt x="404" y="210"/>
                  </a:cubicBezTo>
                  <a:cubicBezTo>
                    <a:pt x="406" y="208"/>
                    <a:pt x="408" y="204"/>
                    <a:pt x="411" y="204"/>
                  </a:cubicBezTo>
                  <a:cubicBezTo>
                    <a:pt x="414" y="204"/>
                    <a:pt x="421" y="205"/>
                    <a:pt x="422" y="208"/>
                  </a:cubicBezTo>
                  <a:cubicBezTo>
                    <a:pt x="422" y="212"/>
                    <a:pt x="427" y="209"/>
                    <a:pt x="427" y="212"/>
                  </a:cubicBezTo>
                  <a:cubicBezTo>
                    <a:pt x="427" y="215"/>
                    <a:pt x="430" y="218"/>
                    <a:pt x="430" y="219"/>
                  </a:cubicBezTo>
                  <a:cubicBezTo>
                    <a:pt x="430" y="220"/>
                    <a:pt x="430" y="220"/>
                    <a:pt x="429" y="220"/>
                  </a:cubicBezTo>
                  <a:cubicBezTo>
                    <a:pt x="427" y="222"/>
                    <a:pt x="428" y="218"/>
                    <a:pt x="424" y="218"/>
                  </a:cubicBezTo>
                  <a:cubicBezTo>
                    <a:pt x="421" y="218"/>
                    <a:pt x="418" y="221"/>
                    <a:pt x="415" y="220"/>
                  </a:cubicBezTo>
                  <a:cubicBezTo>
                    <a:pt x="412" y="219"/>
                    <a:pt x="414" y="217"/>
                    <a:pt x="411" y="217"/>
                  </a:cubicBezTo>
                  <a:moveTo>
                    <a:pt x="433" y="237"/>
                  </a:moveTo>
                  <a:cubicBezTo>
                    <a:pt x="433" y="234"/>
                    <a:pt x="437" y="232"/>
                    <a:pt x="435" y="228"/>
                  </a:cubicBezTo>
                  <a:cubicBezTo>
                    <a:pt x="432" y="224"/>
                    <a:pt x="428" y="224"/>
                    <a:pt x="427" y="227"/>
                  </a:cubicBezTo>
                  <a:cubicBezTo>
                    <a:pt x="426" y="230"/>
                    <a:pt x="423" y="229"/>
                    <a:pt x="422" y="231"/>
                  </a:cubicBezTo>
                  <a:cubicBezTo>
                    <a:pt x="420" y="233"/>
                    <a:pt x="419" y="238"/>
                    <a:pt x="420" y="242"/>
                  </a:cubicBezTo>
                  <a:cubicBezTo>
                    <a:pt x="421" y="245"/>
                    <a:pt x="420" y="247"/>
                    <a:pt x="417" y="249"/>
                  </a:cubicBezTo>
                  <a:cubicBezTo>
                    <a:pt x="413" y="251"/>
                    <a:pt x="411" y="246"/>
                    <a:pt x="413" y="240"/>
                  </a:cubicBezTo>
                  <a:cubicBezTo>
                    <a:pt x="414" y="235"/>
                    <a:pt x="416" y="231"/>
                    <a:pt x="414" y="231"/>
                  </a:cubicBezTo>
                  <a:cubicBezTo>
                    <a:pt x="412" y="231"/>
                    <a:pt x="417" y="225"/>
                    <a:pt x="422" y="224"/>
                  </a:cubicBezTo>
                  <a:cubicBezTo>
                    <a:pt x="426" y="223"/>
                    <a:pt x="432" y="223"/>
                    <a:pt x="432" y="222"/>
                  </a:cubicBezTo>
                  <a:cubicBezTo>
                    <a:pt x="432" y="222"/>
                    <a:pt x="432" y="222"/>
                    <a:pt x="433" y="221"/>
                  </a:cubicBezTo>
                  <a:cubicBezTo>
                    <a:pt x="434" y="221"/>
                    <a:pt x="438" y="222"/>
                    <a:pt x="441" y="223"/>
                  </a:cubicBezTo>
                  <a:cubicBezTo>
                    <a:pt x="444" y="224"/>
                    <a:pt x="449" y="221"/>
                    <a:pt x="450" y="225"/>
                  </a:cubicBezTo>
                  <a:cubicBezTo>
                    <a:pt x="452" y="229"/>
                    <a:pt x="455" y="232"/>
                    <a:pt x="452" y="232"/>
                  </a:cubicBezTo>
                  <a:cubicBezTo>
                    <a:pt x="449" y="232"/>
                    <a:pt x="445" y="228"/>
                    <a:pt x="445" y="230"/>
                  </a:cubicBezTo>
                  <a:cubicBezTo>
                    <a:pt x="446" y="233"/>
                    <a:pt x="444" y="232"/>
                    <a:pt x="444" y="235"/>
                  </a:cubicBezTo>
                  <a:cubicBezTo>
                    <a:pt x="444" y="238"/>
                    <a:pt x="441" y="243"/>
                    <a:pt x="440" y="243"/>
                  </a:cubicBezTo>
                  <a:cubicBezTo>
                    <a:pt x="440" y="243"/>
                    <a:pt x="440" y="243"/>
                    <a:pt x="440" y="243"/>
                  </a:cubicBezTo>
                  <a:cubicBezTo>
                    <a:pt x="439" y="242"/>
                    <a:pt x="441" y="237"/>
                    <a:pt x="438" y="236"/>
                  </a:cubicBezTo>
                  <a:cubicBezTo>
                    <a:pt x="435" y="235"/>
                    <a:pt x="432" y="240"/>
                    <a:pt x="433" y="237"/>
                  </a:cubicBezTo>
                  <a:moveTo>
                    <a:pt x="445" y="251"/>
                  </a:moveTo>
                  <a:cubicBezTo>
                    <a:pt x="441" y="253"/>
                    <a:pt x="435" y="252"/>
                    <a:pt x="435" y="249"/>
                  </a:cubicBezTo>
                  <a:cubicBezTo>
                    <a:pt x="435" y="245"/>
                    <a:pt x="438" y="246"/>
                    <a:pt x="439" y="247"/>
                  </a:cubicBezTo>
                  <a:cubicBezTo>
                    <a:pt x="439" y="248"/>
                    <a:pt x="440" y="248"/>
                    <a:pt x="441" y="247"/>
                  </a:cubicBezTo>
                  <a:cubicBezTo>
                    <a:pt x="443" y="246"/>
                    <a:pt x="445" y="243"/>
                    <a:pt x="447" y="244"/>
                  </a:cubicBezTo>
                  <a:cubicBezTo>
                    <a:pt x="451" y="244"/>
                    <a:pt x="451" y="246"/>
                    <a:pt x="454" y="244"/>
                  </a:cubicBezTo>
                  <a:cubicBezTo>
                    <a:pt x="456" y="243"/>
                    <a:pt x="456" y="242"/>
                    <a:pt x="457" y="243"/>
                  </a:cubicBezTo>
                  <a:cubicBezTo>
                    <a:pt x="457" y="243"/>
                    <a:pt x="457" y="243"/>
                    <a:pt x="457" y="244"/>
                  </a:cubicBezTo>
                  <a:cubicBezTo>
                    <a:pt x="456" y="245"/>
                    <a:pt x="449" y="249"/>
                    <a:pt x="445" y="251"/>
                  </a:cubicBezTo>
                  <a:moveTo>
                    <a:pt x="462" y="240"/>
                  </a:moveTo>
                  <a:cubicBezTo>
                    <a:pt x="460" y="240"/>
                    <a:pt x="459" y="240"/>
                    <a:pt x="458" y="240"/>
                  </a:cubicBezTo>
                  <a:cubicBezTo>
                    <a:pt x="456" y="241"/>
                    <a:pt x="455" y="241"/>
                    <a:pt x="454" y="239"/>
                  </a:cubicBezTo>
                  <a:cubicBezTo>
                    <a:pt x="454" y="237"/>
                    <a:pt x="461" y="235"/>
                    <a:pt x="465" y="235"/>
                  </a:cubicBezTo>
                  <a:cubicBezTo>
                    <a:pt x="468" y="236"/>
                    <a:pt x="471" y="233"/>
                    <a:pt x="472" y="235"/>
                  </a:cubicBezTo>
                  <a:cubicBezTo>
                    <a:pt x="472" y="235"/>
                    <a:pt x="472" y="235"/>
                    <a:pt x="472" y="235"/>
                  </a:cubicBezTo>
                  <a:cubicBezTo>
                    <a:pt x="474" y="238"/>
                    <a:pt x="468" y="240"/>
                    <a:pt x="462" y="240"/>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48" name="Freeform 41"/>
            <p:cNvSpPr>
              <a:spLocks/>
            </p:cNvSpPr>
            <p:nvPr userDrawn="1"/>
          </p:nvSpPr>
          <p:spPr bwMode="auto">
            <a:xfrm>
              <a:off x="15338425" y="2598738"/>
              <a:ext cx="26988" cy="17463"/>
            </a:xfrm>
            <a:custGeom>
              <a:avLst/>
              <a:gdLst>
                <a:gd name="T0" fmla="*/ 6 w 10"/>
                <a:gd name="T1" fmla="*/ 2 h 6"/>
                <a:gd name="T2" fmla="*/ 1 w 10"/>
                <a:gd name="T3" fmla="*/ 3 h 6"/>
                <a:gd name="T4" fmla="*/ 8 w 10"/>
                <a:gd name="T5" fmla="*/ 5 h 6"/>
                <a:gd name="T6" fmla="*/ 9 w 10"/>
                <a:gd name="T7" fmla="*/ 2 h 6"/>
                <a:gd name="T8" fmla="*/ 6 w 10"/>
                <a:gd name="T9" fmla="*/ 2 h 6"/>
              </a:gdLst>
              <a:ahLst/>
              <a:cxnLst>
                <a:cxn ang="0">
                  <a:pos x="T0" y="T1"/>
                </a:cxn>
                <a:cxn ang="0">
                  <a:pos x="T2" y="T3"/>
                </a:cxn>
                <a:cxn ang="0">
                  <a:pos x="T4" y="T5"/>
                </a:cxn>
                <a:cxn ang="0">
                  <a:pos x="T6" y="T7"/>
                </a:cxn>
                <a:cxn ang="0">
                  <a:pos x="T8" y="T9"/>
                </a:cxn>
              </a:cxnLst>
              <a:rect l="0" t="0" r="r" b="b"/>
              <a:pathLst>
                <a:path w="10" h="6">
                  <a:moveTo>
                    <a:pt x="6" y="2"/>
                  </a:moveTo>
                  <a:cubicBezTo>
                    <a:pt x="5" y="0"/>
                    <a:pt x="0" y="2"/>
                    <a:pt x="1" y="3"/>
                  </a:cubicBezTo>
                  <a:cubicBezTo>
                    <a:pt x="2" y="5"/>
                    <a:pt x="6" y="6"/>
                    <a:pt x="8" y="5"/>
                  </a:cubicBezTo>
                  <a:cubicBezTo>
                    <a:pt x="10" y="5"/>
                    <a:pt x="10" y="3"/>
                    <a:pt x="9" y="2"/>
                  </a:cubicBezTo>
                  <a:cubicBezTo>
                    <a:pt x="8" y="1"/>
                    <a:pt x="6" y="4"/>
                    <a:pt x="6" y="2"/>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49" name="Freeform 42"/>
            <p:cNvSpPr>
              <a:spLocks/>
            </p:cNvSpPr>
            <p:nvPr userDrawn="1"/>
          </p:nvSpPr>
          <p:spPr bwMode="auto">
            <a:xfrm>
              <a:off x="15465425" y="3276600"/>
              <a:ext cx="15875" cy="11113"/>
            </a:xfrm>
            <a:custGeom>
              <a:avLst/>
              <a:gdLst>
                <a:gd name="T0" fmla="*/ 1 w 6"/>
                <a:gd name="T1" fmla="*/ 2 h 4"/>
                <a:gd name="T2" fmla="*/ 5 w 6"/>
                <a:gd name="T3" fmla="*/ 2 h 4"/>
                <a:gd name="T4" fmla="*/ 1 w 6"/>
                <a:gd name="T5" fmla="*/ 2 h 4"/>
              </a:gdLst>
              <a:ahLst/>
              <a:cxnLst>
                <a:cxn ang="0">
                  <a:pos x="T0" y="T1"/>
                </a:cxn>
                <a:cxn ang="0">
                  <a:pos x="T2" y="T3"/>
                </a:cxn>
                <a:cxn ang="0">
                  <a:pos x="T4" y="T5"/>
                </a:cxn>
              </a:cxnLst>
              <a:rect l="0" t="0" r="r" b="b"/>
              <a:pathLst>
                <a:path w="6" h="4">
                  <a:moveTo>
                    <a:pt x="1" y="2"/>
                  </a:moveTo>
                  <a:cubicBezTo>
                    <a:pt x="3" y="3"/>
                    <a:pt x="4" y="4"/>
                    <a:pt x="5" y="2"/>
                  </a:cubicBezTo>
                  <a:cubicBezTo>
                    <a:pt x="6" y="1"/>
                    <a:pt x="0" y="0"/>
                    <a:pt x="1" y="2"/>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50" name="Freeform 43"/>
            <p:cNvSpPr>
              <a:spLocks/>
            </p:cNvSpPr>
            <p:nvPr userDrawn="1"/>
          </p:nvSpPr>
          <p:spPr bwMode="auto">
            <a:xfrm>
              <a:off x="15490825" y="3287713"/>
              <a:ext cx="11113" cy="7938"/>
            </a:xfrm>
            <a:custGeom>
              <a:avLst/>
              <a:gdLst>
                <a:gd name="T0" fmla="*/ 2 w 4"/>
                <a:gd name="T1" fmla="*/ 0 h 3"/>
                <a:gd name="T2" fmla="*/ 3 w 4"/>
                <a:gd name="T3" fmla="*/ 2 h 3"/>
                <a:gd name="T4" fmla="*/ 2 w 4"/>
                <a:gd name="T5" fmla="*/ 0 h 3"/>
              </a:gdLst>
              <a:ahLst/>
              <a:cxnLst>
                <a:cxn ang="0">
                  <a:pos x="T0" y="T1"/>
                </a:cxn>
                <a:cxn ang="0">
                  <a:pos x="T2" y="T3"/>
                </a:cxn>
                <a:cxn ang="0">
                  <a:pos x="T4" y="T5"/>
                </a:cxn>
              </a:cxnLst>
              <a:rect l="0" t="0" r="r" b="b"/>
              <a:pathLst>
                <a:path w="4" h="3">
                  <a:moveTo>
                    <a:pt x="2" y="0"/>
                  </a:moveTo>
                  <a:cubicBezTo>
                    <a:pt x="0" y="0"/>
                    <a:pt x="2" y="3"/>
                    <a:pt x="3" y="2"/>
                  </a:cubicBezTo>
                  <a:cubicBezTo>
                    <a:pt x="4" y="1"/>
                    <a:pt x="4" y="0"/>
                    <a:pt x="2" y="0"/>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51" name="Freeform 44"/>
            <p:cNvSpPr>
              <a:spLocks/>
            </p:cNvSpPr>
            <p:nvPr userDrawn="1"/>
          </p:nvSpPr>
          <p:spPr bwMode="auto">
            <a:xfrm>
              <a:off x="15368588" y="2713038"/>
              <a:ext cx="33338" cy="11113"/>
            </a:xfrm>
            <a:custGeom>
              <a:avLst/>
              <a:gdLst>
                <a:gd name="T0" fmla="*/ 9 w 12"/>
                <a:gd name="T1" fmla="*/ 1 h 4"/>
                <a:gd name="T2" fmla="*/ 3 w 12"/>
                <a:gd name="T3" fmla="*/ 4 h 4"/>
                <a:gd name="T4" fmla="*/ 7 w 12"/>
                <a:gd name="T5" fmla="*/ 3 h 4"/>
                <a:gd name="T6" fmla="*/ 9 w 12"/>
                <a:gd name="T7" fmla="*/ 1 h 4"/>
              </a:gdLst>
              <a:ahLst/>
              <a:cxnLst>
                <a:cxn ang="0">
                  <a:pos x="T0" y="T1"/>
                </a:cxn>
                <a:cxn ang="0">
                  <a:pos x="T2" y="T3"/>
                </a:cxn>
                <a:cxn ang="0">
                  <a:pos x="T4" y="T5"/>
                </a:cxn>
                <a:cxn ang="0">
                  <a:pos x="T6" y="T7"/>
                </a:cxn>
              </a:cxnLst>
              <a:rect l="0" t="0" r="r" b="b"/>
              <a:pathLst>
                <a:path w="12" h="4">
                  <a:moveTo>
                    <a:pt x="9" y="1"/>
                  </a:moveTo>
                  <a:cubicBezTo>
                    <a:pt x="7" y="0"/>
                    <a:pt x="0" y="4"/>
                    <a:pt x="3" y="4"/>
                  </a:cubicBezTo>
                  <a:cubicBezTo>
                    <a:pt x="4" y="4"/>
                    <a:pt x="5" y="3"/>
                    <a:pt x="7" y="3"/>
                  </a:cubicBezTo>
                  <a:cubicBezTo>
                    <a:pt x="8" y="3"/>
                    <a:pt x="12" y="2"/>
                    <a:pt x="9" y="1"/>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52" name="Freeform 45"/>
            <p:cNvSpPr>
              <a:spLocks/>
            </p:cNvSpPr>
            <p:nvPr userDrawn="1"/>
          </p:nvSpPr>
          <p:spPr bwMode="auto">
            <a:xfrm>
              <a:off x="15443200" y="3265488"/>
              <a:ext cx="14288" cy="11113"/>
            </a:xfrm>
            <a:custGeom>
              <a:avLst/>
              <a:gdLst>
                <a:gd name="T0" fmla="*/ 1 w 5"/>
                <a:gd name="T1" fmla="*/ 2 h 4"/>
                <a:gd name="T2" fmla="*/ 4 w 5"/>
                <a:gd name="T3" fmla="*/ 2 h 4"/>
                <a:gd name="T4" fmla="*/ 1 w 5"/>
                <a:gd name="T5" fmla="*/ 2 h 4"/>
              </a:gdLst>
              <a:ahLst/>
              <a:cxnLst>
                <a:cxn ang="0">
                  <a:pos x="T0" y="T1"/>
                </a:cxn>
                <a:cxn ang="0">
                  <a:pos x="T2" y="T3"/>
                </a:cxn>
                <a:cxn ang="0">
                  <a:pos x="T4" y="T5"/>
                </a:cxn>
              </a:cxnLst>
              <a:rect l="0" t="0" r="r" b="b"/>
              <a:pathLst>
                <a:path w="5" h="4">
                  <a:moveTo>
                    <a:pt x="1" y="2"/>
                  </a:moveTo>
                  <a:cubicBezTo>
                    <a:pt x="3" y="4"/>
                    <a:pt x="4" y="3"/>
                    <a:pt x="4" y="2"/>
                  </a:cubicBezTo>
                  <a:cubicBezTo>
                    <a:pt x="5" y="0"/>
                    <a:pt x="0" y="0"/>
                    <a:pt x="1" y="2"/>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53" name="Freeform 46"/>
            <p:cNvSpPr>
              <a:spLocks/>
            </p:cNvSpPr>
            <p:nvPr userDrawn="1"/>
          </p:nvSpPr>
          <p:spPr bwMode="auto">
            <a:xfrm>
              <a:off x="15517813" y="2638425"/>
              <a:ext cx="41275" cy="38100"/>
            </a:xfrm>
            <a:custGeom>
              <a:avLst/>
              <a:gdLst>
                <a:gd name="T0" fmla="*/ 13 w 15"/>
                <a:gd name="T1" fmla="*/ 1 h 14"/>
                <a:gd name="T2" fmla="*/ 9 w 15"/>
                <a:gd name="T3" fmla="*/ 3 h 14"/>
                <a:gd name="T4" fmla="*/ 4 w 15"/>
                <a:gd name="T5" fmla="*/ 8 h 14"/>
                <a:gd name="T6" fmla="*/ 1 w 15"/>
                <a:gd name="T7" fmla="*/ 9 h 14"/>
                <a:gd name="T8" fmla="*/ 3 w 15"/>
                <a:gd name="T9" fmla="*/ 13 h 14"/>
                <a:gd name="T10" fmla="*/ 5 w 15"/>
                <a:gd name="T11" fmla="*/ 13 h 14"/>
                <a:gd name="T12" fmla="*/ 12 w 15"/>
                <a:gd name="T13" fmla="*/ 8 h 14"/>
                <a:gd name="T14" fmla="*/ 10 w 15"/>
                <a:gd name="T15" fmla="*/ 5 h 14"/>
                <a:gd name="T16" fmla="*/ 14 w 15"/>
                <a:gd name="T17" fmla="*/ 4 h 14"/>
                <a:gd name="T18" fmla="*/ 13 w 15"/>
                <a:gd name="T19" fmla="*/ 1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14">
                  <a:moveTo>
                    <a:pt x="13" y="1"/>
                  </a:moveTo>
                  <a:cubicBezTo>
                    <a:pt x="13" y="0"/>
                    <a:pt x="11" y="0"/>
                    <a:pt x="9" y="3"/>
                  </a:cubicBezTo>
                  <a:cubicBezTo>
                    <a:pt x="7" y="5"/>
                    <a:pt x="5" y="7"/>
                    <a:pt x="4" y="8"/>
                  </a:cubicBezTo>
                  <a:cubicBezTo>
                    <a:pt x="4" y="9"/>
                    <a:pt x="1" y="8"/>
                    <a:pt x="1" y="9"/>
                  </a:cubicBezTo>
                  <a:cubicBezTo>
                    <a:pt x="0" y="11"/>
                    <a:pt x="1" y="14"/>
                    <a:pt x="3" y="13"/>
                  </a:cubicBezTo>
                  <a:cubicBezTo>
                    <a:pt x="4" y="12"/>
                    <a:pt x="4" y="13"/>
                    <a:pt x="5" y="13"/>
                  </a:cubicBezTo>
                  <a:cubicBezTo>
                    <a:pt x="6" y="13"/>
                    <a:pt x="11" y="10"/>
                    <a:pt x="12" y="8"/>
                  </a:cubicBezTo>
                  <a:cubicBezTo>
                    <a:pt x="13" y="7"/>
                    <a:pt x="10" y="6"/>
                    <a:pt x="10" y="5"/>
                  </a:cubicBezTo>
                  <a:cubicBezTo>
                    <a:pt x="10" y="4"/>
                    <a:pt x="13" y="4"/>
                    <a:pt x="14" y="4"/>
                  </a:cubicBezTo>
                  <a:cubicBezTo>
                    <a:pt x="15" y="3"/>
                    <a:pt x="13" y="2"/>
                    <a:pt x="13" y="1"/>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54" name="Freeform 47"/>
            <p:cNvSpPr>
              <a:spLocks/>
            </p:cNvSpPr>
            <p:nvPr userDrawn="1"/>
          </p:nvSpPr>
          <p:spPr bwMode="auto">
            <a:xfrm>
              <a:off x="15335250" y="2728913"/>
              <a:ext cx="15875" cy="17463"/>
            </a:xfrm>
            <a:custGeom>
              <a:avLst/>
              <a:gdLst>
                <a:gd name="T0" fmla="*/ 2 w 6"/>
                <a:gd name="T1" fmla="*/ 5 h 6"/>
                <a:gd name="T2" fmla="*/ 5 w 6"/>
                <a:gd name="T3" fmla="*/ 1 h 6"/>
                <a:gd name="T4" fmla="*/ 2 w 6"/>
                <a:gd name="T5" fmla="*/ 5 h 6"/>
              </a:gdLst>
              <a:ahLst/>
              <a:cxnLst>
                <a:cxn ang="0">
                  <a:pos x="T0" y="T1"/>
                </a:cxn>
                <a:cxn ang="0">
                  <a:pos x="T2" y="T3"/>
                </a:cxn>
                <a:cxn ang="0">
                  <a:pos x="T4" y="T5"/>
                </a:cxn>
              </a:cxnLst>
              <a:rect l="0" t="0" r="r" b="b"/>
              <a:pathLst>
                <a:path w="6" h="6">
                  <a:moveTo>
                    <a:pt x="2" y="5"/>
                  </a:moveTo>
                  <a:cubicBezTo>
                    <a:pt x="5" y="4"/>
                    <a:pt x="6" y="2"/>
                    <a:pt x="5" y="1"/>
                  </a:cubicBezTo>
                  <a:cubicBezTo>
                    <a:pt x="4" y="0"/>
                    <a:pt x="0" y="6"/>
                    <a:pt x="2" y="5"/>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55" name="Freeform 48"/>
            <p:cNvSpPr>
              <a:spLocks/>
            </p:cNvSpPr>
            <p:nvPr userDrawn="1"/>
          </p:nvSpPr>
          <p:spPr bwMode="auto">
            <a:xfrm>
              <a:off x="15498763" y="3298825"/>
              <a:ext cx="22225" cy="22225"/>
            </a:xfrm>
            <a:custGeom>
              <a:avLst/>
              <a:gdLst>
                <a:gd name="T0" fmla="*/ 3 w 8"/>
                <a:gd name="T1" fmla="*/ 0 h 8"/>
                <a:gd name="T2" fmla="*/ 3 w 8"/>
                <a:gd name="T3" fmla="*/ 6 h 8"/>
                <a:gd name="T4" fmla="*/ 7 w 8"/>
                <a:gd name="T5" fmla="*/ 4 h 8"/>
                <a:gd name="T6" fmla="*/ 3 w 8"/>
                <a:gd name="T7" fmla="*/ 0 h 8"/>
              </a:gdLst>
              <a:ahLst/>
              <a:cxnLst>
                <a:cxn ang="0">
                  <a:pos x="T0" y="T1"/>
                </a:cxn>
                <a:cxn ang="0">
                  <a:pos x="T2" y="T3"/>
                </a:cxn>
                <a:cxn ang="0">
                  <a:pos x="T4" y="T5"/>
                </a:cxn>
                <a:cxn ang="0">
                  <a:pos x="T6" y="T7"/>
                </a:cxn>
              </a:cxnLst>
              <a:rect l="0" t="0" r="r" b="b"/>
              <a:pathLst>
                <a:path w="8" h="8">
                  <a:moveTo>
                    <a:pt x="3" y="0"/>
                  </a:moveTo>
                  <a:cubicBezTo>
                    <a:pt x="0" y="1"/>
                    <a:pt x="2" y="8"/>
                    <a:pt x="3" y="6"/>
                  </a:cubicBezTo>
                  <a:cubicBezTo>
                    <a:pt x="4" y="6"/>
                    <a:pt x="6" y="5"/>
                    <a:pt x="7" y="4"/>
                  </a:cubicBezTo>
                  <a:cubicBezTo>
                    <a:pt x="8" y="3"/>
                    <a:pt x="6" y="0"/>
                    <a:pt x="3" y="0"/>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56" name="Freeform 49"/>
            <p:cNvSpPr>
              <a:spLocks/>
            </p:cNvSpPr>
            <p:nvPr userDrawn="1"/>
          </p:nvSpPr>
          <p:spPr bwMode="auto">
            <a:xfrm>
              <a:off x="17387888" y="2457450"/>
              <a:ext cx="152400" cy="77788"/>
            </a:xfrm>
            <a:custGeom>
              <a:avLst/>
              <a:gdLst>
                <a:gd name="T0" fmla="*/ 51 w 55"/>
                <a:gd name="T1" fmla="*/ 8 h 28"/>
                <a:gd name="T2" fmla="*/ 48 w 55"/>
                <a:gd name="T3" fmla="*/ 6 h 28"/>
                <a:gd name="T4" fmla="*/ 47 w 55"/>
                <a:gd name="T5" fmla="*/ 3 h 28"/>
                <a:gd name="T6" fmla="*/ 44 w 55"/>
                <a:gd name="T7" fmla="*/ 3 h 28"/>
                <a:gd name="T8" fmla="*/ 39 w 55"/>
                <a:gd name="T9" fmla="*/ 1 h 28"/>
                <a:gd name="T10" fmla="*/ 38 w 55"/>
                <a:gd name="T11" fmla="*/ 4 h 28"/>
                <a:gd name="T12" fmla="*/ 35 w 55"/>
                <a:gd name="T13" fmla="*/ 4 h 28"/>
                <a:gd name="T14" fmla="*/ 33 w 55"/>
                <a:gd name="T15" fmla="*/ 4 h 28"/>
                <a:gd name="T16" fmla="*/ 30 w 55"/>
                <a:gd name="T17" fmla="*/ 5 h 28"/>
                <a:gd name="T18" fmla="*/ 28 w 55"/>
                <a:gd name="T19" fmla="*/ 4 h 28"/>
                <a:gd name="T20" fmla="*/ 24 w 55"/>
                <a:gd name="T21" fmla="*/ 6 h 28"/>
                <a:gd name="T22" fmla="*/ 22 w 55"/>
                <a:gd name="T23" fmla="*/ 5 h 28"/>
                <a:gd name="T24" fmla="*/ 20 w 55"/>
                <a:gd name="T25" fmla="*/ 6 h 28"/>
                <a:gd name="T26" fmla="*/ 19 w 55"/>
                <a:gd name="T27" fmla="*/ 9 h 28"/>
                <a:gd name="T28" fmla="*/ 16 w 55"/>
                <a:gd name="T29" fmla="*/ 10 h 28"/>
                <a:gd name="T30" fmla="*/ 15 w 55"/>
                <a:gd name="T31" fmla="*/ 6 h 28"/>
                <a:gd name="T32" fmla="*/ 7 w 55"/>
                <a:gd name="T33" fmla="*/ 1 h 28"/>
                <a:gd name="T34" fmla="*/ 8 w 55"/>
                <a:gd name="T35" fmla="*/ 4 h 28"/>
                <a:gd name="T36" fmla="*/ 6 w 55"/>
                <a:gd name="T37" fmla="*/ 4 h 28"/>
                <a:gd name="T38" fmla="*/ 2 w 55"/>
                <a:gd name="T39" fmla="*/ 5 h 28"/>
                <a:gd name="T40" fmla="*/ 0 w 55"/>
                <a:gd name="T41" fmla="*/ 9 h 28"/>
                <a:gd name="T42" fmla="*/ 5 w 55"/>
                <a:gd name="T43" fmla="*/ 10 h 28"/>
                <a:gd name="T44" fmla="*/ 11 w 55"/>
                <a:gd name="T45" fmla="*/ 10 h 28"/>
                <a:gd name="T46" fmla="*/ 10 w 55"/>
                <a:gd name="T47" fmla="*/ 12 h 28"/>
                <a:gd name="T48" fmla="*/ 7 w 55"/>
                <a:gd name="T49" fmla="*/ 14 h 28"/>
                <a:gd name="T50" fmla="*/ 1 w 55"/>
                <a:gd name="T51" fmla="*/ 15 h 28"/>
                <a:gd name="T52" fmla="*/ 9 w 55"/>
                <a:gd name="T53" fmla="*/ 15 h 28"/>
                <a:gd name="T54" fmla="*/ 11 w 55"/>
                <a:gd name="T55" fmla="*/ 17 h 28"/>
                <a:gd name="T56" fmla="*/ 12 w 55"/>
                <a:gd name="T57" fmla="*/ 19 h 28"/>
                <a:gd name="T58" fmla="*/ 10 w 55"/>
                <a:gd name="T59" fmla="*/ 21 h 28"/>
                <a:gd name="T60" fmla="*/ 8 w 55"/>
                <a:gd name="T61" fmla="*/ 23 h 28"/>
                <a:gd name="T62" fmla="*/ 14 w 55"/>
                <a:gd name="T63" fmla="*/ 23 h 28"/>
                <a:gd name="T64" fmla="*/ 24 w 55"/>
                <a:gd name="T65" fmla="*/ 27 h 28"/>
                <a:gd name="T66" fmla="*/ 33 w 55"/>
                <a:gd name="T67" fmla="*/ 24 h 28"/>
                <a:gd name="T68" fmla="*/ 39 w 55"/>
                <a:gd name="T69" fmla="*/ 22 h 28"/>
                <a:gd name="T70" fmla="*/ 46 w 55"/>
                <a:gd name="T71" fmla="*/ 20 h 28"/>
                <a:gd name="T72" fmla="*/ 50 w 55"/>
                <a:gd name="T73" fmla="*/ 16 h 28"/>
                <a:gd name="T74" fmla="*/ 54 w 55"/>
                <a:gd name="T75" fmla="*/ 13 h 28"/>
                <a:gd name="T76" fmla="*/ 51 w 55"/>
                <a:gd name="T77" fmla="*/ 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5" h="28">
                  <a:moveTo>
                    <a:pt x="51" y="8"/>
                  </a:moveTo>
                  <a:cubicBezTo>
                    <a:pt x="49" y="8"/>
                    <a:pt x="48" y="7"/>
                    <a:pt x="48" y="6"/>
                  </a:cubicBezTo>
                  <a:cubicBezTo>
                    <a:pt x="49" y="5"/>
                    <a:pt x="47" y="4"/>
                    <a:pt x="47" y="3"/>
                  </a:cubicBezTo>
                  <a:cubicBezTo>
                    <a:pt x="48" y="2"/>
                    <a:pt x="45" y="3"/>
                    <a:pt x="44" y="3"/>
                  </a:cubicBezTo>
                  <a:cubicBezTo>
                    <a:pt x="43" y="3"/>
                    <a:pt x="40" y="0"/>
                    <a:pt x="39" y="1"/>
                  </a:cubicBezTo>
                  <a:cubicBezTo>
                    <a:pt x="38" y="1"/>
                    <a:pt x="39" y="3"/>
                    <a:pt x="38" y="4"/>
                  </a:cubicBezTo>
                  <a:cubicBezTo>
                    <a:pt x="38" y="5"/>
                    <a:pt x="35" y="3"/>
                    <a:pt x="35" y="4"/>
                  </a:cubicBezTo>
                  <a:cubicBezTo>
                    <a:pt x="35" y="5"/>
                    <a:pt x="34" y="5"/>
                    <a:pt x="33" y="4"/>
                  </a:cubicBezTo>
                  <a:cubicBezTo>
                    <a:pt x="32" y="3"/>
                    <a:pt x="30" y="4"/>
                    <a:pt x="30" y="5"/>
                  </a:cubicBezTo>
                  <a:cubicBezTo>
                    <a:pt x="31" y="5"/>
                    <a:pt x="30" y="5"/>
                    <a:pt x="28" y="4"/>
                  </a:cubicBezTo>
                  <a:cubicBezTo>
                    <a:pt x="26" y="3"/>
                    <a:pt x="24" y="5"/>
                    <a:pt x="24" y="6"/>
                  </a:cubicBezTo>
                  <a:cubicBezTo>
                    <a:pt x="25" y="7"/>
                    <a:pt x="24" y="7"/>
                    <a:pt x="22" y="5"/>
                  </a:cubicBezTo>
                  <a:cubicBezTo>
                    <a:pt x="21" y="2"/>
                    <a:pt x="19" y="5"/>
                    <a:pt x="20" y="6"/>
                  </a:cubicBezTo>
                  <a:cubicBezTo>
                    <a:pt x="21" y="8"/>
                    <a:pt x="20" y="9"/>
                    <a:pt x="19" y="9"/>
                  </a:cubicBezTo>
                  <a:cubicBezTo>
                    <a:pt x="18" y="8"/>
                    <a:pt x="17" y="9"/>
                    <a:pt x="16" y="10"/>
                  </a:cubicBezTo>
                  <a:cubicBezTo>
                    <a:pt x="15" y="11"/>
                    <a:pt x="13" y="7"/>
                    <a:pt x="15" y="6"/>
                  </a:cubicBezTo>
                  <a:cubicBezTo>
                    <a:pt x="16" y="5"/>
                    <a:pt x="9" y="1"/>
                    <a:pt x="7" y="1"/>
                  </a:cubicBezTo>
                  <a:cubicBezTo>
                    <a:pt x="5" y="1"/>
                    <a:pt x="6" y="3"/>
                    <a:pt x="8" y="4"/>
                  </a:cubicBezTo>
                  <a:cubicBezTo>
                    <a:pt x="9" y="5"/>
                    <a:pt x="7" y="5"/>
                    <a:pt x="6" y="4"/>
                  </a:cubicBezTo>
                  <a:cubicBezTo>
                    <a:pt x="5" y="3"/>
                    <a:pt x="3" y="4"/>
                    <a:pt x="2" y="5"/>
                  </a:cubicBezTo>
                  <a:cubicBezTo>
                    <a:pt x="1" y="7"/>
                    <a:pt x="0" y="7"/>
                    <a:pt x="0" y="9"/>
                  </a:cubicBezTo>
                  <a:cubicBezTo>
                    <a:pt x="0" y="10"/>
                    <a:pt x="2" y="11"/>
                    <a:pt x="5" y="10"/>
                  </a:cubicBezTo>
                  <a:cubicBezTo>
                    <a:pt x="7" y="9"/>
                    <a:pt x="10" y="9"/>
                    <a:pt x="11" y="10"/>
                  </a:cubicBezTo>
                  <a:cubicBezTo>
                    <a:pt x="12" y="11"/>
                    <a:pt x="9" y="11"/>
                    <a:pt x="10" y="12"/>
                  </a:cubicBezTo>
                  <a:cubicBezTo>
                    <a:pt x="11" y="13"/>
                    <a:pt x="10" y="14"/>
                    <a:pt x="7" y="14"/>
                  </a:cubicBezTo>
                  <a:cubicBezTo>
                    <a:pt x="4" y="13"/>
                    <a:pt x="1" y="14"/>
                    <a:pt x="1" y="15"/>
                  </a:cubicBezTo>
                  <a:cubicBezTo>
                    <a:pt x="2" y="16"/>
                    <a:pt x="9" y="14"/>
                    <a:pt x="9" y="15"/>
                  </a:cubicBezTo>
                  <a:cubicBezTo>
                    <a:pt x="9" y="16"/>
                    <a:pt x="9" y="18"/>
                    <a:pt x="11" y="17"/>
                  </a:cubicBezTo>
                  <a:cubicBezTo>
                    <a:pt x="13" y="17"/>
                    <a:pt x="11" y="19"/>
                    <a:pt x="12" y="19"/>
                  </a:cubicBezTo>
                  <a:cubicBezTo>
                    <a:pt x="13" y="19"/>
                    <a:pt x="13" y="21"/>
                    <a:pt x="10" y="21"/>
                  </a:cubicBezTo>
                  <a:cubicBezTo>
                    <a:pt x="8" y="22"/>
                    <a:pt x="7" y="22"/>
                    <a:pt x="8" y="23"/>
                  </a:cubicBezTo>
                  <a:cubicBezTo>
                    <a:pt x="9" y="24"/>
                    <a:pt x="12" y="23"/>
                    <a:pt x="14" y="23"/>
                  </a:cubicBezTo>
                  <a:cubicBezTo>
                    <a:pt x="17" y="22"/>
                    <a:pt x="21" y="25"/>
                    <a:pt x="24" y="27"/>
                  </a:cubicBezTo>
                  <a:cubicBezTo>
                    <a:pt x="27" y="28"/>
                    <a:pt x="32" y="26"/>
                    <a:pt x="33" y="24"/>
                  </a:cubicBezTo>
                  <a:cubicBezTo>
                    <a:pt x="33" y="23"/>
                    <a:pt x="37" y="23"/>
                    <a:pt x="39" y="22"/>
                  </a:cubicBezTo>
                  <a:cubicBezTo>
                    <a:pt x="41" y="21"/>
                    <a:pt x="43" y="20"/>
                    <a:pt x="46" y="20"/>
                  </a:cubicBezTo>
                  <a:cubicBezTo>
                    <a:pt x="49" y="20"/>
                    <a:pt x="49" y="16"/>
                    <a:pt x="50" y="16"/>
                  </a:cubicBezTo>
                  <a:cubicBezTo>
                    <a:pt x="51" y="17"/>
                    <a:pt x="53" y="14"/>
                    <a:pt x="54" y="13"/>
                  </a:cubicBezTo>
                  <a:cubicBezTo>
                    <a:pt x="55" y="11"/>
                    <a:pt x="53" y="8"/>
                    <a:pt x="51" y="8"/>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57" name="Freeform 50"/>
            <p:cNvSpPr>
              <a:spLocks/>
            </p:cNvSpPr>
            <p:nvPr userDrawn="1"/>
          </p:nvSpPr>
          <p:spPr bwMode="auto">
            <a:xfrm>
              <a:off x="16611600" y="3217863"/>
              <a:ext cx="11113" cy="25400"/>
            </a:xfrm>
            <a:custGeom>
              <a:avLst/>
              <a:gdLst>
                <a:gd name="T0" fmla="*/ 1 w 4"/>
                <a:gd name="T1" fmla="*/ 2 h 9"/>
                <a:gd name="T2" fmla="*/ 0 w 4"/>
                <a:gd name="T3" fmla="*/ 3 h 9"/>
                <a:gd name="T4" fmla="*/ 1 w 4"/>
                <a:gd name="T5" fmla="*/ 7 h 9"/>
                <a:gd name="T6" fmla="*/ 3 w 4"/>
                <a:gd name="T7" fmla="*/ 9 h 9"/>
                <a:gd name="T8" fmla="*/ 2 w 4"/>
                <a:gd name="T9" fmla="*/ 6 h 9"/>
                <a:gd name="T10" fmla="*/ 1 w 4"/>
                <a:gd name="T11" fmla="*/ 2 h 9"/>
              </a:gdLst>
              <a:ahLst/>
              <a:cxnLst>
                <a:cxn ang="0">
                  <a:pos x="T0" y="T1"/>
                </a:cxn>
                <a:cxn ang="0">
                  <a:pos x="T2" y="T3"/>
                </a:cxn>
                <a:cxn ang="0">
                  <a:pos x="T4" y="T5"/>
                </a:cxn>
                <a:cxn ang="0">
                  <a:pos x="T6" y="T7"/>
                </a:cxn>
                <a:cxn ang="0">
                  <a:pos x="T8" y="T9"/>
                </a:cxn>
                <a:cxn ang="0">
                  <a:pos x="T10" y="T11"/>
                </a:cxn>
              </a:cxnLst>
              <a:rect l="0" t="0" r="r" b="b"/>
              <a:pathLst>
                <a:path w="4" h="9">
                  <a:moveTo>
                    <a:pt x="1" y="2"/>
                  </a:moveTo>
                  <a:cubicBezTo>
                    <a:pt x="0" y="0"/>
                    <a:pt x="0" y="1"/>
                    <a:pt x="0" y="3"/>
                  </a:cubicBezTo>
                  <a:cubicBezTo>
                    <a:pt x="0" y="5"/>
                    <a:pt x="1" y="5"/>
                    <a:pt x="1" y="7"/>
                  </a:cubicBezTo>
                  <a:cubicBezTo>
                    <a:pt x="1" y="8"/>
                    <a:pt x="3" y="9"/>
                    <a:pt x="3" y="9"/>
                  </a:cubicBezTo>
                  <a:cubicBezTo>
                    <a:pt x="4" y="8"/>
                    <a:pt x="2" y="6"/>
                    <a:pt x="2" y="6"/>
                  </a:cubicBezTo>
                  <a:cubicBezTo>
                    <a:pt x="2" y="5"/>
                    <a:pt x="2" y="4"/>
                    <a:pt x="1" y="2"/>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74" name="Freeform 67"/>
            <p:cNvSpPr>
              <a:spLocks noEditPoints="1"/>
            </p:cNvSpPr>
            <p:nvPr userDrawn="1"/>
          </p:nvSpPr>
          <p:spPr bwMode="auto">
            <a:xfrm>
              <a:off x="16408400" y="3005138"/>
              <a:ext cx="85725" cy="134938"/>
            </a:xfrm>
            <a:custGeom>
              <a:avLst/>
              <a:gdLst>
                <a:gd name="T0" fmla="*/ 16 w 31"/>
                <a:gd name="T1" fmla="*/ 0 h 49"/>
                <a:gd name="T2" fmla="*/ 0 w 31"/>
                <a:gd name="T3" fmla="*/ 16 h 49"/>
                <a:gd name="T4" fmla="*/ 16 w 31"/>
                <a:gd name="T5" fmla="*/ 49 h 49"/>
                <a:gd name="T6" fmla="*/ 31 w 31"/>
                <a:gd name="T7" fmla="*/ 16 h 49"/>
                <a:gd name="T8" fmla="*/ 16 w 31"/>
                <a:gd name="T9" fmla="*/ 0 h 49"/>
                <a:gd name="T10" fmla="*/ 16 w 31"/>
                <a:gd name="T11" fmla="*/ 23 h 49"/>
                <a:gd name="T12" fmla="*/ 9 w 31"/>
                <a:gd name="T13" fmla="*/ 16 h 49"/>
                <a:gd name="T14" fmla="*/ 16 w 31"/>
                <a:gd name="T15" fmla="*/ 9 h 49"/>
                <a:gd name="T16" fmla="*/ 22 w 31"/>
                <a:gd name="T17" fmla="*/ 16 h 49"/>
                <a:gd name="T18" fmla="*/ 16 w 31"/>
                <a:gd name="T19" fmla="*/ 23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49">
                  <a:moveTo>
                    <a:pt x="16" y="0"/>
                  </a:moveTo>
                  <a:cubicBezTo>
                    <a:pt x="7" y="0"/>
                    <a:pt x="0" y="7"/>
                    <a:pt x="0" y="16"/>
                  </a:cubicBezTo>
                  <a:cubicBezTo>
                    <a:pt x="0" y="25"/>
                    <a:pt x="16" y="49"/>
                    <a:pt x="16" y="49"/>
                  </a:cubicBezTo>
                  <a:cubicBezTo>
                    <a:pt x="16" y="49"/>
                    <a:pt x="31" y="25"/>
                    <a:pt x="31" y="16"/>
                  </a:cubicBezTo>
                  <a:cubicBezTo>
                    <a:pt x="31" y="7"/>
                    <a:pt x="24" y="0"/>
                    <a:pt x="16" y="0"/>
                  </a:cubicBezTo>
                  <a:moveTo>
                    <a:pt x="16" y="23"/>
                  </a:moveTo>
                  <a:cubicBezTo>
                    <a:pt x="12" y="23"/>
                    <a:pt x="9" y="20"/>
                    <a:pt x="9" y="16"/>
                  </a:cubicBezTo>
                  <a:cubicBezTo>
                    <a:pt x="9" y="12"/>
                    <a:pt x="12" y="9"/>
                    <a:pt x="16" y="9"/>
                  </a:cubicBezTo>
                  <a:cubicBezTo>
                    <a:pt x="19" y="9"/>
                    <a:pt x="22" y="12"/>
                    <a:pt x="22" y="16"/>
                  </a:cubicBezTo>
                  <a:cubicBezTo>
                    <a:pt x="22" y="20"/>
                    <a:pt x="19" y="23"/>
                    <a:pt x="16" y="23"/>
                  </a:cubicBezTo>
                </a:path>
              </a:pathLst>
            </a:custGeom>
            <a:solidFill>
              <a:srgbClr val="7FBB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grpSp>
      <p:grpSp>
        <p:nvGrpSpPr>
          <p:cNvPr id="98" name="Group 97"/>
          <p:cNvGrpSpPr/>
          <p:nvPr userDrawn="1"/>
        </p:nvGrpSpPr>
        <p:grpSpPr>
          <a:xfrm>
            <a:off x="18853150" y="1957388"/>
            <a:ext cx="1490663" cy="1516063"/>
            <a:chOff x="18853150" y="1957388"/>
            <a:chExt cx="1490663" cy="1516063"/>
          </a:xfrm>
        </p:grpSpPr>
        <p:sp>
          <p:nvSpPr>
            <p:cNvPr id="58" name="Freeform 51"/>
            <p:cNvSpPr>
              <a:spLocks noEditPoints="1"/>
            </p:cNvSpPr>
            <p:nvPr userDrawn="1"/>
          </p:nvSpPr>
          <p:spPr bwMode="auto">
            <a:xfrm>
              <a:off x="18875375" y="2527300"/>
              <a:ext cx="1468438" cy="909638"/>
            </a:xfrm>
            <a:custGeom>
              <a:avLst/>
              <a:gdLst>
                <a:gd name="T0" fmla="*/ 475 w 529"/>
                <a:gd name="T1" fmla="*/ 128 h 328"/>
                <a:gd name="T2" fmla="*/ 449 w 529"/>
                <a:gd name="T3" fmla="*/ 95 h 328"/>
                <a:gd name="T4" fmla="*/ 400 w 529"/>
                <a:gd name="T5" fmla="*/ 48 h 328"/>
                <a:gd name="T6" fmla="*/ 377 w 529"/>
                <a:gd name="T7" fmla="*/ 1 h 328"/>
                <a:gd name="T8" fmla="*/ 328 w 529"/>
                <a:gd name="T9" fmla="*/ 43 h 328"/>
                <a:gd name="T10" fmla="*/ 305 w 529"/>
                <a:gd name="T11" fmla="*/ 82 h 328"/>
                <a:gd name="T12" fmla="*/ 220 w 529"/>
                <a:gd name="T13" fmla="*/ 82 h 328"/>
                <a:gd name="T14" fmla="*/ 216 w 529"/>
                <a:gd name="T15" fmla="*/ 41 h 328"/>
                <a:gd name="T16" fmla="*/ 203 w 529"/>
                <a:gd name="T17" fmla="*/ 89 h 328"/>
                <a:gd name="T18" fmla="*/ 141 w 529"/>
                <a:gd name="T19" fmla="*/ 126 h 328"/>
                <a:gd name="T20" fmla="*/ 71 w 529"/>
                <a:gd name="T21" fmla="*/ 162 h 328"/>
                <a:gd name="T22" fmla="*/ 86 w 529"/>
                <a:gd name="T23" fmla="*/ 236 h 328"/>
                <a:gd name="T24" fmla="*/ 18 w 529"/>
                <a:gd name="T25" fmla="*/ 317 h 328"/>
                <a:gd name="T26" fmla="*/ 105 w 529"/>
                <a:gd name="T27" fmla="*/ 294 h 328"/>
                <a:gd name="T28" fmla="*/ 192 w 529"/>
                <a:gd name="T29" fmla="*/ 229 h 328"/>
                <a:gd name="T30" fmla="*/ 274 w 529"/>
                <a:gd name="T31" fmla="*/ 304 h 328"/>
                <a:gd name="T32" fmla="*/ 250 w 529"/>
                <a:gd name="T33" fmla="*/ 205 h 328"/>
                <a:gd name="T34" fmla="*/ 310 w 529"/>
                <a:gd name="T35" fmla="*/ 259 h 328"/>
                <a:gd name="T36" fmla="*/ 344 w 529"/>
                <a:gd name="T37" fmla="*/ 311 h 328"/>
                <a:gd name="T38" fmla="*/ 357 w 529"/>
                <a:gd name="T39" fmla="*/ 267 h 328"/>
                <a:gd name="T40" fmla="*/ 395 w 529"/>
                <a:gd name="T41" fmla="*/ 242 h 328"/>
                <a:gd name="T42" fmla="*/ 461 w 529"/>
                <a:gd name="T43" fmla="*/ 199 h 328"/>
                <a:gd name="T44" fmla="*/ 507 w 529"/>
                <a:gd name="T45" fmla="*/ 185 h 328"/>
                <a:gd name="T46" fmla="*/ 343 w 529"/>
                <a:gd name="T47" fmla="*/ 151 h 328"/>
                <a:gd name="T48" fmla="*/ 342 w 529"/>
                <a:gd name="T49" fmla="*/ 224 h 328"/>
                <a:gd name="T50" fmla="*/ 341 w 529"/>
                <a:gd name="T51" fmla="*/ 221 h 328"/>
                <a:gd name="T52" fmla="*/ 326 w 529"/>
                <a:gd name="T53" fmla="*/ 196 h 328"/>
                <a:gd name="T54" fmla="*/ 345 w 529"/>
                <a:gd name="T55" fmla="*/ 172 h 328"/>
                <a:gd name="T56" fmla="*/ 352 w 529"/>
                <a:gd name="T57" fmla="*/ 122 h 328"/>
                <a:gd name="T58" fmla="*/ 352 w 529"/>
                <a:gd name="T59" fmla="*/ 118 h 328"/>
                <a:gd name="T60" fmla="*/ 383 w 529"/>
                <a:gd name="T61" fmla="*/ 170 h 328"/>
                <a:gd name="T62" fmla="*/ 393 w 529"/>
                <a:gd name="T63" fmla="*/ 166 h 328"/>
                <a:gd name="T64" fmla="*/ 346 w 529"/>
                <a:gd name="T65" fmla="*/ 83 h 328"/>
                <a:gd name="T66" fmla="*/ 340 w 529"/>
                <a:gd name="T67" fmla="*/ 168 h 328"/>
                <a:gd name="T68" fmla="*/ 277 w 529"/>
                <a:gd name="T69" fmla="*/ 189 h 328"/>
                <a:gd name="T70" fmla="*/ 279 w 529"/>
                <a:gd name="T71" fmla="*/ 193 h 328"/>
                <a:gd name="T72" fmla="*/ 249 w 529"/>
                <a:gd name="T73" fmla="*/ 166 h 328"/>
                <a:gd name="T74" fmla="*/ 277 w 529"/>
                <a:gd name="T75" fmla="*/ 194 h 328"/>
                <a:gd name="T76" fmla="*/ 274 w 529"/>
                <a:gd name="T77" fmla="*/ 196 h 328"/>
                <a:gd name="T78" fmla="*/ 308 w 529"/>
                <a:gd name="T79" fmla="*/ 215 h 328"/>
                <a:gd name="T80" fmla="*/ 308 w 529"/>
                <a:gd name="T81" fmla="*/ 231 h 328"/>
                <a:gd name="T82" fmla="*/ 309 w 529"/>
                <a:gd name="T83" fmla="*/ 225 h 328"/>
                <a:gd name="T84" fmla="*/ 309 w 529"/>
                <a:gd name="T85" fmla="*/ 219 h 328"/>
                <a:gd name="T86" fmla="*/ 318 w 529"/>
                <a:gd name="T87" fmla="*/ 248 h 328"/>
                <a:gd name="T88" fmla="*/ 383 w 529"/>
                <a:gd name="T89" fmla="*/ 255 h 328"/>
                <a:gd name="T90" fmla="*/ 403 w 529"/>
                <a:gd name="T91" fmla="*/ 207 h 328"/>
                <a:gd name="T92" fmla="*/ 408 w 529"/>
                <a:gd name="T93" fmla="*/ 199 h 328"/>
                <a:gd name="T94" fmla="*/ 404 w 529"/>
                <a:gd name="T95" fmla="*/ 206 h 328"/>
                <a:gd name="T96" fmla="*/ 303 w 529"/>
                <a:gd name="T97" fmla="*/ 152 h 328"/>
                <a:gd name="T98" fmla="*/ 265 w 529"/>
                <a:gd name="T99" fmla="*/ 126 h 328"/>
                <a:gd name="T100" fmla="*/ 210 w 529"/>
                <a:gd name="T101" fmla="*/ 180 h 328"/>
                <a:gd name="T102" fmla="*/ 187 w 529"/>
                <a:gd name="T103" fmla="*/ 174 h 328"/>
                <a:gd name="T104" fmla="*/ 176 w 529"/>
                <a:gd name="T105" fmla="*/ 154 h 328"/>
                <a:gd name="T106" fmla="*/ 182 w 529"/>
                <a:gd name="T107" fmla="*/ 208 h 328"/>
                <a:gd name="T108" fmla="*/ 171 w 529"/>
                <a:gd name="T109" fmla="*/ 126 h 328"/>
                <a:gd name="T110" fmla="*/ 219 w 529"/>
                <a:gd name="T111" fmla="*/ 189 h 328"/>
                <a:gd name="T112" fmla="*/ 315 w 529"/>
                <a:gd name="T113" fmla="*/ 246 h 328"/>
                <a:gd name="T114" fmla="*/ 332 w 529"/>
                <a:gd name="T115" fmla="*/ 267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29" h="328">
                  <a:moveTo>
                    <a:pt x="525" y="158"/>
                  </a:moveTo>
                  <a:cubicBezTo>
                    <a:pt x="525" y="157"/>
                    <a:pt x="529" y="155"/>
                    <a:pt x="529" y="153"/>
                  </a:cubicBezTo>
                  <a:cubicBezTo>
                    <a:pt x="528" y="152"/>
                    <a:pt x="525" y="151"/>
                    <a:pt x="522" y="150"/>
                  </a:cubicBezTo>
                  <a:cubicBezTo>
                    <a:pt x="519" y="148"/>
                    <a:pt x="516" y="149"/>
                    <a:pt x="513" y="147"/>
                  </a:cubicBezTo>
                  <a:cubicBezTo>
                    <a:pt x="511" y="146"/>
                    <a:pt x="505" y="147"/>
                    <a:pt x="505" y="146"/>
                  </a:cubicBezTo>
                  <a:cubicBezTo>
                    <a:pt x="505" y="145"/>
                    <a:pt x="501" y="142"/>
                    <a:pt x="500" y="140"/>
                  </a:cubicBezTo>
                  <a:cubicBezTo>
                    <a:pt x="499" y="139"/>
                    <a:pt x="496" y="140"/>
                    <a:pt x="494" y="141"/>
                  </a:cubicBezTo>
                  <a:cubicBezTo>
                    <a:pt x="492" y="142"/>
                    <a:pt x="490" y="142"/>
                    <a:pt x="489" y="141"/>
                  </a:cubicBezTo>
                  <a:cubicBezTo>
                    <a:pt x="487" y="140"/>
                    <a:pt x="485" y="138"/>
                    <a:pt x="483" y="139"/>
                  </a:cubicBezTo>
                  <a:cubicBezTo>
                    <a:pt x="482" y="140"/>
                    <a:pt x="479" y="139"/>
                    <a:pt x="479" y="137"/>
                  </a:cubicBezTo>
                  <a:cubicBezTo>
                    <a:pt x="480" y="134"/>
                    <a:pt x="476" y="129"/>
                    <a:pt x="475" y="128"/>
                  </a:cubicBezTo>
                  <a:cubicBezTo>
                    <a:pt x="473" y="128"/>
                    <a:pt x="468" y="129"/>
                    <a:pt x="467" y="126"/>
                  </a:cubicBezTo>
                  <a:cubicBezTo>
                    <a:pt x="466" y="124"/>
                    <a:pt x="463" y="122"/>
                    <a:pt x="464" y="121"/>
                  </a:cubicBezTo>
                  <a:cubicBezTo>
                    <a:pt x="465" y="119"/>
                    <a:pt x="464" y="114"/>
                    <a:pt x="463" y="113"/>
                  </a:cubicBezTo>
                  <a:cubicBezTo>
                    <a:pt x="462" y="111"/>
                    <a:pt x="456" y="111"/>
                    <a:pt x="454" y="112"/>
                  </a:cubicBezTo>
                  <a:cubicBezTo>
                    <a:pt x="453" y="112"/>
                    <a:pt x="449" y="111"/>
                    <a:pt x="447" y="112"/>
                  </a:cubicBezTo>
                  <a:cubicBezTo>
                    <a:pt x="445" y="113"/>
                    <a:pt x="444" y="114"/>
                    <a:pt x="442" y="114"/>
                  </a:cubicBezTo>
                  <a:cubicBezTo>
                    <a:pt x="441" y="114"/>
                    <a:pt x="440" y="114"/>
                    <a:pt x="439" y="113"/>
                  </a:cubicBezTo>
                  <a:cubicBezTo>
                    <a:pt x="439" y="112"/>
                    <a:pt x="438" y="111"/>
                    <a:pt x="438" y="109"/>
                  </a:cubicBezTo>
                  <a:cubicBezTo>
                    <a:pt x="436" y="104"/>
                    <a:pt x="435" y="100"/>
                    <a:pt x="436" y="99"/>
                  </a:cubicBezTo>
                  <a:cubicBezTo>
                    <a:pt x="437" y="97"/>
                    <a:pt x="441" y="101"/>
                    <a:pt x="444" y="100"/>
                  </a:cubicBezTo>
                  <a:cubicBezTo>
                    <a:pt x="446" y="99"/>
                    <a:pt x="449" y="97"/>
                    <a:pt x="449" y="95"/>
                  </a:cubicBezTo>
                  <a:cubicBezTo>
                    <a:pt x="449" y="93"/>
                    <a:pt x="445" y="90"/>
                    <a:pt x="443" y="90"/>
                  </a:cubicBezTo>
                  <a:cubicBezTo>
                    <a:pt x="441" y="89"/>
                    <a:pt x="440" y="85"/>
                    <a:pt x="437" y="84"/>
                  </a:cubicBezTo>
                  <a:cubicBezTo>
                    <a:pt x="434" y="82"/>
                    <a:pt x="435" y="79"/>
                    <a:pt x="432" y="77"/>
                  </a:cubicBezTo>
                  <a:cubicBezTo>
                    <a:pt x="429" y="75"/>
                    <a:pt x="431" y="72"/>
                    <a:pt x="431" y="69"/>
                  </a:cubicBezTo>
                  <a:cubicBezTo>
                    <a:pt x="431" y="67"/>
                    <a:pt x="431" y="63"/>
                    <a:pt x="430" y="62"/>
                  </a:cubicBezTo>
                  <a:cubicBezTo>
                    <a:pt x="428" y="61"/>
                    <a:pt x="422" y="58"/>
                    <a:pt x="420" y="59"/>
                  </a:cubicBezTo>
                  <a:cubicBezTo>
                    <a:pt x="417" y="60"/>
                    <a:pt x="415" y="61"/>
                    <a:pt x="414" y="59"/>
                  </a:cubicBezTo>
                  <a:cubicBezTo>
                    <a:pt x="413" y="57"/>
                    <a:pt x="411" y="56"/>
                    <a:pt x="409" y="57"/>
                  </a:cubicBezTo>
                  <a:cubicBezTo>
                    <a:pt x="406" y="57"/>
                    <a:pt x="404" y="56"/>
                    <a:pt x="403" y="55"/>
                  </a:cubicBezTo>
                  <a:cubicBezTo>
                    <a:pt x="403" y="55"/>
                    <a:pt x="403" y="54"/>
                    <a:pt x="402" y="54"/>
                  </a:cubicBezTo>
                  <a:cubicBezTo>
                    <a:pt x="402" y="52"/>
                    <a:pt x="402" y="49"/>
                    <a:pt x="400" y="48"/>
                  </a:cubicBezTo>
                  <a:cubicBezTo>
                    <a:pt x="399" y="46"/>
                    <a:pt x="396" y="43"/>
                    <a:pt x="397" y="41"/>
                  </a:cubicBezTo>
                  <a:cubicBezTo>
                    <a:pt x="398" y="40"/>
                    <a:pt x="398" y="37"/>
                    <a:pt x="396" y="36"/>
                  </a:cubicBezTo>
                  <a:cubicBezTo>
                    <a:pt x="395" y="35"/>
                    <a:pt x="394" y="34"/>
                    <a:pt x="394" y="33"/>
                  </a:cubicBezTo>
                  <a:cubicBezTo>
                    <a:pt x="393" y="32"/>
                    <a:pt x="393" y="31"/>
                    <a:pt x="394" y="30"/>
                  </a:cubicBezTo>
                  <a:cubicBezTo>
                    <a:pt x="396" y="29"/>
                    <a:pt x="399" y="29"/>
                    <a:pt x="397" y="26"/>
                  </a:cubicBezTo>
                  <a:cubicBezTo>
                    <a:pt x="395" y="24"/>
                    <a:pt x="395" y="23"/>
                    <a:pt x="395" y="21"/>
                  </a:cubicBezTo>
                  <a:cubicBezTo>
                    <a:pt x="395" y="18"/>
                    <a:pt x="394" y="16"/>
                    <a:pt x="394" y="14"/>
                  </a:cubicBezTo>
                  <a:cubicBezTo>
                    <a:pt x="394" y="13"/>
                    <a:pt x="396" y="12"/>
                    <a:pt x="398" y="9"/>
                  </a:cubicBezTo>
                  <a:cubicBezTo>
                    <a:pt x="399" y="6"/>
                    <a:pt x="402" y="6"/>
                    <a:pt x="400" y="2"/>
                  </a:cubicBezTo>
                  <a:cubicBezTo>
                    <a:pt x="399" y="2"/>
                    <a:pt x="399" y="3"/>
                    <a:pt x="397" y="3"/>
                  </a:cubicBezTo>
                  <a:cubicBezTo>
                    <a:pt x="393" y="4"/>
                    <a:pt x="383" y="0"/>
                    <a:pt x="377" y="1"/>
                  </a:cubicBezTo>
                  <a:cubicBezTo>
                    <a:pt x="372" y="2"/>
                    <a:pt x="360" y="2"/>
                    <a:pt x="357" y="5"/>
                  </a:cubicBezTo>
                  <a:cubicBezTo>
                    <a:pt x="355" y="8"/>
                    <a:pt x="348" y="9"/>
                    <a:pt x="351" y="11"/>
                  </a:cubicBezTo>
                  <a:cubicBezTo>
                    <a:pt x="354" y="14"/>
                    <a:pt x="351" y="15"/>
                    <a:pt x="353" y="18"/>
                  </a:cubicBezTo>
                  <a:cubicBezTo>
                    <a:pt x="355" y="21"/>
                    <a:pt x="356" y="22"/>
                    <a:pt x="359" y="22"/>
                  </a:cubicBezTo>
                  <a:cubicBezTo>
                    <a:pt x="362" y="21"/>
                    <a:pt x="365" y="23"/>
                    <a:pt x="362" y="26"/>
                  </a:cubicBezTo>
                  <a:cubicBezTo>
                    <a:pt x="362" y="26"/>
                    <a:pt x="361" y="26"/>
                    <a:pt x="361" y="26"/>
                  </a:cubicBezTo>
                  <a:cubicBezTo>
                    <a:pt x="359" y="29"/>
                    <a:pt x="361" y="32"/>
                    <a:pt x="360" y="37"/>
                  </a:cubicBezTo>
                  <a:cubicBezTo>
                    <a:pt x="360" y="42"/>
                    <a:pt x="355" y="41"/>
                    <a:pt x="352" y="41"/>
                  </a:cubicBezTo>
                  <a:cubicBezTo>
                    <a:pt x="349" y="41"/>
                    <a:pt x="344" y="32"/>
                    <a:pt x="342" y="30"/>
                  </a:cubicBezTo>
                  <a:cubicBezTo>
                    <a:pt x="341" y="28"/>
                    <a:pt x="336" y="32"/>
                    <a:pt x="332" y="34"/>
                  </a:cubicBezTo>
                  <a:cubicBezTo>
                    <a:pt x="328" y="37"/>
                    <a:pt x="330" y="41"/>
                    <a:pt x="328" y="43"/>
                  </a:cubicBezTo>
                  <a:cubicBezTo>
                    <a:pt x="325" y="45"/>
                    <a:pt x="324" y="48"/>
                    <a:pt x="326" y="53"/>
                  </a:cubicBezTo>
                  <a:cubicBezTo>
                    <a:pt x="326" y="53"/>
                    <a:pt x="326" y="53"/>
                    <a:pt x="326" y="54"/>
                  </a:cubicBezTo>
                  <a:cubicBezTo>
                    <a:pt x="329" y="58"/>
                    <a:pt x="328" y="62"/>
                    <a:pt x="325" y="65"/>
                  </a:cubicBezTo>
                  <a:cubicBezTo>
                    <a:pt x="324" y="67"/>
                    <a:pt x="325" y="67"/>
                    <a:pt x="326" y="68"/>
                  </a:cubicBezTo>
                  <a:cubicBezTo>
                    <a:pt x="329" y="68"/>
                    <a:pt x="331" y="67"/>
                    <a:pt x="332" y="69"/>
                  </a:cubicBezTo>
                  <a:cubicBezTo>
                    <a:pt x="334" y="70"/>
                    <a:pt x="337" y="72"/>
                    <a:pt x="339" y="71"/>
                  </a:cubicBezTo>
                  <a:cubicBezTo>
                    <a:pt x="340" y="70"/>
                    <a:pt x="345" y="73"/>
                    <a:pt x="345" y="75"/>
                  </a:cubicBezTo>
                  <a:cubicBezTo>
                    <a:pt x="345" y="76"/>
                    <a:pt x="344" y="80"/>
                    <a:pt x="344" y="82"/>
                  </a:cubicBezTo>
                  <a:cubicBezTo>
                    <a:pt x="337" y="83"/>
                    <a:pt x="318" y="81"/>
                    <a:pt x="317" y="81"/>
                  </a:cubicBezTo>
                  <a:cubicBezTo>
                    <a:pt x="316" y="80"/>
                    <a:pt x="313" y="79"/>
                    <a:pt x="311" y="79"/>
                  </a:cubicBezTo>
                  <a:cubicBezTo>
                    <a:pt x="310" y="80"/>
                    <a:pt x="308" y="82"/>
                    <a:pt x="305" y="82"/>
                  </a:cubicBezTo>
                  <a:cubicBezTo>
                    <a:pt x="301" y="82"/>
                    <a:pt x="300" y="77"/>
                    <a:pt x="300" y="75"/>
                  </a:cubicBezTo>
                  <a:cubicBezTo>
                    <a:pt x="300" y="73"/>
                    <a:pt x="282" y="77"/>
                    <a:pt x="277" y="82"/>
                  </a:cubicBezTo>
                  <a:cubicBezTo>
                    <a:pt x="272" y="86"/>
                    <a:pt x="261" y="85"/>
                    <a:pt x="260" y="87"/>
                  </a:cubicBezTo>
                  <a:cubicBezTo>
                    <a:pt x="260" y="89"/>
                    <a:pt x="258" y="90"/>
                    <a:pt x="257" y="90"/>
                  </a:cubicBezTo>
                  <a:cubicBezTo>
                    <a:pt x="257" y="89"/>
                    <a:pt x="257" y="89"/>
                    <a:pt x="256" y="88"/>
                  </a:cubicBezTo>
                  <a:cubicBezTo>
                    <a:pt x="256" y="86"/>
                    <a:pt x="254" y="85"/>
                    <a:pt x="250" y="85"/>
                  </a:cubicBezTo>
                  <a:cubicBezTo>
                    <a:pt x="246" y="85"/>
                    <a:pt x="253" y="81"/>
                    <a:pt x="251" y="79"/>
                  </a:cubicBezTo>
                  <a:cubicBezTo>
                    <a:pt x="249" y="77"/>
                    <a:pt x="245" y="83"/>
                    <a:pt x="242" y="81"/>
                  </a:cubicBezTo>
                  <a:cubicBezTo>
                    <a:pt x="238" y="80"/>
                    <a:pt x="233" y="86"/>
                    <a:pt x="230" y="88"/>
                  </a:cubicBezTo>
                  <a:cubicBezTo>
                    <a:pt x="226" y="91"/>
                    <a:pt x="222" y="88"/>
                    <a:pt x="224" y="84"/>
                  </a:cubicBezTo>
                  <a:cubicBezTo>
                    <a:pt x="227" y="80"/>
                    <a:pt x="224" y="81"/>
                    <a:pt x="220" y="82"/>
                  </a:cubicBezTo>
                  <a:cubicBezTo>
                    <a:pt x="216" y="84"/>
                    <a:pt x="212" y="82"/>
                    <a:pt x="212" y="78"/>
                  </a:cubicBezTo>
                  <a:cubicBezTo>
                    <a:pt x="212" y="78"/>
                    <a:pt x="212" y="77"/>
                    <a:pt x="212" y="76"/>
                  </a:cubicBezTo>
                  <a:cubicBezTo>
                    <a:pt x="210" y="74"/>
                    <a:pt x="207" y="72"/>
                    <a:pt x="207" y="70"/>
                  </a:cubicBezTo>
                  <a:cubicBezTo>
                    <a:pt x="208" y="68"/>
                    <a:pt x="211" y="69"/>
                    <a:pt x="213" y="71"/>
                  </a:cubicBezTo>
                  <a:cubicBezTo>
                    <a:pt x="215" y="73"/>
                    <a:pt x="220" y="74"/>
                    <a:pt x="221" y="71"/>
                  </a:cubicBezTo>
                  <a:cubicBezTo>
                    <a:pt x="221" y="70"/>
                    <a:pt x="220" y="63"/>
                    <a:pt x="217" y="65"/>
                  </a:cubicBezTo>
                  <a:cubicBezTo>
                    <a:pt x="214" y="66"/>
                    <a:pt x="213" y="65"/>
                    <a:pt x="212" y="64"/>
                  </a:cubicBezTo>
                  <a:cubicBezTo>
                    <a:pt x="211" y="62"/>
                    <a:pt x="214" y="60"/>
                    <a:pt x="215" y="57"/>
                  </a:cubicBezTo>
                  <a:cubicBezTo>
                    <a:pt x="216" y="55"/>
                    <a:pt x="221" y="56"/>
                    <a:pt x="222" y="54"/>
                  </a:cubicBezTo>
                  <a:cubicBezTo>
                    <a:pt x="222" y="52"/>
                    <a:pt x="218" y="49"/>
                    <a:pt x="217" y="49"/>
                  </a:cubicBezTo>
                  <a:cubicBezTo>
                    <a:pt x="215" y="48"/>
                    <a:pt x="214" y="43"/>
                    <a:pt x="216" y="41"/>
                  </a:cubicBezTo>
                  <a:cubicBezTo>
                    <a:pt x="218" y="40"/>
                    <a:pt x="219" y="34"/>
                    <a:pt x="217" y="32"/>
                  </a:cubicBezTo>
                  <a:cubicBezTo>
                    <a:pt x="216" y="30"/>
                    <a:pt x="210" y="32"/>
                    <a:pt x="210" y="36"/>
                  </a:cubicBezTo>
                  <a:cubicBezTo>
                    <a:pt x="209" y="41"/>
                    <a:pt x="205" y="39"/>
                    <a:pt x="203" y="40"/>
                  </a:cubicBezTo>
                  <a:cubicBezTo>
                    <a:pt x="202" y="41"/>
                    <a:pt x="206" y="42"/>
                    <a:pt x="204" y="44"/>
                  </a:cubicBezTo>
                  <a:cubicBezTo>
                    <a:pt x="202" y="46"/>
                    <a:pt x="201" y="41"/>
                    <a:pt x="198" y="41"/>
                  </a:cubicBezTo>
                  <a:cubicBezTo>
                    <a:pt x="194" y="41"/>
                    <a:pt x="194" y="46"/>
                    <a:pt x="192" y="49"/>
                  </a:cubicBezTo>
                  <a:cubicBezTo>
                    <a:pt x="191" y="52"/>
                    <a:pt x="192" y="57"/>
                    <a:pt x="192" y="61"/>
                  </a:cubicBezTo>
                  <a:cubicBezTo>
                    <a:pt x="193" y="65"/>
                    <a:pt x="198" y="67"/>
                    <a:pt x="196" y="70"/>
                  </a:cubicBezTo>
                  <a:cubicBezTo>
                    <a:pt x="196" y="72"/>
                    <a:pt x="197" y="73"/>
                    <a:pt x="198" y="75"/>
                  </a:cubicBezTo>
                  <a:cubicBezTo>
                    <a:pt x="199" y="77"/>
                    <a:pt x="201" y="79"/>
                    <a:pt x="200" y="80"/>
                  </a:cubicBezTo>
                  <a:cubicBezTo>
                    <a:pt x="198" y="83"/>
                    <a:pt x="201" y="85"/>
                    <a:pt x="203" y="89"/>
                  </a:cubicBezTo>
                  <a:cubicBezTo>
                    <a:pt x="205" y="93"/>
                    <a:pt x="198" y="91"/>
                    <a:pt x="198" y="94"/>
                  </a:cubicBezTo>
                  <a:cubicBezTo>
                    <a:pt x="198" y="96"/>
                    <a:pt x="192" y="93"/>
                    <a:pt x="190" y="92"/>
                  </a:cubicBezTo>
                  <a:cubicBezTo>
                    <a:pt x="188" y="92"/>
                    <a:pt x="182" y="92"/>
                    <a:pt x="182" y="94"/>
                  </a:cubicBezTo>
                  <a:cubicBezTo>
                    <a:pt x="182" y="94"/>
                    <a:pt x="182" y="95"/>
                    <a:pt x="182" y="96"/>
                  </a:cubicBezTo>
                  <a:cubicBezTo>
                    <a:pt x="181" y="97"/>
                    <a:pt x="181" y="98"/>
                    <a:pt x="179" y="97"/>
                  </a:cubicBezTo>
                  <a:cubicBezTo>
                    <a:pt x="177" y="96"/>
                    <a:pt x="173" y="96"/>
                    <a:pt x="168" y="97"/>
                  </a:cubicBezTo>
                  <a:cubicBezTo>
                    <a:pt x="164" y="98"/>
                    <a:pt x="162" y="103"/>
                    <a:pt x="164" y="105"/>
                  </a:cubicBezTo>
                  <a:cubicBezTo>
                    <a:pt x="166" y="107"/>
                    <a:pt x="159" y="108"/>
                    <a:pt x="159" y="105"/>
                  </a:cubicBezTo>
                  <a:cubicBezTo>
                    <a:pt x="159" y="103"/>
                    <a:pt x="154" y="104"/>
                    <a:pt x="154" y="108"/>
                  </a:cubicBezTo>
                  <a:cubicBezTo>
                    <a:pt x="154" y="111"/>
                    <a:pt x="149" y="112"/>
                    <a:pt x="149" y="116"/>
                  </a:cubicBezTo>
                  <a:cubicBezTo>
                    <a:pt x="150" y="120"/>
                    <a:pt x="144" y="124"/>
                    <a:pt x="141" y="126"/>
                  </a:cubicBezTo>
                  <a:cubicBezTo>
                    <a:pt x="140" y="127"/>
                    <a:pt x="140" y="127"/>
                    <a:pt x="139" y="127"/>
                  </a:cubicBezTo>
                  <a:cubicBezTo>
                    <a:pt x="137" y="129"/>
                    <a:pt x="134" y="130"/>
                    <a:pt x="132" y="130"/>
                  </a:cubicBezTo>
                  <a:cubicBezTo>
                    <a:pt x="131" y="130"/>
                    <a:pt x="130" y="131"/>
                    <a:pt x="129" y="131"/>
                  </a:cubicBezTo>
                  <a:cubicBezTo>
                    <a:pt x="126" y="130"/>
                    <a:pt x="122" y="133"/>
                    <a:pt x="123" y="140"/>
                  </a:cubicBezTo>
                  <a:cubicBezTo>
                    <a:pt x="124" y="146"/>
                    <a:pt x="118" y="147"/>
                    <a:pt x="112" y="147"/>
                  </a:cubicBezTo>
                  <a:cubicBezTo>
                    <a:pt x="105" y="148"/>
                    <a:pt x="108" y="153"/>
                    <a:pt x="105" y="155"/>
                  </a:cubicBezTo>
                  <a:cubicBezTo>
                    <a:pt x="102" y="157"/>
                    <a:pt x="93" y="154"/>
                    <a:pt x="92" y="150"/>
                  </a:cubicBezTo>
                  <a:cubicBezTo>
                    <a:pt x="90" y="147"/>
                    <a:pt x="82" y="150"/>
                    <a:pt x="85" y="154"/>
                  </a:cubicBezTo>
                  <a:cubicBezTo>
                    <a:pt x="89" y="158"/>
                    <a:pt x="89" y="164"/>
                    <a:pt x="87" y="166"/>
                  </a:cubicBezTo>
                  <a:cubicBezTo>
                    <a:pt x="85" y="167"/>
                    <a:pt x="80" y="163"/>
                    <a:pt x="78" y="165"/>
                  </a:cubicBezTo>
                  <a:cubicBezTo>
                    <a:pt x="75" y="167"/>
                    <a:pt x="75" y="163"/>
                    <a:pt x="71" y="162"/>
                  </a:cubicBezTo>
                  <a:cubicBezTo>
                    <a:pt x="68" y="161"/>
                    <a:pt x="66" y="164"/>
                    <a:pt x="61" y="163"/>
                  </a:cubicBezTo>
                  <a:cubicBezTo>
                    <a:pt x="55" y="163"/>
                    <a:pt x="52" y="166"/>
                    <a:pt x="54" y="168"/>
                  </a:cubicBezTo>
                  <a:cubicBezTo>
                    <a:pt x="56" y="170"/>
                    <a:pt x="54" y="173"/>
                    <a:pt x="55" y="175"/>
                  </a:cubicBezTo>
                  <a:cubicBezTo>
                    <a:pt x="57" y="177"/>
                    <a:pt x="64" y="176"/>
                    <a:pt x="69" y="179"/>
                  </a:cubicBezTo>
                  <a:cubicBezTo>
                    <a:pt x="75" y="182"/>
                    <a:pt x="76" y="180"/>
                    <a:pt x="79" y="182"/>
                  </a:cubicBezTo>
                  <a:cubicBezTo>
                    <a:pt x="81" y="184"/>
                    <a:pt x="82" y="183"/>
                    <a:pt x="82" y="187"/>
                  </a:cubicBezTo>
                  <a:cubicBezTo>
                    <a:pt x="82" y="191"/>
                    <a:pt x="85" y="194"/>
                    <a:pt x="91" y="196"/>
                  </a:cubicBezTo>
                  <a:cubicBezTo>
                    <a:pt x="96" y="197"/>
                    <a:pt x="92" y="201"/>
                    <a:pt x="93" y="204"/>
                  </a:cubicBezTo>
                  <a:cubicBezTo>
                    <a:pt x="95" y="208"/>
                    <a:pt x="91" y="213"/>
                    <a:pt x="92" y="217"/>
                  </a:cubicBezTo>
                  <a:cubicBezTo>
                    <a:pt x="93" y="221"/>
                    <a:pt x="89" y="235"/>
                    <a:pt x="87" y="236"/>
                  </a:cubicBezTo>
                  <a:cubicBezTo>
                    <a:pt x="87" y="236"/>
                    <a:pt x="86" y="236"/>
                    <a:pt x="86" y="236"/>
                  </a:cubicBezTo>
                  <a:cubicBezTo>
                    <a:pt x="83" y="237"/>
                    <a:pt x="74" y="234"/>
                    <a:pt x="68" y="234"/>
                  </a:cubicBezTo>
                  <a:cubicBezTo>
                    <a:pt x="61" y="235"/>
                    <a:pt x="41" y="233"/>
                    <a:pt x="33" y="234"/>
                  </a:cubicBezTo>
                  <a:cubicBezTo>
                    <a:pt x="24" y="235"/>
                    <a:pt x="24" y="231"/>
                    <a:pt x="20" y="231"/>
                  </a:cubicBezTo>
                  <a:cubicBezTo>
                    <a:pt x="15" y="231"/>
                    <a:pt x="17" y="236"/>
                    <a:pt x="11" y="236"/>
                  </a:cubicBezTo>
                  <a:cubicBezTo>
                    <a:pt x="4" y="236"/>
                    <a:pt x="4" y="240"/>
                    <a:pt x="8" y="244"/>
                  </a:cubicBezTo>
                  <a:cubicBezTo>
                    <a:pt x="11" y="246"/>
                    <a:pt x="11" y="250"/>
                    <a:pt x="10" y="254"/>
                  </a:cubicBezTo>
                  <a:cubicBezTo>
                    <a:pt x="10" y="257"/>
                    <a:pt x="10" y="260"/>
                    <a:pt x="11" y="262"/>
                  </a:cubicBezTo>
                  <a:cubicBezTo>
                    <a:pt x="13" y="265"/>
                    <a:pt x="8" y="282"/>
                    <a:pt x="4" y="287"/>
                  </a:cubicBezTo>
                  <a:cubicBezTo>
                    <a:pt x="0" y="292"/>
                    <a:pt x="4" y="293"/>
                    <a:pt x="8" y="296"/>
                  </a:cubicBezTo>
                  <a:cubicBezTo>
                    <a:pt x="12" y="300"/>
                    <a:pt x="9" y="312"/>
                    <a:pt x="9" y="315"/>
                  </a:cubicBezTo>
                  <a:cubicBezTo>
                    <a:pt x="9" y="317"/>
                    <a:pt x="13" y="317"/>
                    <a:pt x="18" y="317"/>
                  </a:cubicBezTo>
                  <a:cubicBezTo>
                    <a:pt x="20" y="317"/>
                    <a:pt x="23" y="316"/>
                    <a:pt x="26" y="315"/>
                  </a:cubicBezTo>
                  <a:cubicBezTo>
                    <a:pt x="28" y="315"/>
                    <a:pt x="30" y="315"/>
                    <a:pt x="32" y="315"/>
                  </a:cubicBezTo>
                  <a:cubicBezTo>
                    <a:pt x="36" y="317"/>
                    <a:pt x="39" y="328"/>
                    <a:pt x="45" y="328"/>
                  </a:cubicBezTo>
                  <a:cubicBezTo>
                    <a:pt x="47" y="327"/>
                    <a:pt x="46" y="326"/>
                    <a:pt x="47" y="324"/>
                  </a:cubicBezTo>
                  <a:cubicBezTo>
                    <a:pt x="49" y="323"/>
                    <a:pt x="51" y="324"/>
                    <a:pt x="54" y="324"/>
                  </a:cubicBezTo>
                  <a:cubicBezTo>
                    <a:pt x="56" y="324"/>
                    <a:pt x="57" y="320"/>
                    <a:pt x="63" y="320"/>
                  </a:cubicBezTo>
                  <a:cubicBezTo>
                    <a:pt x="69" y="320"/>
                    <a:pt x="73" y="320"/>
                    <a:pt x="77" y="320"/>
                  </a:cubicBezTo>
                  <a:cubicBezTo>
                    <a:pt x="81" y="320"/>
                    <a:pt x="84" y="319"/>
                    <a:pt x="85" y="316"/>
                  </a:cubicBezTo>
                  <a:cubicBezTo>
                    <a:pt x="86" y="313"/>
                    <a:pt x="89" y="311"/>
                    <a:pt x="93" y="310"/>
                  </a:cubicBezTo>
                  <a:cubicBezTo>
                    <a:pt x="97" y="310"/>
                    <a:pt x="97" y="305"/>
                    <a:pt x="97" y="303"/>
                  </a:cubicBezTo>
                  <a:cubicBezTo>
                    <a:pt x="97" y="300"/>
                    <a:pt x="104" y="296"/>
                    <a:pt x="105" y="294"/>
                  </a:cubicBezTo>
                  <a:cubicBezTo>
                    <a:pt x="105" y="293"/>
                    <a:pt x="101" y="285"/>
                    <a:pt x="105" y="279"/>
                  </a:cubicBezTo>
                  <a:cubicBezTo>
                    <a:pt x="109" y="272"/>
                    <a:pt x="114" y="272"/>
                    <a:pt x="114" y="268"/>
                  </a:cubicBezTo>
                  <a:cubicBezTo>
                    <a:pt x="114" y="265"/>
                    <a:pt x="118" y="264"/>
                    <a:pt x="124" y="263"/>
                  </a:cubicBezTo>
                  <a:cubicBezTo>
                    <a:pt x="129" y="263"/>
                    <a:pt x="131" y="259"/>
                    <a:pt x="135" y="257"/>
                  </a:cubicBezTo>
                  <a:cubicBezTo>
                    <a:pt x="139" y="255"/>
                    <a:pt x="141" y="253"/>
                    <a:pt x="140" y="248"/>
                  </a:cubicBezTo>
                  <a:cubicBezTo>
                    <a:pt x="140" y="247"/>
                    <a:pt x="139" y="246"/>
                    <a:pt x="139" y="245"/>
                  </a:cubicBezTo>
                  <a:cubicBezTo>
                    <a:pt x="137" y="239"/>
                    <a:pt x="143" y="236"/>
                    <a:pt x="148" y="235"/>
                  </a:cubicBezTo>
                  <a:cubicBezTo>
                    <a:pt x="153" y="234"/>
                    <a:pt x="165" y="237"/>
                    <a:pt x="168" y="239"/>
                  </a:cubicBezTo>
                  <a:cubicBezTo>
                    <a:pt x="171" y="241"/>
                    <a:pt x="175" y="240"/>
                    <a:pt x="180" y="235"/>
                  </a:cubicBezTo>
                  <a:cubicBezTo>
                    <a:pt x="182" y="232"/>
                    <a:pt x="185" y="231"/>
                    <a:pt x="187" y="231"/>
                  </a:cubicBezTo>
                  <a:cubicBezTo>
                    <a:pt x="188" y="230"/>
                    <a:pt x="190" y="230"/>
                    <a:pt x="192" y="229"/>
                  </a:cubicBezTo>
                  <a:cubicBezTo>
                    <a:pt x="195" y="227"/>
                    <a:pt x="194" y="224"/>
                    <a:pt x="199" y="223"/>
                  </a:cubicBezTo>
                  <a:cubicBezTo>
                    <a:pt x="205" y="221"/>
                    <a:pt x="212" y="226"/>
                    <a:pt x="214" y="229"/>
                  </a:cubicBezTo>
                  <a:cubicBezTo>
                    <a:pt x="216" y="232"/>
                    <a:pt x="217" y="233"/>
                    <a:pt x="217" y="235"/>
                  </a:cubicBezTo>
                  <a:cubicBezTo>
                    <a:pt x="218" y="238"/>
                    <a:pt x="220" y="243"/>
                    <a:pt x="228" y="248"/>
                  </a:cubicBezTo>
                  <a:cubicBezTo>
                    <a:pt x="235" y="253"/>
                    <a:pt x="238" y="259"/>
                    <a:pt x="242" y="261"/>
                  </a:cubicBezTo>
                  <a:cubicBezTo>
                    <a:pt x="246" y="263"/>
                    <a:pt x="250" y="262"/>
                    <a:pt x="252" y="265"/>
                  </a:cubicBezTo>
                  <a:cubicBezTo>
                    <a:pt x="255" y="268"/>
                    <a:pt x="258" y="270"/>
                    <a:pt x="262" y="271"/>
                  </a:cubicBezTo>
                  <a:cubicBezTo>
                    <a:pt x="265" y="273"/>
                    <a:pt x="266" y="277"/>
                    <a:pt x="269" y="278"/>
                  </a:cubicBezTo>
                  <a:cubicBezTo>
                    <a:pt x="273" y="278"/>
                    <a:pt x="270" y="281"/>
                    <a:pt x="273" y="284"/>
                  </a:cubicBezTo>
                  <a:cubicBezTo>
                    <a:pt x="275" y="287"/>
                    <a:pt x="276" y="292"/>
                    <a:pt x="273" y="296"/>
                  </a:cubicBezTo>
                  <a:cubicBezTo>
                    <a:pt x="271" y="299"/>
                    <a:pt x="272" y="304"/>
                    <a:pt x="274" y="304"/>
                  </a:cubicBezTo>
                  <a:cubicBezTo>
                    <a:pt x="275" y="304"/>
                    <a:pt x="279" y="298"/>
                    <a:pt x="279" y="295"/>
                  </a:cubicBezTo>
                  <a:cubicBezTo>
                    <a:pt x="279" y="292"/>
                    <a:pt x="283" y="292"/>
                    <a:pt x="285" y="289"/>
                  </a:cubicBezTo>
                  <a:cubicBezTo>
                    <a:pt x="288" y="286"/>
                    <a:pt x="281" y="285"/>
                    <a:pt x="280" y="281"/>
                  </a:cubicBezTo>
                  <a:cubicBezTo>
                    <a:pt x="279" y="276"/>
                    <a:pt x="285" y="272"/>
                    <a:pt x="291" y="276"/>
                  </a:cubicBezTo>
                  <a:cubicBezTo>
                    <a:pt x="296" y="279"/>
                    <a:pt x="298" y="282"/>
                    <a:pt x="299" y="276"/>
                  </a:cubicBezTo>
                  <a:cubicBezTo>
                    <a:pt x="299" y="271"/>
                    <a:pt x="282" y="264"/>
                    <a:pt x="277" y="261"/>
                  </a:cubicBezTo>
                  <a:cubicBezTo>
                    <a:pt x="273" y="259"/>
                    <a:pt x="276" y="255"/>
                    <a:pt x="270" y="255"/>
                  </a:cubicBezTo>
                  <a:cubicBezTo>
                    <a:pt x="263" y="255"/>
                    <a:pt x="255" y="247"/>
                    <a:pt x="253" y="238"/>
                  </a:cubicBezTo>
                  <a:cubicBezTo>
                    <a:pt x="251" y="229"/>
                    <a:pt x="240" y="228"/>
                    <a:pt x="238" y="223"/>
                  </a:cubicBezTo>
                  <a:cubicBezTo>
                    <a:pt x="235" y="217"/>
                    <a:pt x="240" y="217"/>
                    <a:pt x="238" y="212"/>
                  </a:cubicBezTo>
                  <a:cubicBezTo>
                    <a:pt x="236" y="207"/>
                    <a:pt x="246" y="204"/>
                    <a:pt x="250" y="205"/>
                  </a:cubicBezTo>
                  <a:cubicBezTo>
                    <a:pt x="251" y="206"/>
                    <a:pt x="251" y="207"/>
                    <a:pt x="251" y="208"/>
                  </a:cubicBezTo>
                  <a:cubicBezTo>
                    <a:pt x="252" y="210"/>
                    <a:pt x="252" y="213"/>
                    <a:pt x="253" y="213"/>
                  </a:cubicBezTo>
                  <a:cubicBezTo>
                    <a:pt x="256" y="213"/>
                    <a:pt x="261" y="212"/>
                    <a:pt x="262" y="216"/>
                  </a:cubicBezTo>
                  <a:cubicBezTo>
                    <a:pt x="262" y="220"/>
                    <a:pt x="269" y="228"/>
                    <a:pt x="271" y="231"/>
                  </a:cubicBezTo>
                  <a:cubicBezTo>
                    <a:pt x="274" y="234"/>
                    <a:pt x="279" y="233"/>
                    <a:pt x="280" y="236"/>
                  </a:cubicBezTo>
                  <a:cubicBezTo>
                    <a:pt x="280" y="238"/>
                    <a:pt x="284" y="240"/>
                    <a:pt x="289" y="241"/>
                  </a:cubicBezTo>
                  <a:cubicBezTo>
                    <a:pt x="290" y="241"/>
                    <a:pt x="292" y="242"/>
                    <a:pt x="293" y="243"/>
                  </a:cubicBezTo>
                  <a:cubicBezTo>
                    <a:pt x="295" y="244"/>
                    <a:pt x="297" y="245"/>
                    <a:pt x="299" y="247"/>
                  </a:cubicBezTo>
                  <a:cubicBezTo>
                    <a:pt x="302" y="249"/>
                    <a:pt x="304" y="251"/>
                    <a:pt x="306" y="252"/>
                  </a:cubicBezTo>
                  <a:cubicBezTo>
                    <a:pt x="307" y="252"/>
                    <a:pt x="307" y="252"/>
                    <a:pt x="307" y="253"/>
                  </a:cubicBezTo>
                  <a:cubicBezTo>
                    <a:pt x="311" y="255"/>
                    <a:pt x="313" y="256"/>
                    <a:pt x="310" y="259"/>
                  </a:cubicBezTo>
                  <a:cubicBezTo>
                    <a:pt x="307" y="262"/>
                    <a:pt x="306" y="272"/>
                    <a:pt x="309" y="275"/>
                  </a:cubicBezTo>
                  <a:cubicBezTo>
                    <a:pt x="313" y="278"/>
                    <a:pt x="314" y="283"/>
                    <a:pt x="317" y="284"/>
                  </a:cubicBezTo>
                  <a:cubicBezTo>
                    <a:pt x="317" y="284"/>
                    <a:pt x="317" y="284"/>
                    <a:pt x="317" y="284"/>
                  </a:cubicBezTo>
                  <a:cubicBezTo>
                    <a:pt x="321" y="285"/>
                    <a:pt x="323" y="290"/>
                    <a:pt x="323" y="293"/>
                  </a:cubicBezTo>
                  <a:cubicBezTo>
                    <a:pt x="322" y="297"/>
                    <a:pt x="328" y="299"/>
                    <a:pt x="330" y="296"/>
                  </a:cubicBezTo>
                  <a:cubicBezTo>
                    <a:pt x="333" y="293"/>
                    <a:pt x="340" y="298"/>
                    <a:pt x="340" y="299"/>
                  </a:cubicBezTo>
                  <a:cubicBezTo>
                    <a:pt x="340" y="301"/>
                    <a:pt x="333" y="297"/>
                    <a:pt x="329" y="300"/>
                  </a:cubicBezTo>
                  <a:cubicBezTo>
                    <a:pt x="324" y="303"/>
                    <a:pt x="332" y="306"/>
                    <a:pt x="331" y="309"/>
                  </a:cubicBezTo>
                  <a:cubicBezTo>
                    <a:pt x="330" y="313"/>
                    <a:pt x="333" y="317"/>
                    <a:pt x="336" y="317"/>
                  </a:cubicBezTo>
                  <a:cubicBezTo>
                    <a:pt x="340" y="317"/>
                    <a:pt x="344" y="323"/>
                    <a:pt x="346" y="322"/>
                  </a:cubicBezTo>
                  <a:cubicBezTo>
                    <a:pt x="348" y="320"/>
                    <a:pt x="344" y="312"/>
                    <a:pt x="344" y="311"/>
                  </a:cubicBezTo>
                  <a:cubicBezTo>
                    <a:pt x="345" y="310"/>
                    <a:pt x="350" y="313"/>
                    <a:pt x="352" y="311"/>
                  </a:cubicBezTo>
                  <a:cubicBezTo>
                    <a:pt x="354" y="308"/>
                    <a:pt x="350" y="306"/>
                    <a:pt x="347" y="306"/>
                  </a:cubicBezTo>
                  <a:cubicBezTo>
                    <a:pt x="344" y="306"/>
                    <a:pt x="347" y="302"/>
                    <a:pt x="351" y="304"/>
                  </a:cubicBezTo>
                  <a:cubicBezTo>
                    <a:pt x="355" y="307"/>
                    <a:pt x="357" y="304"/>
                    <a:pt x="358" y="303"/>
                  </a:cubicBezTo>
                  <a:cubicBezTo>
                    <a:pt x="360" y="303"/>
                    <a:pt x="361" y="296"/>
                    <a:pt x="355" y="295"/>
                  </a:cubicBezTo>
                  <a:cubicBezTo>
                    <a:pt x="349" y="293"/>
                    <a:pt x="350" y="299"/>
                    <a:pt x="346" y="295"/>
                  </a:cubicBezTo>
                  <a:cubicBezTo>
                    <a:pt x="342" y="291"/>
                    <a:pt x="350" y="293"/>
                    <a:pt x="350" y="289"/>
                  </a:cubicBezTo>
                  <a:cubicBezTo>
                    <a:pt x="350" y="286"/>
                    <a:pt x="344" y="281"/>
                    <a:pt x="341" y="277"/>
                  </a:cubicBezTo>
                  <a:cubicBezTo>
                    <a:pt x="338" y="273"/>
                    <a:pt x="345" y="271"/>
                    <a:pt x="346" y="274"/>
                  </a:cubicBezTo>
                  <a:cubicBezTo>
                    <a:pt x="348" y="277"/>
                    <a:pt x="352" y="277"/>
                    <a:pt x="355" y="275"/>
                  </a:cubicBezTo>
                  <a:cubicBezTo>
                    <a:pt x="358" y="274"/>
                    <a:pt x="352" y="269"/>
                    <a:pt x="357" y="267"/>
                  </a:cubicBezTo>
                  <a:cubicBezTo>
                    <a:pt x="362" y="266"/>
                    <a:pt x="362" y="269"/>
                    <a:pt x="363" y="269"/>
                  </a:cubicBezTo>
                  <a:cubicBezTo>
                    <a:pt x="365" y="270"/>
                    <a:pt x="366" y="266"/>
                    <a:pt x="372" y="266"/>
                  </a:cubicBezTo>
                  <a:cubicBezTo>
                    <a:pt x="374" y="266"/>
                    <a:pt x="376" y="267"/>
                    <a:pt x="379" y="269"/>
                  </a:cubicBezTo>
                  <a:cubicBezTo>
                    <a:pt x="381" y="270"/>
                    <a:pt x="383" y="272"/>
                    <a:pt x="385" y="272"/>
                  </a:cubicBezTo>
                  <a:cubicBezTo>
                    <a:pt x="386" y="272"/>
                    <a:pt x="387" y="272"/>
                    <a:pt x="388" y="271"/>
                  </a:cubicBezTo>
                  <a:cubicBezTo>
                    <a:pt x="407" y="265"/>
                    <a:pt x="407" y="265"/>
                    <a:pt x="407" y="265"/>
                  </a:cubicBezTo>
                  <a:cubicBezTo>
                    <a:pt x="408" y="265"/>
                    <a:pt x="409" y="265"/>
                    <a:pt x="409" y="264"/>
                  </a:cubicBezTo>
                  <a:cubicBezTo>
                    <a:pt x="411" y="263"/>
                    <a:pt x="404" y="260"/>
                    <a:pt x="401" y="258"/>
                  </a:cubicBezTo>
                  <a:cubicBezTo>
                    <a:pt x="400" y="257"/>
                    <a:pt x="399" y="254"/>
                    <a:pt x="399" y="252"/>
                  </a:cubicBezTo>
                  <a:cubicBezTo>
                    <a:pt x="398" y="251"/>
                    <a:pt x="398" y="250"/>
                    <a:pt x="397" y="250"/>
                  </a:cubicBezTo>
                  <a:cubicBezTo>
                    <a:pt x="395" y="250"/>
                    <a:pt x="393" y="242"/>
                    <a:pt x="395" y="242"/>
                  </a:cubicBezTo>
                  <a:cubicBezTo>
                    <a:pt x="397" y="241"/>
                    <a:pt x="400" y="234"/>
                    <a:pt x="403" y="233"/>
                  </a:cubicBezTo>
                  <a:cubicBezTo>
                    <a:pt x="405" y="232"/>
                    <a:pt x="405" y="231"/>
                    <a:pt x="406" y="230"/>
                  </a:cubicBezTo>
                  <a:cubicBezTo>
                    <a:pt x="406" y="229"/>
                    <a:pt x="406" y="227"/>
                    <a:pt x="406" y="225"/>
                  </a:cubicBezTo>
                  <a:cubicBezTo>
                    <a:pt x="406" y="221"/>
                    <a:pt x="408" y="216"/>
                    <a:pt x="411" y="216"/>
                  </a:cubicBezTo>
                  <a:cubicBezTo>
                    <a:pt x="414" y="216"/>
                    <a:pt x="417" y="216"/>
                    <a:pt x="417" y="210"/>
                  </a:cubicBezTo>
                  <a:cubicBezTo>
                    <a:pt x="417" y="210"/>
                    <a:pt x="417" y="210"/>
                    <a:pt x="416" y="210"/>
                  </a:cubicBezTo>
                  <a:cubicBezTo>
                    <a:pt x="416" y="205"/>
                    <a:pt x="417" y="205"/>
                    <a:pt x="422" y="202"/>
                  </a:cubicBezTo>
                  <a:cubicBezTo>
                    <a:pt x="426" y="198"/>
                    <a:pt x="427" y="192"/>
                    <a:pt x="431" y="191"/>
                  </a:cubicBezTo>
                  <a:cubicBezTo>
                    <a:pt x="435" y="190"/>
                    <a:pt x="437" y="188"/>
                    <a:pt x="443" y="189"/>
                  </a:cubicBezTo>
                  <a:cubicBezTo>
                    <a:pt x="449" y="190"/>
                    <a:pt x="440" y="194"/>
                    <a:pt x="444" y="196"/>
                  </a:cubicBezTo>
                  <a:cubicBezTo>
                    <a:pt x="448" y="198"/>
                    <a:pt x="460" y="196"/>
                    <a:pt x="461" y="199"/>
                  </a:cubicBezTo>
                  <a:cubicBezTo>
                    <a:pt x="462" y="202"/>
                    <a:pt x="447" y="205"/>
                    <a:pt x="447" y="207"/>
                  </a:cubicBezTo>
                  <a:cubicBezTo>
                    <a:pt x="447" y="208"/>
                    <a:pt x="455" y="210"/>
                    <a:pt x="458" y="212"/>
                  </a:cubicBezTo>
                  <a:cubicBezTo>
                    <a:pt x="460" y="213"/>
                    <a:pt x="457" y="218"/>
                    <a:pt x="458" y="220"/>
                  </a:cubicBezTo>
                  <a:cubicBezTo>
                    <a:pt x="459" y="221"/>
                    <a:pt x="463" y="220"/>
                    <a:pt x="467" y="218"/>
                  </a:cubicBezTo>
                  <a:cubicBezTo>
                    <a:pt x="470" y="215"/>
                    <a:pt x="473" y="216"/>
                    <a:pt x="477" y="213"/>
                  </a:cubicBezTo>
                  <a:cubicBezTo>
                    <a:pt x="481" y="210"/>
                    <a:pt x="490" y="213"/>
                    <a:pt x="491" y="211"/>
                  </a:cubicBezTo>
                  <a:cubicBezTo>
                    <a:pt x="492" y="209"/>
                    <a:pt x="489" y="208"/>
                    <a:pt x="480" y="208"/>
                  </a:cubicBezTo>
                  <a:cubicBezTo>
                    <a:pt x="472" y="209"/>
                    <a:pt x="472" y="201"/>
                    <a:pt x="472" y="200"/>
                  </a:cubicBezTo>
                  <a:cubicBezTo>
                    <a:pt x="472" y="198"/>
                    <a:pt x="480" y="192"/>
                    <a:pt x="485" y="191"/>
                  </a:cubicBezTo>
                  <a:cubicBezTo>
                    <a:pt x="490" y="191"/>
                    <a:pt x="494" y="189"/>
                    <a:pt x="499" y="187"/>
                  </a:cubicBezTo>
                  <a:cubicBezTo>
                    <a:pt x="501" y="186"/>
                    <a:pt x="504" y="185"/>
                    <a:pt x="507" y="185"/>
                  </a:cubicBezTo>
                  <a:cubicBezTo>
                    <a:pt x="507" y="182"/>
                    <a:pt x="506" y="180"/>
                    <a:pt x="508" y="180"/>
                  </a:cubicBezTo>
                  <a:cubicBezTo>
                    <a:pt x="509" y="179"/>
                    <a:pt x="514" y="174"/>
                    <a:pt x="516" y="174"/>
                  </a:cubicBezTo>
                  <a:cubicBezTo>
                    <a:pt x="518" y="174"/>
                    <a:pt x="525" y="175"/>
                    <a:pt x="525" y="174"/>
                  </a:cubicBezTo>
                  <a:cubicBezTo>
                    <a:pt x="525" y="173"/>
                    <a:pt x="527" y="169"/>
                    <a:pt x="527" y="168"/>
                  </a:cubicBezTo>
                  <a:cubicBezTo>
                    <a:pt x="526" y="167"/>
                    <a:pt x="524" y="165"/>
                    <a:pt x="524" y="164"/>
                  </a:cubicBezTo>
                  <a:cubicBezTo>
                    <a:pt x="525" y="162"/>
                    <a:pt x="528" y="162"/>
                    <a:pt x="528" y="161"/>
                  </a:cubicBezTo>
                  <a:cubicBezTo>
                    <a:pt x="528" y="160"/>
                    <a:pt x="525" y="159"/>
                    <a:pt x="525" y="158"/>
                  </a:cubicBezTo>
                  <a:moveTo>
                    <a:pt x="343" y="151"/>
                  </a:moveTo>
                  <a:cubicBezTo>
                    <a:pt x="343" y="153"/>
                    <a:pt x="344" y="157"/>
                    <a:pt x="343" y="158"/>
                  </a:cubicBezTo>
                  <a:cubicBezTo>
                    <a:pt x="343" y="157"/>
                    <a:pt x="343" y="157"/>
                    <a:pt x="343" y="157"/>
                  </a:cubicBezTo>
                  <a:cubicBezTo>
                    <a:pt x="344" y="156"/>
                    <a:pt x="343" y="153"/>
                    <a:pt x="343" y="151"/>
                  </a:cubicBezTo>
                  <a:moveTo>
                    <a:pt x="340" y="248"/>
                  </a:moveTo>
                  <a:cubicBezTo>
                    <a:pt x="340" y="248"/>
                    <a:pt x="340" y="248"/>
                    <a:pt x="340" y="248"/>
                  </a:cubicBezTo>
                  <a:cubicBezTo>
                    <a:pt x="340" y="248"/>
                    <a:pt x="340" y="248"/>
                    <a:pt x="340" y="248"/>
                  </a:cubicBezTo>
                  <a:close/>
                  <a:moveTo>
                    <a:pt x="343" y="171"/>
                  </a:moveTo>
                  <a:cubicBezTo>
                    <a:pt x="343" y="171"/>
                    <a:pt x="344" y="171"/>
                    <a:pt x="344" y="171"/>
                  </a:cubicBezTo>
                  <a:cubicBezTo>
                    <a:pt x="344" y="171"/>
                    <a:pt x="343" y="171"/>
                    <a:pt x="343" y="171"/>
                  </a:cubicBezTo>
                  <a:moveTo>
                    <a:pt x="341" y="245"/>
                  </a:moveTo>
                  <a:cubicBezTo>
                    <a:pt x="341" y="244"/>
                    <a:pt x="341" y="244"/>
                    <a:pt x="341" y="244"/>
                  </a:cubicBezTo>
                  <a:cubicBezTo>
                    <a:pt x="341" y="244"/>
                    <a:pt x="341" y="244"/>
                    <a:pt x="341" y="245"/>
                  </a:cubicBezTo>
                  <a:moveTo>
                    <a:pt x="342" y="224"/>
                  </a:moveTo>
                  <a:cubicBezTo>
                    <a:pt x="342" y="224"/>
                    <a:pt x="342" y="224"/>
                    <a:pt x="342" y="224"/>
                  </a:cubicBezTo>
                  <a:cubicBezTo>
                    <a:pt x="342" y="224"/>
                    <a:pt x="342" y="224"/>
                    <a:pt x="342" y="224"/>
                  </a:cubicBezTo>
                  <a:moveTo>
                    <a:pt x="341" y="225"/>
                  </a:moveTo>
                  <a:cubicBezTo>
                    <a:pt x="341" y="225"/>
                    <a:pt x="341" y="225"/>
                    <a:pt x="341" y="225"/>
                  </a:cubicBezTo>
                  <a:cubicBezTo>
                    <a:pt x="341" y="225"/>
                    <a:pt x="341" y="225"/>
                    <a:pt x="341" y="225"/>
                  </a:cubicBezTo>
                  <a:moveTo>
                    <a:pt x="342" y="224"/>
                  </a:moveTo>
                  <a:cubicBezTo>
                    <a:pt x="342" y="224"/>
                    <a:pt x="342" y="224"/>
                    <a:pt x="342" y="224"/>
                  </a:cubicBezTo>
                  <a:cubicBezTo>
                    <a:pt x="342" y="224"/>
                    <a:pt x="342" y="224"/>
                    <a:pt x="342" y="224"/>
                  </a:cubicBezTo>
                  <a:cubicBezTo>
                    <a:pt x="342" y="224"/>
                    <a:pt x="342" y="224"/>
                    <a:pt x="342" y="224"/>
                  </a:cubicBezTo>
                  <a:moveTo>
                    <a:pt x="341" y="221"/>
                  </a:moveTo>
                  <a:cubicBezTo>
                    <a:pt x="341" y="221"/>
                    <a:pt x="341" y="221"/>
                    <a:pt x="341" y="221"/>
                  </a:cubicBezTo>
                  <a:cubicBezTo>
                    <a:pt x="341" y="221"/>
                    <a:pt x="341" y="221"/>
                    <a:pt x="341" y="221"/>
                  </a:cubicBezTo>
                  <a:moveTo>
                    <a:pt x="345" y="172"/>
                  </a:moveTo>
                  <a:cubicBezTo>
                    <a:pt x="345" y="172"/>
                    <a:pt x="345" y="172"/>
                    <a:pt x="345" y="172"/>
                  </a:cubicBezTo>
                  <a:close/>
                  <a:moveTo>
                    <a:pt x="344" y="174"/>
                  </a:moveTo>
                  <a:cubicBezTo>
                    <a:pt x="345" y="173"/>
                    <a:pt x="345" y="173"/>
                    <a:pt x="345" y="173"/>
                  </a:cubicBezTo>
                  <a:cubicBezTo>
                    <a:pt x="345" y="173"/>
                    <a:pt x="345" y="173"/>
                    <a:pt x="344" y="174"/>
                  </a:cubicBezTo>
                  <a:moveTo>
                    <a:pt x="345" y="173"/>
                  </a:moveTo>
                  <a:cubicBezTo>
                    <a:pt x="345" y="173"/>
                    <a:pt x="345" y="173"/>
                    <a:pt x="345" y="173"/>
                  </a:cubicBezTo>
                  <a:cubicBezTo>
                    <a:pt x="345" y="173"/>
                    <a:pt x="345" y="173"/>
                    <a:pt x="345" y="173"/>
                  </a:cubicBezTo>
                  <a:moveTo>
                    <a:pt x="326" y="196"/>
                  </a:moveTo>
                  <a:cubicBezTo>
                    <a:pt x="326" y="196"/>
                    <a:pt x="326" y="196"/>
                    <a:pt x="326" y="196"/>
                  </a:cubicBezTo>
                  <a:cubicBezTo>
                    <a:pt x="326" y="196"/>
                    <a:pt x="326" y="196"/>
                    <a:pt x="326" y="196"/>
                  </a:cubicBezTo>
                  <a:moveTo>
                    <a:pt x="324" y="197"/>
                  </a:moveTo>
                  <a:cubicBezTo>
                    <a:pt x="325" y="197"/>
                    <a:pt x="325" y="197"/>
                    <a:pt x="325" y="197"/>
                  </a:cubicBezTo>
                  <a:cubicBezTo>
                    <a:pt x="325" y="197"/>
                    <a:pt x="325" y="197"/>
                    <a:pt x="324" y="197"/>
                  </a:cubicBezTo>
                  <a:moveTo>
                    <a:pt x="341" y="245"/>
                  </a:moveTo>
                  <a:cubicBezTo>
                    <a:pt x="341" y="245"/>
                    <a:pt x="341" y="245"/>
                    <a:pt x="340" y="245"/>
                  </a:cubicBezTo>
                  <a:cubicBezTo>
                    <a:pt x="341" y="245"/>
                    <a:pt x="341" y="245"/>
                    <a:pt x="341" y="245"/>
                  </a:cubicBezTo>
                  <a:moveTo>
                    <a:pt x="341" y="249"/>
                  </a:moveTo>
                  <a:cubicBezTo>
                    <a:pt x="340" y="249"/>
                    <a:pt x="340" y="249"/>
                    <a:pt x="340" y="249"/>
                  </a:cubicBezTo>
                  <a:cubicBezTo>
                    <a:pt x="340" y="249"/>
                    <a:pt x="340" y="249"/>
                    <a:pt x="341" y="249"/>
                  </a:cubicBezTo>
                  <a:moveTo>
                    <a:pt x="345" y="172"/>
                  </a:moveTo>
                  <a:cubicBezTo>
                    <a:pt x="345" y="172"/>
                    <a:pt x="345" y="172"/>
                    <a:pt x="345" y="172"/>
                  </a:cubicBezTo>
                  <a:cubicBezTo>
                    <a:pt x="345" y="172"/>
                    <a:pt x="345" y="172"/>
                    <a:pt x="345" y="172"/>
                  </a:cubicBezTo>
                  <a:cubicBezTo>
                    <a:pt x="345" y="172"/>
                    <a:pt x="345" y="172"/>
                    <a:pt x="345" y="172"/>
                  </a:cubicBezTo>
                  <a:moveTo>
                    <a:pt x="344" y="171"/>
                  </a:moveTo>
                  <a:cubicBezTo>
                    <a:pt x="344" y="171"/>
                    <a:pt x="344" y="171"/>
                    <a:pt x="344" y="171"/>
                  </a:cubicBezTo>
                  <a:cubicBezTo>
                    <a:pt x="344" y="171"/>
                    <a:pt x="344" y="171"/>
                    <a:pt x="344" y="171"/>
                  </a:cubicBezTo>
                  <a:moveTo>
                    <a:pt x="345" y="171"/>
                  </a:moveTo>
                  <a:cubicBezTo>
                    <a:pt x="345" y="171"/>
                    <a:pt x="345" y="171"/>
                    <a:pt x="345" y="171"/>
                  </a:cubicBezTo>
                  <a:cubicBezTo>
                    <a:pt x="345" y="171"/>
                    <a:pt x="345" y="171"/>
                    <a:pt x="345" y="171"/>
                  </a:cubicBezTo>
                  <a:moveTo>
                    <a:pt x="353" y="123"/>
                  </a:moveTo>
                  <a:cubicBezTo>
                    <a:pt x="352" y="122"/>
                    <a:pt x="352" y="122"/>
                    <a:pt x="352" y="121"/>
                  </a:cubicBezTo>
                  <a:cubicBezTo>
                    <a:pt x="352" y="121"/>
                    <a:pt x="352" y="122"/>
                    <a:pt x="352" y="122"/>
                  </a:cubicBezTo>
                  <a:cubicBezTo>
                    <a:pt x="352" y="123"/>
                    <a:pt x="352" y="123"/>
                    <a:pt x="353" y="123"/>
                  </a:cubicBezTo>
                  <a:moveTo>
                    <a:pt x="353" y="125"/>
                  </a:moveTo>
                  <a:cubicBezTo>
                    <a:pt x="353" y="125"/>
                    <a:pt x="353" y="125"/>
                    <a:pt x="353" y="125"/>
                  </a:cubicBezTo>
                  <a:cubicBezTo>
                    <a:pt x="353" y="125"/>
                    <a:pt x="353" y="125"/>
                    <a:pt x="353" y="125"/>
                  </a:cubicBezTo>
                  <a:moveTo>
                    <a:pt x="353" y="124"/>
                  </a:moveTo>
                  <a:cubicBezTo>
                    <a:pt x="353" y="124"/>
                    <a:pt x="353" y="124"/>
                    <a:pt x="353" y="123"/>
                  </a:cubicBezTo>
                  <a:cubicBezTo>
                    <a:pt x="353" y="124"/>
                    <a:pt x="353" y="124"/>
                    <a:pt x="353" y="124"/>
                  </a:cubicBezTo>
                  <a:moveTo>
                    <a:pt x="352" y="117"/>
                  </a:moveTo>
                  <a:cubicBezTo>
                    <a:pt x="352" y="117"/>
                    <a:pt x="352" y="117"/>
                    <a:pt x="353" y="116"/>
                  </a:cubicBezTo>
                  <a:cubicBezTo>
                    <a:pt x="352" y="117"/>
                    <a:pt x="352" y="117"/>
                    <a:pt x="352" y="117"/>
                  </a:cubicBezTo>
                  <a:moveTo>
                    <a:pt x="352" y="118"/>
                  </a:moveTo>
                  <a:cubicBezTo>
                    <a:pt x="352" y="118"/>
                    <a:pt x="352" y="118"/>
                    <a:pt x="352" y="119"/>
                  </a:cubicBezTo>
                  <a:cubicBezTo>
                    <a:pt x="352" y="118"/>
                    <a:pt x="352" y="118"/>
                    <a:pt x="352" y="118"/>
                  </a:cubicBezTo>
                  <a:moveTo>
                    <a:pt x="352" y="119"/>
                  </a:moveTo>
                  <a:cubicBezTo>
                    <a:pt x="352" y="120"/>
                    <a:pt x="352" y="120"/>
                    <a:pt x="352" y="121"/>
                  </a:cubicBezTo>
                  <a:cubicBezTo>
                    <a:pt x="352" y="120"/>
                    <a:pt x="352" y="120"/>
                    <a:pt x="352" y="119"/>
                  </a:cubicBezTo>
                  <a:moveTo>
                    <a:pt x="353" y="88"/>
                  </a:moveTo>
                  <a:cubicBezTo>
                    <a:pt x="353" y="88"/>
                    <a:pt x="353" y="88"/>
                    <a:pt x="353" y="88"/>
                  </a:cubicBezTo>
                  <a:cubicBezTo>
                    <a:pt x="353" y="88"/>
                    <a:pt x="353" y="88"/>
                    <a:pt x="353" y="88"/>
                  </a:cubicBezTo>
                  <a:moveTo>
                    <a:pt x="383" y="170"/>
                  </a:moveTo>
                  <a:cubicBezTo>
                    <a:pt x="383" y="170"/>
                    <a:pt x="382" y="170"/>
                    <a:pt x="382" y="170"/>
                  </a:cubicBezTo>
                  <a:cubicBezTo>
                    <a:pt x="382" y="170"/>
                    <a:pt x="383" y="170"/>
                    <a:pt x="383" y="170"/>
                  </a:cubicBezTo>
                  <a:moveTo>
                    <a:pt x="393" y="166"/>
                  </a:moveTo>
                  <a:cubicBezTo>
                    <a:pt x="391" y="167"/>
                    <a:pt x="389" y="167"/>
                    <a:pt x="387" y="168"/>
                  </a:cubicBezTo>
                  <a:cubicBezTo>
                    <a:pt x="385" y="168"/>
                    <a:pt x="384" y="169"/>
                    <a:pt x="383" y="170"/>
                  </a:cubicBezTo>
                  <a:cubicBezTo>
                    <a:pt x="385" y="168"/>
                    <a:pt x="389" y="167"/>
                    <a:pt x="393" y="166"/>
                  </a:cubicBezTo>
                  <a:moveTo>
                    <a:pt x="395" y="166"/>
                  </a:moveTo>
                  <a:cubicBezTo>
                    <a:pt x="395" y="166"/>
                    <a:pt x="395" y="166"/>
                    <a:pt x="395" y="166"/>
                  </a:cubicBezTo>
                  <a:cubicBezTo>
                    <a:pt x="395" y="166"/>
                    <a:pt x="395" y="166"/>
                    <a:pt x="395" y="166"/>
                  </a:cubicBezTo>
                  <a:moveTo>
                    <a:pt x="394" y="166"/>
                  </a:moveTo>
                  <a:cubicBezTo>
                    <a:pt x="394" y="166"/>
                    <a:pt x="394" y="166"/>
                    <a:pt x="394" y="166"/>
                  </a:cubicBezTo>
                  <a:cubicBezTo>
                    <a:pt x="394" y="166"/>
                    <a:pt x="394" y="166"/>
                    <a:pt x="394" y="166"/>
                  </a:cubicBezTo>
                  <a:moveTo>
                    <a:pt x="393" y="166"/>
                  </a:moveTo>
                  <a:cubicBezTo>
                    <a:pt x="393" y="166"/>
                    <a:pt x="393" y="166"/>
                    <a:pt x="393" y="166"/>
                  </a:cubicBezTo>
                  <a:cubicBezTo>
                    <a:pt x="393" y="166"/>
                    <a:pt x="393" y="166"/>
                    <a:pt x="393" y="166"/>
                  </a:cubicBezTo>
                  <a:moveTo>
                    <a:pt x="387" y="61"/>
                  </a:moveTo>
                  <a:cubicBezTo>
                    <a:pt x="387" y="61"/>
                    <a:pt x="388" y="60"/>
                    <a:pt x="388" y="60"/>
                  </a:cubicBezTo>
                  <a:cubicBezTo>
                    <a:pt x="388" y="60"/>
                    <a:pt x="387" y="61"/>
                    <a:pt x="387" y="61"/>
                  </a:cubicBezTo>
                  <a:moveTo>
                    <a:pt x="346" y="82"/>
                  </a:moveTo>
                  <a:cubicBezTo>
                    <a:pt x="346" y="82"/>
                    <a:pt x="346" y="82"/>
                    <a:pt x="346" y="82"/>
                  </a:cubicBezTo>
                  <a:cubicBezTo>
                    <a:pt x="346" y="82"/>
                    <a:pt x="346" y="82"/>
                    <a:pt x="346" y="82"/>
                  </a:cubicBezTo>
                  <a:moveTo>
                    <a:pt x="346" y="83"/>
                  </a:moveTo>
                  <a:cubicBezTo>
                    <a:pt x="346" y="83"/>
                    <a:pt x="346" y="83"/>
                    <a:pt x="347" y="83"/>
                  </a:cubicBezTo>
                  <a:cubicBezTo>
                    <a:pt x="346" y="83"/>
                    <a:pt x="346" y="83"/>
                    <a:pt x="346" y="83"/>
                  </a:cubicBezTo>
                  <a:moveTo>
                    <a:pt x="347" y="83"/>
                  </a:moveTo>
                  <a:cubicBezTo>
                    <a:pt x="347" y="83"/>
                    <a:pt x="347" y="83"/>
                    <a:pt x="347" y="83"/>
                  </a:cubicBezTo>
                  <a:close/>
                  <a:moveTo>
                    <a:pt x="339" y="166"/>
                  </a:moveTo>
                  <a:cubicBezTo>
                    <a:pt x="339" y="166"/>
                    <a:pt x="339" y="166"/>
                    <a:pt x="339" y="166"/>
                  </a:cubicBezTo>
                  <a:cubicBezTo>
                    <a:pt x="339" y="166"/>
                    <a:pt x="339" y="166"/>
                    <a:pt x="339" y="166"/>
                  </a:cubicBezTo>
                  <a:moveTo>
                    <a:pt x="339" y="167"/>
                  </a:moveTo>
                  <a:cubicBezTo>
                    <a:pt x="339" y="167"/>
                    <a:pt x="339" y="167"/>
                    <a:pt x="339" y="167"/>
                  </a:cubicBezTo>
                  <a:cubicBezTo>
                    <a:pt x="339" y="167"/>
                    <a:pt x="339" y="167"/>
                    <a:pt x="339" y="167"/>
                  </a:cubicBezTo>
                  <a:moveTo>
                    <a:pt x="340" y="168"/>
                  </a:moveTo>
                  <a:cubicBezTo>
                    <a:pt x="340" y="168"/>
                    <a:pt x="340" y="168"/>
                    <a:pt x="340" y="168"/>
                  </a:cubicBezTo>
                  <a:cubicBezTo>
                    <a:pt x="340" y="168"/>
                    <a:pt x="340" y="168"/>
                    <a:pt x="340" y="168"/>
                  </a:cubicBezTo>
                  <a:moveTo>
                    <a:pt x="340" y="169"/>
                  </a:moveTo>
                  <a:cubicBezTo>
                    <a:pt x="341" y="169"/>
                    <a:pt x="341" y="169"/>
                    <a:pt x="341" y="169"/>
                  </a:cubicBezTo>
                  <a:cubicBezTo>
                    <a:pt x="341" y="169"/>
                    <a:pt x="341" y="169"/>
                    <a:pt x="341" y="169"/>
                  </a:cubicBezTo>
                  <a:cubicBezTo>
                    <a:pt x="341" y="169"/>
                    <a:pt x="341" y="169"/>
                    <a:pt x="340" y="169"/>
                  </a:cubicBezTo>
                  <a:moveTo>
                    <a:pt x="342" y="170"/>
                  </a:moveTo>
                  <a:cubicBezTo>
                    <a:pt x="342" y="170"/>
                    <a:pt x="342" y="170"/>
                    <a:pt x="342" y="170"/>
                  </a:cubicBezTo>
                  <a:cubicBezTo>
                    <a:pt x="342" y="170"/>
                    <a:pt x="342" y="170"/>
                    <a:pt x="342" y="170"/>
                  </a:cubicBezTo>
                  <a:moveTo>
                    <a:pt x="284" y="165"/>
                  </a:moveTo>
                  <a:cubicBezTo>
                    <a:pt x="284" y="165"/>
                    <a:pt x="284" y="165"/>
                    <a:pt x="284" y="165"/>
                  </a:cubicBezTo>
                  <a:cubicBezTo>
                    <a:pt x="284" y="165"/>
                    <a:pt x="284" y="165"/>
                    <a:pt x="284" y="165"/>
                  </a:cubicBezTo>
                  <a:moveTo>
                    <a:pt x="277" y="189"/>
                  </a:moveTo>
                  <a:cubicBezTo>
                    <a:pt x="276" y="189"/>
                    <a:pt x="276" y="189"/>
                    <a:pt x="276" y="189"/>
                  </a:cubicBezTo>
                  <a:cubicBezTo>
                    <a:pt x="276" y="189"/>
                    <a:pt x="276" y="189"/>
                    <a:pt x="277" y="189"/>
                  </a:cubicBezTo>
                  <a:moveTo>
                    <a:pt x="277" y="189"/>
                  </a:moveTo>
                  <a:cubicBezTo>
                    <a:pt x="277" y="189"/>
                    <a:pt x="277" y="189"/>
                    <a:pt x="277" y="189"/>
                  </a:cubicBezTo>
                  <a:cubicBezTo>
                    <a:pt x="277" y="189"/>
                    <a:pt x="277" y="189"/>
                    <a:pt x="277" y="189"/>
                  </a:cubicBezTo>
                  <a:moveTo>
                    <a:pt x="277" y="190"/>
                  </a:moveTo>
                  <a:cubicBezTo>
                    <a:pt x="277" y="190"/>
                    <a:pt x="277" y="190"/>
                    <a:pt x="277" y="190"/>
                  </a:cubicBezTo>
                  <a:cubicBezTo>
                    <a:pt x="277" y="190"/>
                    <a:pt x="277" y="190"/>
                    <a:pt x="277" y="190"/>
                  </a:cubicBezTo>
                  <a:moveTo>
                    <a:pt x="278" y="193"/>
                  </a:moveTo>
                  <a:cubicBezTo>
                    <a:pt x="278" y="193"/>
                    <a:pt x="278" y="193"/>
                    <a:pt x="277" y="194"/>
                  </a:cubicBezTo>
                  <a:cubicBezTo>
                    <a:pt x="278" y="193"/>
                    <a:pt x="278" y="193"/>
                    <a:pt x="279" y="193"/>
                  </a:cubicBezTo>
                  <a:cubicBezTo>
                    <a:pt x="278" y="193"/>
                    <a:pt x="278" y="193"/>
                    <a:pt x="278" y="193"/>
                  </a:cubicBezTo>
                  <a:moveTo>
                    <a:pt x="303" y="151"/>
                  </a:moveTo>
                  <a:cubicBezTo>
                    <a:pt x="303" y="151"/>
                    <a:pt x="303" y="151"/>
                    <a:pt x="303" y="151"/>
                  </a:cubicBezTo>
                  <a:cubicBezTo>
                    <a:pt x="303" y="151"/>
                    <a:pt x="303" y="151"/>
                    <a:pt x="303" y="151"/>
                  </a:cubicBezTo>
                  <a:cubicBezTo>
                    <a:pt x="303" y="151"/>
                    <a:pt x="303" y="151"/>
                    <a:pt x="303" y="151"/>
                  </a:cubicBezTo>
                  <a:moveTo>
                    <a:pt x="283" y="163"/>
                  </a:moveTo>
                  <a:cubicBezTo>
                    <a:pt x="283" y="163"/>
                    <a:pt x="283" y="164"/>
                    <a:pt x="283" y="165"/>
                  </a:cubicBezTo>
                  <a:cubicBezTo>
                    <a:pt x="283" y="164"/>
                    <a:pt x="283" y="163"/>
                    <a:pt x="283" y="163"/>
                  </a:cubicBezTo>
                  <a:moveTo>
                    <a:pt x="249" y="166"/>
                  </a:moveTo>
                  <a:cubicBezTo>
                    <a:pt x="249" y="166"/>
                    <a:pt x="249" y="167"/>
                    <a:pt x="249" y="167"/>
                  </a:cubicBezTo>
                  <a:cubicBezTo>
                    <a:pt x="249" y="167"/>
                    <a:pt x="249" y="166"/>
                    <a:pt x="249" y="166"/>
                  </a:cubicBezTo>
                  <a:moveTo>
                    <a:pt x="249" y="167"/>
                  </a:moveTo>
                  <a:cubicBezTo>
                    <a:pt x="249" y="167"/>
                    <a:pt x="248" y="167"/>
                    <a:pt x="248" y="167"/>
                  </a:cubicBezTo>
                  <a:cubicBezTo>
                    <a:pt x="248" y="167"/>
                    <a:pt x="249" y="167"/>
                    <a:pt x="249" y="167"/>
                  </a:cubicBezTo>
                  <a:moveTo>
                    <a:pt x="248" y="167"/>
                  </a:moveTo>
                  <a:cubicBezTo>
                    <a:pt x="248" y="168"/>
                    <a:pt x="248" y="168"/>
                    <a:pt x="248" y="168"/>
                  </a:cubicBezTo>
                  <a:cubicBezTo>
                    <a:pt x="248" y="168"/>
                    <a:pt x="248" y="168"/>
                    <a:pt x="248" y="167"/>
                  </a:cubicBezTo>
                  <a:moveTo>
                    <a:pt x="276" y="189"/>
                  </a:moveTo>
                  <a:cubicBezTo>
                    <a:pt x="276" y="189"/>
                    <a:pt x="276" y="189"/>
                    <a:pt x="276" y="189"/>
                  </a:cubicBezTo>
                  <a:cubicBezTo>
                    <a:pt x="276" y="189"/>
                    <a:pt x="276" y="189"/>
                    <a:pt x="276" y="189"/>
                  </a:cubicBezTo>
                  <a:cubicBezTo>
                    <a:pt x="276" y="189"/>
                    <a:pt x="276" y="189"/>
                    <a:pt x="276" y="189"/>
                  </a:cubicBezTo>
                  <a:moveTo>
                    <a:pt x="277" y="194"/>
                  </a:moveTo>
                  <a:cubicBezTo>
                    <a:pt x="277" y="194"/>
                    <a:pt x="276" y="194"/>
                    <a:pt x="276" y="195"/>
                  </a:cubicBezTo>
                  <a:cubicBezTo>
                    <a:pt x="276" y="194"/>
                    <a:pt x="277" y="194"/>
                    <a:pt x="277" y="194"/>
                  </a:cubicBezTo>
                  <a:moveTo>
                    <a:pt x="276" y="195"/>
                  </a:moveTo>
                  <a:cubicBezTo>
                    <a:pt x="276" y="195"/>
                    <a:pt x="275" y="195"/>
                    <a:pt x="275" y="195"/>
                  </a:cubicBezTo>
                  <a:lnTo>
                    <a:pt x="276" y="195"/>
                  </a:lnTo>
                  <a:close/>
                  <a:moveTo>
                    <a:pt x="275" y="196"/>
                  </a:moveTo>
                  <a:cubicBezTo>
                    <a:pt x="275" y="196"/>
                    <a:pt x="274" y="196"/>
                    <a:pt x="274" y="196"/>
                  </a:cubicBezTo>
                  <a:cubicBezTo>
                    <a:pt x="274" y="196"/>
                    <a:pt x="275" y="196"/>
                    <a:pt x="275" y="196"/>
                  </a:cubicBezTo>
                  <a:moveTo>
                    <a:pt x="274" y="196"/>
                  </a:moveTo>
                  <a:cubicBezTo>
                    <a:pt x="274" y="196"/>
                    <a:pt x="273" y="197"/>
                    <a:pt x="273" y="197"/>
                  </a:cubicBezTo>
                  <a:cubicBezTo>
                    <a:pt x="273" y="197"/>
                    <a:pt x="274" y="196"/>
                    <a:pt x="274" y="196"/>
                  </a:cubicBezTo>
                  <a:moveTo>
                    <a:pt x="273" y="197"/>
                  </a:moveTo>
                  <a:cubicBezTo>
                    <a:pt x="273" y="197"/>
                    <a:pt x="272" y="197"/>
                    <a:pt x="272" y="197"/>
                  </a:cubicBezTo>
                  <a:cubicBezTo>
                    <a:pt x="272" y="197"/>
                    <a:pt x="273" y="197"/>
                    <a:pt x="273" y="197"/>
                  </a:cubicBezTo>
                  <a:moveTo>
                    <a:pt x="299" y="202"/>
                  </a:moveTo>
                  <a:cubicBezTo>
                    <a:pt x="300" y="202"/>
                    <a:pt x="300" y="201"/>
                    <a:pt x="301" y="201"/>
                  </a:cubicBezTo>
                  <a:cubicBezTo>
                    <a:pt x="300" y="201"/>
                    <a:pt x="300" y="202"/>
                    <a:pt x="299" y="202"/>
                  </a:cubicBezTo>
                  <a:moveTo>
                    <a:pt x="308" y="216"/>
                  </a:moveTo>
                  <a:cubicBezTo>
                    <a:pt x="309" y="217"/>
                    <a:pt x="309" y="217"/>
                    <a:pt x="309" y="218"/>
                  </a:cubicBezTo>
                  <a:cubicBezTo>
                    <a:pt x="309" y="218"/>
                    <a:pt x="309" y="217"/>
                    <a:pt x="309" y="217"/>
                  </a:cubicBezTo>
                  <a:cubicBezTo>
                    <a:pt x="309" y="217"/>
                    <a:pt x="309" y="216"/>
                    <a:pt x="308" y="216"/>
                  </a:cubicBezTo>
                  <a:moveTo>
                    <a:pt x="308" y="215"/>
                  </a:moveTo>
                  <a:cubicBezTo>
                    <a:pt x="308" y="216"/>
                    <a:pt x="308" y="216"/>
                    <a:pt x="308" y="216"/>
                  </a:cubicBezTo>
                  <a:cubicBezTo>
                    <a:pt x="308" y="216"/>
                    <a:pt x="308" y="216"/>
                    <a:pt x="308" y="215"/>
                  </a:cubicBezTo>
                  <a:moveTo>
                    <a:pt x="308" y="229"/>
                  </a:moveTo>
                  <a:cubicBezTo>
                    <a:pt x="308" y="229"/>
                    <a:pt x="308" y="229"/>
                    <a:pt x="308" y="229"/>
                  </a:cubicBezTo>
                  <a:cubicBezTo>
                    <a:pt x="308" y="229"/>
                    <a:pt x="308" y="229"/>
                    <a:pt x="308" y="229"/>
                  </a:cubicBezTo>
                  <a:moveTo>
                    <a:pt x="308" y="230"/>
                  </a:moveTo>
                  <a:cubicBezTo>
                    <a:pt x="308" y="230"/>
                    <a:pt x="308" y="230"/>
                    <a:pt x="308" y="230"/>
                  </a:cubicBezTo>
                  <a:cubicBezTo>
                    <a:pt x="308" y="230"/>
                    <a:pt x="308" y="230"/>
                    <a:pt x="308" y="230"/>
                  </a:cubicBezTo>
                  <a:moveTo>
                    <a:pt x="308" y="231"/>
                  </a:moveTo>
                  <a:cubicBezTo>
                    <a:pt x="308" y="231"/>
                    <a:pt x="308" y="231"/>
                    <a:pt x="308" y="231"/>
                  </a:cubicBezTo>
                  <a:cubicBezTo>
                    <a:pt x="308" y="231"/>
                    <a:pt x="308" y="231"/>
                    <a:pt x="308" y="231"/>
                  </a:cubicBezTo>
                  <a:moveTo>
                    <a:pt x="308" y="231"/>
                  </a:moveTo>
                  <a:cubicBezTo>
                    <a:pt x="308" y="231"/>
                    <a:pt x="308" y="231"/>
                    <a:pt x="308" y="231"/>
                  </a:cubicBezTo>
                  <a:cubicBezTo>
                    <a:pt x="308" y="231"/>
                    <a:pt x="308" y="231"/>
                    <a:pt x="308" y="231"/>
                  </a:cubicBezTo>
                  <a:moveTo>
                    <a:pt x="309" y="221"/>
                  </a:moveTo>
                  <a:cubicBezTo>
                    <a:pt x="309" y="221"/>
                    <a:pt x="309" y="222"/>
                    <a:pt x="309" y="222"/>
                  </a:cubicBezTo>
                  <a:cubicBezTo>
                    <a:pt x="309" y="222"/>
                    <a:pt x="309" y="221"/>
                    <a:pt x="309" y="221"/>
                  </a:cubicBezTo>
                  <a:moveTo>
                    <a:pt x="309" y="223"/>
                  </a:moveTo>
                  <a:cubicBezTo>
                    <a:pt x="309" y="223"/>
                    <a:pt x="309" y="223"/>
                    <a:pt x="309" y="223"/>
                  </a:cubicBezTo>
                  <a:cubicBezTo>
                    <a:pt x="309" y="223"/>
                    <a:pt x="309" y="223"/>
                    <a:pt x="309" y="223"/>
                  </a:cubicBezTo>
                  <a:moveTo>
                    <a:pt x="309" y="224"/>
                  </a:moveTo>
                  <a:cubicBezTo>
                    <a:pt x="309" y="224"/>
                    <a:pt x="309" y="224"/>
                    <a:pt x="309" y="225"/>
                  </a:cubicBezTo>
                  <a:cubicBezTo>
                    <a:pt x="309" y="224"/>
                    <a:pt x="309" y="224"/>
                    <a:pt x="309" y="224"/>
                  </a:cubicBezTo>
                  <a:moveTo>
                    <a:pt x="309" y="225"/>
                  </a:moveTo>
                  <a:cubicBezTo>
                    <a:pt x="309" y="226"/>
                    <a:pt x="309" y="226"/>
                    <a:pt x="309" y="226"/>
                  </a:cubicBezTo>
                  <a:cubicBezTo>
                    <a:pt x="309" y="226"/>
                    <a:pt x="309" y="226"/>
                    <a:pt x="309" y="225"/>
                  </a:cubicBezTo>
                  <a:moveTo>
                    <a:pt x="309" y="227"/>
                  </a:moveTo>
                  <a:cubicBezTo>
                    <a:pt x="309" y="227"/>
                    <a:pt x="309" y="227"/>
                    <a:pt x="309" y="227"/>
                  </a:cubicBezTo>
                  <a:cubicBezTo>
                    <a:pt x="309" y="227"/>
                    <a:pt x="309" y="227"/>
                    <a:pt x="309" y="227"/>
                  </a:cubicBezTo>
                  <a:moveTo>
                    <a:pt x="309" y="218"/>
                  </a:moveTo>
                  <a:cubicBezTo>
                    <a:pt x="309" y="219"/>
                    <a:pt x="309" y="219"/>
                    <a:pt x="309" y="219"/>
                  </a:cubicBezTo>
                  <a:cubicBezTo>
                    <a:pt x="309" y="219"/>
                    <a:pt x="309" y="219"/>
                    <a:pt x="309" y="218"/>
                  </a:cubicBezTo>
                  <a:moveTo>
                    <a:pt x="309" y="219"/>
                  </a:moveTo>
                  <a:cubicBezTo>
                    <a:pt x="309" y="220"/>
                    <a:pt x="309" y="220"/>
                    <a:pt x="309" y="220"/>
                  </a:cubicBezTo>
                  <a:cubicBezTo>
                    <a:pt x="309" y="220"/>
                    <a:pt x="309" y="220"/>
                    <a:pt x="309" y="219"/>
                  </a:cubicBezTo>
                  <a:moveTo>
                    <a:pt x="302" y="201"/>
                  </a:moveTo>
                  <a:cubicBezTo>
                    <a:pt x="302" y="201"/>
                    <a:pt x="302" y="201"/>
                    <a:pt x="302" y="201"/>
                  </a:cubicBezTo>
                  <a:cubicBezTo>
                    <a:pt x="302" y="201"/>
                    <a:pt x="302" y="201"/>
                    <a:pt x="302" y="201"/>
                  </a:cubicBezTo>
                  <a:cubicBezTo>
                    <a:pt x="302" y="201"/>
                    <a:pt x="302" y="201"/>
                    <a:pt x="302" y="201"/>
                  </a:cubicBezTo>
                  <a:moveTo>
                    <a:pt x="320" y="249"/>
                  </a:moveTo>
                  <a:cubicBezTo>
                    <a:pt x="320" y="249"/>
                    <a:pt x="320" y="249"/>
                    <a:pt x="320" y="249"/>
                  </a:cubicBezTo>
                  <a:cubicBezTo>
                    <a:pt x="320" y="249"/>
                    <a:pt x="320" y="249"/>
                    <a:pt x="320" y="249"/>
                  </a:cubicBezTo>
                  <a:moveTo>
                    <a:pt x="319" y="249"/>
                  </a:moveTo>
                  <a:cubicBezTo>
                    <a:pt x="319" y="248"/>
                    <a:pt x="319" y="248"/>
                    <a:pt x="318" y="248"/>
                  </a:cubicBezTo>
                  <a:cubicBezTo>
                    <a:pt x="319" y="248"/>
                    <a:pt x="319" y="248"/>
                    <a:pt x="319" y="249"/>
                  </a:cubicBezTo>
                  <a:moveTo>
                    <a:pt x="318" y="248"/>
                  </a:moveTo>
                  <a:cubicBezTo>
                    <a:pt x="317" y="248"/>
                    <a:pt x="317" y="247"/>
                    <a:pt x="317" y="247"/>
                  </a:cubicBezTo>
                  <a:cubicBezTo>
                    <a:pt x="317" y="247"/>
                    <a:pt x="317" y="248"/>
                    <a:pt x="318" y="248"/>
                  </a:cubicBezTo>
                  <a:moveTo>
                    <a:pt x="340" y="247"/>
                  </a:moveTo>
                  <a:cubicBezTo>
                    <a:pt x="340" y="247"/>
                    <a:pt x="340" y="247"/>
                    <a:pt x="340" y="247"/>
                  </a:cubicBezTo>
                  <a:cubicBezTo>
                    <a:pt x="340" y="247"/>
                    <a:pt x="340" y="247"/>
                    <a:pt x="340" y="247"/>
                  </a:cubicBezTo>
                  <a:close/>
                  <a:moveTo>
                    <a:pt x="383" y="254"/>
                  </a:moveTo>
                  <a:cubicBezTo>
                    <a:pt x="383" y="254"/>
                    <a:pt x="383" y="254"/>
                    <a:pt x="383" y="254"/>
                  </a:cubicBezTo>
                  <a:cubicBezTo>
                    <a:pt x="383" y="254"/>
                    <a:pt x="383" y="254"/>
                    <a:pt x="383" y="254"/>
                  </a:cubicBezTo>
                  <a:moveTo>
                    <a:pt x="383" y="255"/>
                  </a:moveTo>
                  <a:cubicBezTo>
                    <a:pt x="383" y="255"/>
                    <a:pt x="383" y="255"/>
                    <a:pt x="383" y="256"/>
                  </a:cubicBezTo>
                  <a:cubicBezTo>
                    <a:pt x="383" y="255"/>
                    <a:pt x="383" y="255"/>
                    <a:pt x="383" y="255"/>
                  </a:cubicBezTo>
                  <a:moveTo>
                    <a:pt x="383" y="256"/>
                  </a:moveTo>
                  <a:cubicBezTo>
                    <a:pt x="384" y="256"/>
                    <a:pt x="384" y="257"/>
                    <a:pt x="384" y="257"/>
                  </a:cubicBezTo>
                  <a:cubicBezTo>
                    <a:pt x="384" y="257"/>
                    <a:pt x="384" y="256"/>
                    <a:pt x="383" y="256"/>
                  </a:cubicBezTo>
                  <a:cubicBezTo>
                    <a:pt x="383" y="256"/>
                    <a:pt x="383" y="256"/>
                    <a:pt x="383" y="256"/>
                  </a:cubicBezTo>
                  <a:moveTo>
                    <a:pt x="383" y="254"/>
                  </a:moveTo>
                  <a:cubicBezTo>
                    <a:pt x="383" y="254"/>
                    <a:pt x="383" y="254"/>
                    <a:pt x="383" y="254"/>
                  </a:cubicBezTo>
                  <a:cubicBezTo>
                    <a:pt x="383" y="254"/>
                    <a:pt x="383" y="254"/>
                    <a:pt x="383" y="254"/>
                  </a:cubicBezTo>
                  <a:moveTo>
                    <a:pt x="403" y="207"/>
                  </a:moveTo>
                  <a:cubicBezTo>
                    <a:pt x="403" y="207"/>
                    <a:pt x="403" y="207"/>
                    <a:pt x="403" y="207"/>
                  </a:cubicBezTo>
                  <a:cubicBezTo>
                    <a:pt x="403" y="207"/>
                    <a:pt x="403" y="206"/>
                    <a:pt x="403" y="206"/>
                  </a:cubicBezTo>
                  <a:cubicBezTo>
                    <a:pt x="403" y="206"/>
                    <a:pt x="403" y="207"/>
                    <a:pt x="403" y="207"/>
                  </a:cubicBezTo>
                  <a:moveTo>
                    <a:pt x="409" y="197"/>
                  </a:moveTo>
                  <a:cubicBezTo>
                    <a:pt x="409" y="198"/>
                    <a:pt x="409" y="198"/>
                    <a:pt x="409" y="198"/>
                  </a:cubicBezTo>
                  <a:cubicBezTo>
                    <a:pt x="409" y="198"/>
                    <a:pt x="409" y="198"/>
                    <a:pt x="409" y="197"/>
                  </a:cubicBezTo>
                  <a:moveTo>
                    <a:pt x="409" y="198"/>
                  </a:moveTo>
                  <a:cubicBezTo>
                    <a:pt x="409" y="198"/>
                    <a:pt x="408" y="199"/>
                    <a:pt x="408" y="199"/>
                  </a:cubicBezTo>
                  <a:cubicBezTo>
                    <a:pt x="408" y="199"/>
                    <a:pt x="409" y="198"/>
                    <a:pt x="409" y="198"/>
                  </a:cubicBezTo>
                  <a:moveTo>
                    <a:pt x="408" y="199"/>
                  </a:moveTo>
                  <a:cubicBezTo>
                    <a:pt x="408" y="200"/>
                    <a:pt x="408" y="200"/>
                    <a:pt x="408" y="200"/>
                  </a:cubicBezTo>
                  <a:cubicBezTo>
                    <a:pt x="408" y="200"/>
                    <a:pt x="408" y="200"/>
                    <a:pt x="408" y="199"/>
                  </a:cubicBezTo>
                  <a:moveTo>
                    <a:pt x="407" y="201"/>
                  </a:moveTo>
                  <a:cubicBezTo>
                    <a:pt x="407" y="201"/>
                    <a:pt x="407" y="201"/>
                    <a:pt x="407" y="202"/>
                  </a:cubicBezTo>
                  <a:cubicBezTo>
                    <a:pt x="407" y="201"/>
                    <a:pt x="407" y="201"/>
                    <a:pt x="407" y="201"/>
                  </a:cubicBezTo>
                  <a:moveTo>
                    <a:pt x="406" y="202"/>
                  </a:moveTo>
                  <a:cubicBezTo>
                    <a:pt x="406" y="203"/>
                    <a:pt x="406" y="203"/>
                    <a:pt x="406" y="203"/>
                  </a:cubicBezTo>
                  <a:cubicBezTo>
                    <a:pt x="406" y="203"/>
                    <a:pt x="406" y="203"/>
                    <a:pt x="406" y="202"/>
                  </a:cubicBezTo>
                  <a:moveTo>
                    <a:pt x="405" y="204"/>
                  </a:moveTo>
                  <a:cubicBezTo>
                    <a:pt x="405" y="204"/>
                    <a:pt x="405" y="204"/>
                    <a:pt x="405" y="204"/>
                  </a:cubicBezTo>
                  <a:cubicBezTo>
                    <a:pt x="405" y="204"/>
                    <a:pt x="405" y="204"/>
                    <a:pt x="405" y="204"/>
                  </a:cubicBezTo>
                  <a:moveTo>
                    <a:pt x="404" y="205"/>
                  </a:moveTo>
                  <a:cubicBezTo>
                    <a:pt x="404" y="205"/>
                    <a:pt x="404" y="206"/>
                    <a:pt x="404" y="206"/>
                  </a:cubicBezTo>
                  <a:cubicBezTo>
                    <a:pt x="404" y="206"/>
                    <a:pt x="404" y="205"/>
                    <a:pt x="404" y="205"/>
                  </a:cubicBezTo>
                  <a:moveTo>
                    <a:pt x="345" y="82"/>
                  </a:moveTo>
                  <a:cubicBezTo>
                    <a:pt x="345" y="82"/>
                    <a:pt x="345" y="82"/>
                    <a:pt x="345" y="82"/>
                  </a:cubicBezTo>
                  <a:cubicBezTo>
                    <a:pt x="345" y="82"/>
                    <a:pt x="345" y="82"/>
                    <a:pt x="345" y="82"/>
                  </a:cubicBezTo>
                  <a:moveTo>
                    <a:pt x="345" y="82"/>
                  </a:moveTo>
                  <a:cubicBezTo>
                    <a:pt x="345" y="82"/>
                    <a:pt x="345" y="82"/>
                    <a:pt x="345" y="82"/>
                  </a:cubicBezTo>
                  <a:cubicBezTo>
                    <a:pt x="345" y="82"/>
                    <a:pt x="345" y="82"/>
                    <a:pt x="345" y="82"/>
                  </a:cubicBezTo>
                  <a:moveTo>
                    <a:pt x="343" y="150"/>
                  </a:moveTo>
                  <a:cubicBezTo>
                    <a:pt x="343" y="150"/>
                    <a:pt x="343" y="151"/>
                    <a:pt x="343" y="151"/>
                  </a:cubicBezTo>
                  <a:cubicBezTo>
                    <a:pt x="343" y="151"/>
                    <a:pt x="343" y="150"/>
                    <a:pt x="343" y="150"/>
                  </a:cubicBezTo>
                  <a:moveTo>
                    <a:pt x="303" y="152"/>
                  </a:moveTo>
                  <a:cubicBezTo>
                    <a:pt x="304" y="152"/>
                    <a:pt x="304" y="152"/>
                    <a:pt x="304" y="152"/>
                  </a:cubicBezTo>
                  <a:cubicBezTo>
                    <a:pt x="304" y="152"/>
                    <a:pt x="304" y="152"/>
                    <a:pt x="303" y="152"/>
                  </a:cubicBezTo>
                  <a:moveTo>
                    <a:pt x="301" y="147"/>
                  </a:moveTo>
                  <a:cubicBezTo>
                    <a:pt x="300" y="147"/>
                    <a:pt x="300" y="147"/>
                    <a:pt x="300" y="147"/>
                  </a:cubicBezTo>
                  <a:cubicBezTo>
                    <a:pt x="300" y="147"/>
                    <a:pt x="300" y="147"/>
                    <a:pt x="301" y="147"/>
                  </a:cubicBezTo>
                  <a:moveTo>
                    <a:pt x="300" y="147"/>
                  </a:moveTo>
                  <a:cubicBezTo>
                    <a:pt x="300" y="147"/>
                    <a:pt x="300" y="147"/>
                    <a:pt x="300" y="147"/>
                  </a:cubicBezTo>
                  <a:cubicBezTo>
                    <a:pt x="300" y="147"/>
                    <a:pt x="300" y="147"/>
                    <a:pt x="300" y="147"/>
                  </a:cubicBezTo>
                  <a:moveTo>
                    <a:pt x="265" y="126"/>
                  </a:moveTo>
                  <a:cubicBezTo>
                    <a:pt x="265" y="126"/>
                    <a:pt x="264" y="126"/>
                    <a:pt x="264" y="126"/>
                  </a:cubicBezTo>
                  <a:cubicBezTo>
                    <a:pt x="264" y="126"/>
                    <a:pt x="265" y="126"/>
                    <a:pt x="265" y="126"/>
                  </a:cubicBezTo>
                  <a:moveTo>
                    <a:pt x="265" y="128"/>
                  </a:moveTo>
                  <a:cubicBezTo>
                    <a:pt x="265" y="128"/>
                    <a:pt x="265" y="127"/>
                    <a:pt x="265" y="127"/>
                  </a:cubicBezTo>
                  <a:cubicBezTo>
                    <a:pt x="265" y="127"/>
                    <a:pt x="265" y="128"/>
                    <a:pt x="265" y="128"/>
                  </a:cubicBezTo>
                  <a:moveTo>
                    <a:pt x="265" y="127"/>
                  </a:moveTo>
                  <a:cubicBezTo>
                    <a:pt x="265" y="127"/>
                    <a:pt x="265" y="127"/>
                    <a:pt x="265" y="127"/>
                  </a:cubicBezTo>
                  <a:cubicBezTo>
                    <a:pt x="265" y="127"/>
                    <a:pt x="265" y="127"/>
                    <a:pt x="265" y="127"/>
                  </a:cubicBezTo>
                  <a:moveTo>
                    <a:pt x="209" y="180"/>
                  </a:moveTo>
                  <a:cubicBezTo>
                    <a:pt x="209" y="180"/>
                    <a:pt x="209" y="180"/>
                    <a:pt x="209" y="180"/>
                  </a:cubicBezTo>
                  <a:cubicBezTo>
                    <a:pt x="209" y="180"/>
                    <a:pt x="209" y="180"/>
                    <a:pt x="209" y="180"/>
                  </a:cubicBezTo>
                  <a:moveTo>
                    <a:pt x="209" y="180"/>
                  </a:moveTo>
                  <a:cubicBezTo>
                    <a:pt x="209" y="180"/>
                    <a:pt x="210" y="180"/>
                    <a:pt x="210" y="180"/>
                  </a:cubicBezTo>
                  <a:cubicBezTo>
                    <a:pt x="210" y="180"/>
                    <a:pt x="209" y="180"/>
                    <a:pt x="209" y="180"/>
                  </a:cubicBezTo>
                  <a:moveTo>
                    <a:pt x="217" y="188"/>
                  </a:moveTo>
                  <a:cubicBezTo>
                    <a:pt x="217" y="188"/>
                    <a:pt x="216" y="188"/>
                    <a:pt x="216" y="188"/>
                  </a:cubicBezTo>
                  <a:cubicBezTo>
                    <a:pt x="216" y="188"/>
                    <a:pt x="217" y="188"/>
                    <a:pt x="217" y="188"/>
                  </a:cubicBezTo>
                  <a:moveTo>
                    <a:pt x="216" y="190"/>
                  </a:moveTo>
                  <a:cubicBezTo>
                    <a:pt x="216" y="190"/>
                    <a:pt x="216" y="190"/>
                    <a:pt x="216" y="190"/>
                  </a:cubicBezTo>
                  <a:close/>
                  <a:moveTo>
                    <a:pt x="215" y="188"/>
                  </a:moveTo>
                  <a:cubicBezTo>
                    <a:pt x="215" y="188"/>
                    <a:pt x="215" y="188"/>
                    <a:pt x="215" y="188"/>
                  </a:cubicBezTo>
                  <a:cubicBezTo>
                    <a:pt x="215" y="188"/>
                    <a:pt x="215" y="188"/>
                    <a:pt x="215" y="188"/>
                  </a:cubicBezTo>
                  <a:moveTo>
                    <a:pt x="187" y="172"/>
                  </a:moveTo>
                  <a:cubicBezTo>
                    <a:pt x="187" y="173"/>
                    <a:pt x="187" y="173"/>
                    <a:pt x="187" y="174"/>
                  </a:cubicBezTo>
                  <a:cubicBezTo>
                    <a:pt x="187" y="173"/>
                    <a:pt x="187" y="173"/>
                    <a:pt x="187" y="172"/>
                  </a:cubicBezTo>
                  <a:moveTo>
                    <a:pt x="187" y="174"/>
                  </a:moveTo>
                  <a:cubicBezTo>
                    <a:pt x="187" y="174"/>
                    <a:pt x="187" y="175"/>
                    <a:pt x="187" y="175"/>
                  </a:cubicBezTo>
                  <a:cubicBezTo>
                    <a:pt x="187" y="175"/>
                    <a:pt x="187" y="174"/>
                    <a:pt x="187" y="174"/>
                  </a:cubicBezTo>
                  <a:moveTo>
                    <a:pt x="185" y="180"/>
                  </a:moveTo>
                  <a:cubicBezTo>
                    <a:pt x="185" y="180"/>
                    <a:pt x="185" y="180"/>
                    <a:pt x="185" y="180"/>
                  </a:cubicBezTo>
                  <a:cubicBezTo>
                    <a:pt x="185" y="180"/>
                    <a:pt x="185" y="180"/>
                    <a:pt x="185" y="180"/>
                  </a:cubicBezTo>
                  <a:moveTo>
                    <a:pt x="169" y="144"/>
                  </a:moveTo>
                  <a:cubicBezTo>
                    <a:pt x="169" y="144"/>
                    <a:pt x="169" y="144"/>
                    <a:pt x="169" y="144"/>
                  </a:cubicBezTo>
                  <a:close/>
                  <a:moveTo>
                    <a:pt x="176" y="154"/>
                  </a:moveTo>
                  <a:cubicBezTo>
                    <a:pt x="176" y="154"/>
                    <a:pt x="176" y="154"/>
                    <a:pt x="176" y="154"/>
                  </a:cubicBezTo>
                  <a:cubicBezTo>
                    <a:pt x="176" y="154"/>
                    <a:pt x="176" y="154"/>
                    <a:pt x="176" y="154"/>
                  </a:cubicBezTo>
                  <a:moveTo>
                    <a:pt x="171" y="143"/>
                  </a:moveTo>
                  <a:cubicBezTo>
                    <a:pt x="171" y="143"/>
                    <a:pt x="171" y="143"/>
                    <a:pt x="171" y="143"/>
                  </a:cubicBezTo>
                  <a:cubicBezTo>
                    <a:pt x="171" y="143"/>
                    <a:pt x="171" y="143"/>
                    <a:pt x="171" y="143"/>
                  </a:cubicBezTo>
                  <a:moveTo>
                    <a:pt x="172" y="142"/>
                  </a:moveTo>
                  <a:cubicBezTo>
                    <a:pt x="172" y="142"/>
                    <a:pt x="172" y="142"/>
                    <a:pt x="173" y="141"/>
                  </a:cubicBezTo>
                  <a:cubicBezTo>
                    <a:pt x="172" y="142"/>
                    <a:pt x="172" y="142"/>
                    <a:pt x="172" y="142"/>
                  </a:cubicBezTo>
                  <a:moveTo>
                    <a:pt x="173" y="141"/>
                  </a:moveTo>
                  <a:cubicBezTo>
                    <a:pt x="173" y="141"/>
                    <a:pt x="173" y="141"/>
                    <a:pt x="173" y="140"/>
                  </a:cubicBezTo>
                  <a:cubicBezTo>
                    <a:pt x="173" y="141"/>
                    <a:pt x="173" y="141"/>
                    <a:pt x="173" y="141"/>
                  </a:cubicBezTo>
                  <a:moveTo>
                    <a:pt x="182" y="208"/>
                  </a:moveTo>
                  <a:cubicBezTo>
                    <a:pt x="180" y="207"/>
                    <a:pt x="179" y="205"/>
                    <a:pt x="180" y="203"/>
                  </a:cubicBezTo>
                  <a:cubicBezTo>
                    <a:pt x="180" y="203"/>
                    <a:pt x="180" y="203"/>
                    <a:pt x="180" y="203"/>
                  </a:cubicBezTo>
                  <a:cubicBezTo>
                    <a:pt x="180" y="205"/>
                    <a:pt x="180" y="207"/>
                    <a:pt x="182" y="208"/>
                  </a:cubicBezTo>
                  <a:moveTo>
                    <a:pt x="171" y="125"/>
                  </a:moveTo>
                  <a:cubicBezTo>
                    <a:pt x="171" y="126"/>
                    <a:pt x="171" y="126"/>
                    <a:pt x="171" y="126"/>
                  </a:cubicBezTo>
                  <a:cubicBezTo>
                    <a:pt x="171" y="126"/>
                    <a:pt x="171" y="126"/>
                    <a:pt x="171" y="125"/>
                  </a:cubicBezTo>
                  <a:moveTo>
                    <a:pt x="171" y="129"/>
                  </a:moveTo>
                  <a:cubicBezTo>
                    <a:pt x="170" y="131"/>
                    <a:pt x="170" y="133"/>
                    <a:pt x="170" y="134"/>
                  </a:cubicBezTo>
                  <a:cubicBezTo>
                    <a:pt x="170" y="134"/>
                    <a:pt x="170" y="134"/>
                    <a:pt x="170" y="133"/>
                  </a:cubicBezTo>
                  <a:cubicBezTo>
                    <a:pt x="170" y="132"/>
                    <a:pt x="170" y="130"/>
                    <a:pt x="171" y="129"/>
                  </a:cubicBezTo>
                  <a:moveTo>
                    <a:pt x="171" y="126"/>
                  </a:moveTo>
                  <a:cubicBezTo>
                    <a:pt x="171" y="127"/>
                    <a:pt x="171" y="127"/>
                    <a:pt x="171" y="127"/>
                  </a:cubicBezTo>
                  <a:cubicBezTo>
                    <a:pt x="171" y="127"/>
                    <a:pt x="171" y="127"/>
                    <a:pt x="171" y="126"/>
                  </a:cubicBezTo>
                  <a:moveTo>
                    <a:pt x="171" y="127"/>
                  </a:moveTo>
                  <a:cubicBezTo>
                    <a:pt x="171" y="128"/>
                    <a:pt x="171" y="128"/>
                    <a:pt x="171" y="128"/>
                  </a:cubicBezTo>
                  <a:cubicBezTo>
                    <a:pt x="171" y="128"/>
                    <a:pt x="171" y="128"/>
                    <a:pt x="171" y="127"/>
                  </a:cubicBezTo>
                  <a:moveTo>
                    <a:pt x="166" y="153"/>
                  </a:moveTo>
                  <a:cubicBezTo>
                    <a:pt x="166" y="153"/>
                    <a:pt x="166" y="153"/>
                    <a:pt x="166" y="153"/>
                  </a:cubicBezTo>
                  <a:close/>
                  <a:moveTo>
                    <a:pt x="219" y="189"/>
                  </a:moveTo>
                  <a:cubicBezTo>
                    <a:pt x="219" y="188"/>
                    <a:pt x="218" y="188"/>
                    <a:pt x="217" y="188"/>
                  </a:cubicBezTo>
                  <a:cubicBezTo>
                    <a:pt x="218" y="188"/>
                    <a:pt x="220" y="189"/>
                    <a:pt x="221" y="189"/>
                  </a:cubicBezTo>
                  <a:cubicBezTo>
                    <a:pt x="220" y="189"/>
                    <a:pt x="220" y="189"/>
                    <a:pt x="219" y="189"/>
                  </a:cubicBezTo>
                  <a:moveTo>
                    <a:pt x="313" y="245"/>
                  </a:moveTo>
                  <a:cubicBezTo>
                    <a:pt x="312" y="245"/>
                    <a:pt x="312" y="245"/>
                    <a:pt x="312" y="245"/>
                  </a:cubicBezTo>
                  <a:cubicBezTo>
                    <a:pt x="312" y="245"/>
                    <a:pt x="312" y="245"/>
                    <a:pt x="313" y="245"/>
                  </a:cubicBezTo>
                  <a:moveTo>
                    <a:pt x="314" y="245"/>
                  </a:moveTo>
                  <a:cubicBezTo>
                    <a:pt x="314" y="245"/>
                    <a:pt x="313" y="245"/>
                    <a:pt x="313" y="245"/>
                  </a:cubicBezTo>
                  <a:cubicBezTo>
                    <a:pt x="313" y="245"/>
                    <a:pt x="314" y="245"/>
                    <a:pt x="314" y="245"/>
                  </a:cubicBezTo>
                  <a:moveTo>
                    <a:pt x="315" y="246"/>
                  </a:moveTo>
                  <a:cubicBezTo>
                    <a:pt x="316" y="246"/>
                    <a:pt x="316" y="247"/>
                    <a:pt x="316" y="247"/>
                  </a:cubicBezTo>
                  <a:cubicBezTo>
                    <a:pt x="316" y="247"/>
                    <a:pt x="316" y="246"/>
                    <a:pt x="315" y="246"/>
                  </a:cubicBezTo>
                  <a:moveTo>
                    <a:pt x="314" y="246"/>
                  </a:moveTo>
                  <a:cubicBezTo>
                    <a:pt x="314" y="246"/>
                    <a:pt x="315" y="246"/>
                    <a:pt x="315" y="246"/>
                  </a:cubicBezTo>
                  <a:cubicBezTo>
                    <a:pt x="315" y="246"/>
                    <a:pt x="314" y="246"/>
                    <a:pt x="314" y="246"/>
                  </a:cubicBezTo>
                  <a:moveTo>
                    <a:pt x="327" y="268"/>
                  </a:moveTo>
                  <a:cubicBezTo>
                    <a:pt x="327" y="268"/>
                    <a:pt x="327" y="268"/>
                    <a:pt x="327" y="268"/>
                  </a:cubicBezTo>
                  <a:cubicBezTo>
                    <a:pt x="327" y="268"/>
                    <a:pt x="327" y="268"/>
                    <a:pt x="327" y="268"/>
                  </a:cubicBezTo>
                  <a:cubicBezTo>
                    <a:pt x="327" y="268"/>
                    <a:pt x="327" y="268"/>
                    <a:pt x="327" y="268"/>
                  </a:cubicBezTo>
                  <a:moveTo>
                    <a:pt x="330" y="267"/>
                  </a:moveTo>
                  <a:cubicBezTo>
                    <a:pt x="330" y="267"/>
                    <a:pt x="330" y="267"/>
                    <a:pt x="331" y="267"/>
                  </a:cubicBezTo>
                  <a:cubicBezTo>
                    <a:pt x="331" y="267"/>
                    <a:pt x="331" y="267"/>
                    <a:pt x="331" y="267"/>
                  </a:cubicBezTo>
                  <a:cubicBezTo>
                    <a:pt x="331" y="267"/>
                    <a:pt x="332" y="267"/>
                    <a:pt x="332" y="267"/>
                  </a:cubicBezTo>
                  <a:cubicBezTo>
                    <a:pt x="331" y="267"/>
                    <a:pt x="330" y="267"/>
                    <a:pt x="330" y="267"/>
                  </a:cubicBezTo>
                  <a:moveTo>
                    <a:pt x="332" y="267"/>
                  </a:moveTo>
                  <a:cubicBezTo>
                    <a:pt x="332" y="267"/>
                    <a:pt x="332" y="267"/>
                    <a:pt x="332" y="267"/>
                  </a:cubicBezTo>
                  <a:cubicBezTo>
                    <a:pt x="333" y="267"/>
                    <a:pt x="333" y="267"/>
                    <a:pt x="333" y="267"/>
                  </a:cubicBezTo>
                  <a:cubicBezTo>
                    <a:pt x="333" y="267"/>
                    <a:pt x="333" y="267"/>
                    <a:pt x="332" y="267"/>
                  </a:cubicBezTo>
                  <a:moveTo>
                    <a:pt x="384" y="258"/>
                  </a:moveTo>
                  <a:cubicBezTo>
                    <a:pt x="384" y="258"/>
                    <a:pt x="384" y="258"/>
                    <a:pt x="384" y="258"/>
                  </a:cubicBezTo>
                  <a:cubicBezTo>
                    <a:pt x="384" y="258"/>
                    <a:pt x="384" y="258"/>
                    <a:pt x="384" y="258"/>
                  </a:cubicBezTo>
                  <a:moveTo>
                    <a:pt x="384" y="259"/>
                  </a:moveTo>
                  <a:cubicBezTo>
                    <a:pt x="384" y="259"/>
                    <a:pt x="384" y="259"/>
                    <a:pt x="384" y="259"/>
                  </a:cubicBezTo>
                  <a:cubicBezTo>
                    <a:pt x="384" y="259"/>
                    <a:pt x="384" y="259"/>
                    <a:pt x="384" y="259"/>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59" name="Freeform 52"/>
            <p:cNvSpPr>
              <a:spLocks/>
            </p:cNvSpPr>
            <p:nvPr userDrawn="1"/>
          </p:nvSpPr>
          <p:spPr bwMode="auto">
            <a:xfrm>
              <a:off x="19416713" y="3192463"/>
              <a:ext cx="36513" cy="58738"/>
            </a:xfrm>
            <a:custGeom>
              <a:avLst/>
              <a:gdLst>
                <a:gd name="T0" fmla="*/ 9 w 13"/>
                <a:gd name="T1" fmla="*/ 20 h 21"/>
                <a:gd name="T2" fmla="*/ 11 w 13"/>
                <a:gd name="T3" fmla="*/ 0 h 21"/>
                <a:gd name="T4" fmla="*/ 4 w 13"/>
                <a:gd name="T5" fmla="*/ 6 h 21"/>
                <a:gd name="T6" fmla="*/ 9 w 13"/>
                <a:gd name="T7" fmla="*/ 20 h 21"/>
              </a:gdLst>
              <a:ahLst/>
              <a:cxnLst>
                <a:cxn ang="0">
                  <a:pos x="T0" y="T1"/>
                </a:cxn>
                <a:cxn ang="0">
                  <a:pos x="T2" y="T3"/>
                </a:cxn>
                <a:cxn ang="0">
                  <a:pos x="T4" y="T5"/>
                </a:cxn>
                <a:cxn ang="0">
                  <a:pos x="T6" y="T7"/>
                </a:cxn>
              </a:cxnLst>
              <a:rect l="0" t="0" r="r" b="b"/>
              <a:pathLst>
                <a:path w="13" h="21">
                  <a:moveTo>
                    <a:pt x="9" y="20"/>
                  </a:moveTo>
                  <a:cubicBezTo>
                    <a:pt x="13" y="20"/>
                    <a:pt x="13" y="0"/>
                    <a:pt x="11" y="0"/>
                  </a:cubicBezTo>
                  <a:cubicBezTo>
                    <a:pt x="9" y="0"/>
                    <a:pt x="9" y="3"/>
                    <a:pt x="4" y="6"/>
                  </a:cubicBezTo>
                  <a:cubicBezTo>
                    <a:pt x="0" y="9"/>
                    <a:pt x="4" y="21"/>
                    <a:pt x="9" y="20"/>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60" name="Freeform 53"/>
            <p:cNvSpPr>
              <a:spLocks/>
            </p:cNvSpPr>
            <p:nvPr userDrawn="1"/>
          </p:nvSpPr>
          <p:spPr bwMode="auto">
            <a:xfrm>
              <a:off x="19234150" y="3295650"/>
              <a:ext cx="33338" cy="33338"/>
            </a:xfrm>
            <a:custGeom>
              <a:avLst/>
              <a:gdLst>
                <a:gd name="T0" fmla="*/ 2 w 12"/>
                <a:gd name="T1" fmla="*/ 9 h 12"/>
                <a:gd name="T2" fmla="*/ 12 w 12"/>
                <a:gd name="T3" fmla="*/ 6 h 12"/>
                <a:gd name="T4" fmla="*/ 2 w 12"/>
                <a:gd name="T5" fmla="*/ 9 h 12"/>
              </a:gdLst>
              <a:ahLst/>
              <a:cxnLst>
                <a:cxn ang="0">
                  <a:pos x="T0" y="T1"/>
                </a:cxn>
                <a:cxn ang="0">
                  <a:pos x="T2" y="T3"/>
                </a:cxn>
                <a:cxn ang="0">
                  <a:pos x="T4" y="T5"/>
                </a:cxn>
              </a:cxnLst>
              <a:rect l="0" t="0" r="r" b="b"/>
              <a:pathLst>
                <a:path w="12" h="12">
                  <a:moveTo>
                    <a:pt x="2" y="9"/>
                  </a:moveTo>
                  <a:cubicBezTo>
                    <a:pt x="7" y="12"/>
                    <a:pt x="12" y="11"/>
                    <a:pt x="12" y="6"/>
                  </a:cubicBezTo>
                  <a:cubicBezTo>
                    <a:pt x="11" y="0"/>
                    <a:pt x="0" y="7"/>
                    <a:pt x="2" y="9"/>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61" name="Freeform 54"/>
            <p:cNvSpPr>
              <a:spLocks/>
            </p:cNvSpPr>
            <p:nvPr userDrawn="1"/>
          </p:nvSpPr>
          <p:spPr bwMode="auto">
            <a:xfrm>
              <a:off x="19535775" y="3359150"/>
              <a:ext cx="88900" cy="55563"/>
            </a:xfrm>
            <a:custGeom>
              <a:avLst/>
              <a:gdLst>
                <a:gd name="T0" fmla="*/ 23 w 32"/>
                <a:gd name="T1" fmla="*/ 2 h 20"/>
                <a:gd name="T2" fmla="*/ 10 w 32"/>
                <a:gd name="T3" fmla="*/ 2 h 20"/>
                <a:gd name="T4" fmla="*/ 1 w 32"/>
                <a:gd name="T5" fmla="*/ 7 h 20"/>
                <a:gd name="T6" fmla="*/ 12 w 32"/>
                <a:gd name="T7" fmla="*/ 13 h 20"/>
                <a:gd name="T8" fmla="*/ 24 w 32"/>
                <a:gd name="T9" fmla="*/ 20 h 20"/>
                <a:gd name="T10" fmla="*/ 27 w 32"/>
                <a:gd name="T11" fmla="*/ 13 h 20"/>
                <a:gd name="T12" fmla="*/ 32 w 32"/>
                <a:gd name="T13" fmla="*/ 3 h 20"/>
                <a:gd name="T14" fmla="*/ 23 w 32"/>
                <a:gd name="T15" fmla="*/ 2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20">
                  <a:moveTo>
                    <a:pt x="23" y="2"/>
                  </a:moveTo>
                  <a:cubicBezTo>
                    <a:pt x="17" y="4"/>
                    <a:pt x="14" y="4"/>
                    <a:pt x="10" y="2"/>
                  </a:cubicBezTo>
                  <a:cubicBezTo>
                    <a:pt x="6" y="0"/>
                    <a:pt x="0" y="4"/>
                    <a:pt x="1" y="7"/>
                  </a:cubicBezTo>
                  <a:cubicBezTo>
                    <a:pt x="2" y="8"/>
                    <a:pt x="4" y="11"/>
                    <a:pt x="12" y="13"/>
                  </a:cubicBezTo>
                  <a:cubicBezTo>
                    <a:pt x="20" y="15"/>
                    <a:pt x="21" y="20"/>
                    <a:pt x="24" y="20"/>
                  </a:cubicBezTo>
                  <a:cubicBezTo>
                    <a:pt x="28" y="20"/>
                    <a:pt x="28" y="17"/>
                    <a:pt x="27" y="13"/>
                  </a:cubicBezTo>
                  <a:cubicBezTo>
                    <a:pt x="26" y="9"/>
                    <a:pt x="31" y="4"/>
                    <a:pt x="32" y="3"/>
                  </a:cubicBezTo>
                  <a:cubicBezTo>
                    <a:pt x="32" y="2"/>
                    <a:pt x="30" y="1"/>
                    <a:pt x="23" y="2"/>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62" name="Freeform 55"/>
            <p:cNvSpPr>
              <a:spLocks/>
            </p:cNvSpPr>
            <p:nvPr userDrawn="1"/>
          </p:nvSpPr>
          <p:spPr bwMode="auto">
            <a:xfrm>
              <a:off x="19405600" y="3257550"/>
              <a:ext cx="55563" cy="90488"/>
            </a:xfrm>
            <a:custGeom>
              <a:avLst/>
              <a:gdLst>
                <a:gd name="T0" fmla="*/ 9 w 20"/>
                <a:gd name="T1" fmla="*/ 3 h 33"/>
                <a:gd name="T2" fmla="*/ 1 w 20"/>
                <a:gd name="T3" fmla="*/ 5 h 33"/>
                <a:gd name="T4" fmla="*/ 5 w 20"/>
                <a:gd name="T5" fmla="*/ 19 h 33"/>
                <a:gd name="T6" fmla="*/ 10 w 20"/>
                <a:gd name="T7" fmla="*/ 29 h 33"/>
                <a:gd name="T8" fmla="*/ 17 w 20"/>
                <a:gd name="T9" fmla="*/ 25 h 33"/>
                <a:gd name="T10" fmla="*/ 19 w 20"/>
                <a:gd name="T11" fmla="*/ 7 h 33"/>
                <a:gd name="T12" fmla="*/ 9 w 20"/>
                <a:gd name="T13" fmla="*/ 3 h 33"/>
              </a:gdLst>
              <a:ahLst/>
              <a:cxnLst>
                <a:cxn ang="0">
                  <a:pos x="T0" y="T1"/>
                </a:cxn>
                <a:cxn ang="0">
                  <a:pos x="T2" y="T3"/>
                </a:cxn>
                <a:cxn ang="0">
                  <a:pos x="T4" y="T5"/>
                </a:cxn>
                <a:cxn ang="0">
                  <a:pos x="T6" y="T7"/>
                </a:cxn>
                <a:cxn ang="0">
                  <a:pos x="T8" y="T9"/>
                </a:cxn>
                <a:cxn ang="0">
                  <a:pos x="T10" y="T11"/>
                </a:cxn>
                <a:cxn ang="0">
                  <a:pos x="T12" y="T13"/>
                </a:cxn>
              </a:cxnLst>
              <a:rect l="0" t="0" r="r" b="b"/>
              <a:pathLst>
                <a:path w="20" h="33">
                  <a:moveTo>
                    <a:pt x="9" y="3"/>
                  </a:moveTo>
                  <a:cubicBezTo>
                    <a:pt x="6" y="6"/>
                    <a:pt x="3" y="3"/>
                    <a:pt x="1" y="5"/>
                  </a:cubicBezTo>
                  <a:cubicBezTo>
                    <a:pt x="0" y="8"/>
                    <a:pt x="7" y="13"/>
                    <a:pt x="5" y="19"/>
                  </a:cubicBezTo>
                  <a:cubicBezTo>
                    <a:pt x="4" y="25"/>
                    <a:pt x="6" y="33"/>
                    <a:pt x="10" y="29"/>
                  </a:cubicBezTo>
                  <a:cubicBezTo>
                    <a:pt x="13" y="26"/>
                    <a:pt x="15" y="27"/>
                    <a:pt x="17" y="25"/>
                  </a:cubicBezTo>
                  <a:cubicBezTo>
                    <a:pt x="19" y="22"/>
                    <a:pt x="17" y="12"/>
                    <a:pt x="19" y="7"/>
                  </a:cubicBezTo>
                  <a:cubicBezTo>
                    <a:pt x="20" y="3"/>
                    <a:pt x="13" y="0"/>
                    <a:pt x="9" y="3"/>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63" name="Freeform 56"/>
            <p:cNvSpPr>
              <a:spLocks/>
            </p:cNvSpPr>
            <p:nvPr userDrawn="1"/>
          </p:nvSpPr>
          <p:spPr bwMode="auto">
            <a:xfrm>
              <a:off x="19843750" y="3446463"/>
              <a:ext cx="88900" cy="26988"/>
            </a:xfrm>
            <a:custGeom>
              <a:avLst/>
              <a:gdLst>
                <a:gd name="T0" fmla="*/ 26 w 32"/>
                <a:gd name="T1" fmla="*/ 5 h 10"/>
                <a:gd name="T2" fmla="*/ 9 w 32"/>
                <a:gd name="T3" fmla="*/ 3 h 10"/>
                <a:gd name="T4" fmla="*/ 2 w 32"/>
                <a:gd name="T5" fmla="*/ 6 h 10"/>
                <a:gd name="T6" fmla="*/ 18 w 32"/>
                <a:gd name="T7" fmla="*/ 10 h 10"/>
                <a:gd name="T8" fmla="*/ 32 w 32"/>
                <a:gd name="T9" fmla="*/ 5 h 10"/>
                <a:gd name="T10" fmla="*/ 26 w 32"/>
                <a:gd name="T11" fmla="*/ 5 h 10"/>
              </a:gdLst>
              <a:ahLst/>
              <a:cxnLst>
                <a:cxn ang="0">
                  <a:pos x="T0" y="T1"/>
                </a:cxn>
                <a:cxn ang="0">
                  <a:pos x="T2" y="T3"/>
                </a:cxn>
                <a:cxn ang="0">
                  <a:pos x="T4" y="T5"/>
                </a:cxn>
                <a:cxn ang="0">
                  <a:pos x="T6" y="T7"/>
                </a:cxn>
                <a:cxn ang="0">
                  <a:pos x="T8" y="T9"/>
                </a:cxn>
                <a:cxn ang="0">
                  <a:pos x="T10" y="T11"/>
                </a:cxn>
              </a:cxnLst>
              <a:rect l="0" t="0" r="r" b="b"/>
              <a:pathLst>
                <a:path w="32" h="10">
                  <a:moveTo>
                    <a:pt x="26" y="5"/>
                  </a:moveTo>
                  <a:cubicBezTo>
                    <a:pt x="23" y="3"/>
                    <a:pt x="12" y="6"/>
                    <a:pt x="9" y="3"/>
                  </a:cubicBezTo>
                  <a:cubicBezTo>
                    <a:pt x="6" y="0"/>
                    <a:pt x="0" y="5"/>
                    <a:pt x="2" y="6"/>
                  </a:cubicBezTo>
                  <a:cubicBezTo>
                    <a:pt x="6" y="6"/>
                    <a:pt x="12" y="10"/>
                    <a:pt x="18" y="10"/>
                  </a:cubicBezTo>
                  <a:cubicBezTo>
                    <a:pt x="24" y="10"/>
                    <a:pt x="32" y="7"/>
                    <a:pt x="32" y="5"/>
                  </a:cubicBezTo>
                  <a:cubicBezTo>
                    <a:pt x="32" y="4"/>
                    <a:pt x="28" y="6"/>
                    <a:pt x="26" y="5"/>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64" name="Freeform 57"/>
            <p:cNvSpPr>
              <a:spLocks/>
            </p:cNvSpPr>
            <p:nvPr userDrawn="1"/>
          </p:nvSpPr>
          <p:spPr bwMode="auto">
            <a:xfrm>
              <a:off x="18853150" y="2709863"/>
              <a:ext cx="152400" cy="161925"/>
            </a:xfrm>
            <a:custGeom>
              <a:avLst/>
              <a:gdLst>
                <a:gd name="T0" fmla="*/ 31 w 55"/>
                <a:gd name="T1" fmla="*/ 50 h 58"/>
                <a:gd name="T2" fmla="*/ 44 w 55"/>
                <a:gd name="T3" fmla="*/ 48 h 58"/>
                <a:gd name="T4" fmla="*/ 44 w 55"/>
                <a:gd name="T5" fmla="*/ 23 h 58"/>
                <a:gd name="T6" fmla="*/ 44 w 55"/>
                <a:gd name="T7" fmla="*/ 21 h 58"/>
                <a:gd name="T8" fmla="*/ 52 w 55"/>
                <a:gd name="T9" fmla="*/ 16 h 58"/>
                <a:gd name="T10" fmla="*/ 46 w 55"/>
                <a:gd name="T11" fmla="*/ 4 h 58"/>
                <a:gd name="T12" fmla="*/ 33 w 55"/>
                <a:gd name="T13" fmla="*/ 6 h 58"/>
                <a:gd name="T14" fmla="*/ 31 w 55"/>
                <a:gd name="T15" fmla="*/ 6 h 58"/>
                <a:gd name="T16" fmla="*/ 20 w 55"/>
                <a:gd name="T17" fmla="*/ 8 h 58"/>
                <a:gd name="T18" fmla="*/ 26 w 55"/>
                <a:gd name="T19" fmla="*/ 13 h 58"/>
                <a:gd name="T20" fmla="*/ 17 w 55"/>
                <a:gd name="T21" fmla="*/ 18 h 58"/>
                <a:gd name="T22" fmla="*/ 5 w 55"/>
                <a:gd name="T23" fmla="*/ 18 h 58"/>
                <a:gd name="T24" fmla="*/ 7 w 55"/>
                <a:gd name="T25" fmla="*/ 26 h 58"/>
                <a:gd name="T26" fmla="*/ 12 w 55"/>
                <a:gd name="T27" fmla="*/ 34 h 58"/>
                <a:gd name="T28" fmla="*/ 9 w 55"/>
                <a:gd name="T29" fmla="*/ 43 h 58"/>
                <a:gd name="T30" fmla="*/ 2 w 55"/>
                <a:gd name="T31" fmla="*/ 50 h 58"/>
                <a:gd name="T32" fmla="*/ 12 w 55"/>
                <a:gd name="T33" fmla="*/ 58 h 58"/>
                <a:gd name="T34" fmla="*/ 31 w 55"/>
                <a:gd name="T35" fmla="*/ 5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5" h="58">
                  <a:moveTo>
                    <a:pt x="31" y="50"/>
                  </a:moveTo>
                  <a:cubicBezTo>
                    <a:pt x="36" y="45"/>
                    <a:pt x="39" y="50"/>
                    <a:pt x="44" y="48"/>
                  </a:cubicBezTo>
                  <a:cubicBezTo>
                    <a:pt x="49" y="45"/>
                    <a:pt x="46" y="27"/>
                    <a:pt x="44" y="23"/>
                  </a:cubicBezTo>
                  <a:cubicBezTo>
                    <a:pt x="43" y="22"/>
                    <a:pt x="44" y="22"/>
                    <a:pt x="44" y="21"/>
                  </a:cubicBezTo>
                  <a:cubicBezTo>
                    <a:pt x="44" y="19"/>
                    <a:pt x="49" y="19"/>
                    <a:pt x="52" y="16"/>
                  </a:cubicBezTo>
                  <a:cubicBezTo>
                    <a:pt x="55" y="13"/>
                    <a:pt x="50" y="8"/>
                    <a:pt x="46" y="4"/>
                  </a:cubicBezTo>
                  <a:cubicBezTo>
                    <a:pt x="42" y="0"/>
                    <a:pt x="37" y="6"/>
                    <a:pt x="33" y="6"/>
                  </a:cubicBezTo>
                  <a:cubicBezTo>
                    <a:pt x="32" y="6"/>
                    <a:pt x="32" y="6"/>
                    <a:pt x="31" y="6"/>
                  </a:cubicBezTo>
                  <a:cubicBezTo>
                    <a:pt x="27" y="4"/>
                    <a:pt x="21" y="4"/>
                    <a:pt x="20" y="8"/>
                  </a:cubicBezTo>
                  <a:cubicBezTo>
                    <a:pt x="20" y="12"/>
                    <a:pt x="25" y="11"/>
                    <a:pt x="26" y="13"/>
                  </a:cubicBezTo>
                  <a:cubicBezTo>
                    <a:pt x="26" y="16"/>
                    <a:pt x="20" y="15"/>
                    <a:pt x="17" y="18"/>
                  </a:cubicBezTo>
                  <a:cubicBezTo>
                    <a:pt x="13" y="20"/>
                    <a:pt x="9" y="16"/>
                    <a:pt x="5" y="18"/>
                  </a:cubicBezTo>
                  <a:cubicBezTo>
                    <a:pt x="2" y="20"/>
                    <a:pt x="10" y="22"/>
                    <a:pt x="7" y="26"/>
                  </a:cubicBezTo>
                  <a:cubicBezTo>
                    <a:pt x="4" y="30"/>
                    <a:pt x="7" y="30"/>
                    <a:pt x="12" y="34"/>
                  </a:cubicBezTo>
                  <a:cubicBezTo>
                    <a:pt x="16" y="37"/>
                    <a:pt x="9" y="38"/>
                    <a:pt x="9" y="43"/>
                  </a:cubicBezTo>
                  <a:cubicBezTo>
                    <a:pt x="9" y="47"/>
                    <a:pt x="3" y="47"/>
                    <a:pt x="2" y="50"/>
                  </a:cubicBezTo>
                  <a:cubicBezTo>
                    <a:pt x="0" y="52"/>
                    <a:pt x="7" y="58"/>
                    <a:pt x="12" y="58"/>
                  </a:cubicBezTo>
                  <a:cubicBezTo>
                    <a:pt x="16" y="58"/>
                    <a:pt x="25" y="56"/>
                    <a:pt x="31" y="50"/>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65" name="Freeform 58"/>
            <p:cNvSpPr>
              <a:spLocks/>
            </p:cNvSpPr>
            <p:nvPr userDrawn="1"/>
          </p:nvSpPr>
          <p:spPr bwMode="auto">
            <a:xfrm>
              <a:off x="19119850" y="2479675"/>
              <a:ext cx="22225" cy="39688"/>
            </a:xfrm>
            <a:custGeom>
              <a:avLst/>
              <a:gdLst>
                <a:gd name="T0" fmla="*/ 2 w 8"/>
                <a:gd name="T1" fmla="*/ 13 h 14"/>
                <a:gd name="T2" fmla="*/ 4 w 8"/>
                <a:gd name="T3" fmla="*/ 1 h 14"/>
                <a:gd name="T4" fmla="*/ 2 w 8"/>
                <a:gd name="T5" fmla="*/ 13 h 14"/>
              </a:gdLst>
              <a:ahLst/>
              <a:cxnLst>
                <a:cxn ang="0">
                  <a:pos x="T0" y="T1"/>
                </a:cxn>
                <a:cxn ang="0">
                  <a:pos x="T2" y="T3"/>
                </a:cxn>
                <a:cxn ang="0">
                  <a:pos x="T4" y="T5"/>
                </a:cxn>
              </a:cxnLst>
              <a:rect l="0" t="0" r="r" b="b"/>
              <a:pathLst>
                <a:path w="8" h="14">
                  <a:moveTo>
                    <a:pt x="2" y="13"/>
                  </a:moveTo>
                  <a:cubicBezTo>
                    <a:pt x="5" y="10"/>
                    <a:pt x="8" y="0"/>
                    <a:pt x="4" y="1"/>
                  </a:cubicBezTo>
                  <a:cubicBezTo>
                    <a:pt x="0" y="2"/>
                    <a:pt x="1" y="14"/>
                    <a:pt x="2" y="13"/>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66" name="Freeform 59"/>
            <p:cNvSpPr>
              <a:spLocks/>
            </p:cNvSpPr>
            <p:nvPr userDrawn="1"/>
          </p:nvSpPr>
          <p:spPr bwMode="auto">
            <a:xfrm>
              <a:off x="18961100" y="2557463"/>
              <a:ext cx="261938" cy="377825"/>
            </a:xfrm>
            <a:custGeom>
              <a:avLst/>
              <a:gdLst>
                <a:gd name="T0" fmla="*/ 3 w 94"/>
                <a:gd name="T1" fmla="*/ 24 h 136"/>
                <a:gd name="T2" fmla="*/ 11 w 94"/>
                <a:gd name="T3" fmla="*/ 30 h 136"/>
                <a:gd name="T4" fmla="*/ 7 w 94"/>
                <a:gd name="T5" fmla="*/ 38 h 136"/>
                <a:gd name="T6" fmla="*/ 12 w 94"/>
                <a:gd name="T7" fmla="*/ 44 h 136"/>
                <a:gd name="T8" fmla="*/ 3 w 94"/>
                <a:gd name="T9" fmla="*/ 50 h 136"/>
                <a:gd name="T10" fmla="*/ 11 w 94"/>
                <a:gd name="T11" fmla="*/ 48 h 136"/>
                <a:gd name="T12" fmla="*/ 15 w 94"/>
                <a:gd name="T13" fmla="*/ 54 h 136"/>
                <a:gd name="T14" fmla="*/ 22 w 94"/>
                <a:gd name="T15" fmla="*/ 46 h 136"/>
                <a:gd name="T16" fmla="*/ 22 w 94"/>
                <a:gd name="T17" fmla="*/ 53 h 136"/>
                <a:gd name="T18" fmla="*/ 19 w 94"/>
                <a:gd name="T19" fmla="*/ 64 h 136"/>
                <a:gd name="T20" fmla="*/ 34 w 94"/>
                <a:gd name="T21" fmla="*/ 63 h 136"/>
                <a:gd name="T22" fmla="*/ 37 w 94"/>
                <a:gd name="T23" fmla="*/ 66 h 136"/>
                <a:gd name="T24" fmla="*/ 38 w 94"/>
                <a:gd name="T25" fmla="*/ 72 h 136"/>
                <a:gd name="T26" fmla="*/ 41 w 94"/>
                <a:gd name="T27" fmla="*/ 76 h 136"/>
                <a:gd name="T28" fmla="*/ 40 w 94"/>
                <a:gd name="T29" fmla="*/ 86 h 136"/>
                <a:gd name="T30" fmla="*/ 29 w 94"/>
                <a:gd name="T31" fmla="*/ 86 h 136"/>
                <a:gd name="T32" fmla="*/ 26 w 94"/>
                <a:gd name="T33" fmla="*/ 88 h 136"/>
                <a:gd name="T34" fmla="*/ 23 w 94"/>
                <a:gd name="T35" fmla="*/ 95 h 136"/>
                <a:gd name="T36" fmla="*/ 29 w 94"/>
                <a:gd name="T37" fmla="*/ 99 h 136"/>
                <a:gd name="T38" fmla="*/ 19 w 94"/>
                <a:gd name="T39" fmla="*/ 106 h 136"/>
                <a:gd name="T40" fmla="*/ 23 w 94"/>
                <a:gd name="T41" fmla="*/ 111 h 136"/>
                <a:gd name="T42" fmla="*/ 29 w 94"/>
                <a:gd name="T43" fmla="*/ 112 h 136"/>
                <a:gd name="T44" fmla="*/ 41 w 94"/>
                <a:gd name="T45" fmla="*/ 114 h 136"/>
                <a:gd name="T46" fmla="*/ 42 w 94"/>
                <a:gd name="T47" fmla="*/ 116 h 136"/>
                <a:gd name="T48" fmla="*/ 30 w 94"/>
                <a:gd name="T49" fmla="*/ 118 h 136"/>
                <a:gd name="T50" fmla="*/ 16 w 94"/>
                <a:gd name="T51" fmla="*/ 135 h 136"/>
                <a:gd name="T52" fmla="*/ 24 w 94"/>
                <a:gd name="T53" fmla="*/ 130 h 136"/>
                <a:gd name="T54" fmla="*/ 32 w 94"/>
                <a:gd name="T55" fmla="*/ 132 h 136"/>
                <a:gd name="T56" fmla="*/ 37 w 94"/>
                <a:gd name="T57" fmla="*/ 127 h 136"/>
                <a:gd name="T58" fmla="*/ 44 w 94"/>
                <a:gd name="T59" fmla="*/ 126 h 136"/>
                <a:gd name="T60" fmla="*/ 53 w 94"/>
                <a:gd name="T61" fmla="*/ 123 h 136"/>
                <a:gd name="T62" fmla="*/ 61 w 94"/>
                <a:gd name="T63" fmla="*/ 126 h 136"/>
                <a:gd name="T64" fmla="*/ 73 w 94"/>
                <a:gd name="T65" fmla="*/ 123 h 136"/>
                <a:gd name="T66" fmla="*/ 88 w 94"/>
                <a:gd name="T67" fmla="*/ 117 h 136"/>
                <a:gd name="T68" fmla="*/ 84 w 94"/>
                <a:gd name="T69" fmla="*/ 115 h 136"/>
                <a:gd name="T70" fmla="*/ 84 w 94"/>
                <a:gd name="T71" fmla="*/ 109 h 136"/>
                <a:gd name="T72" fmla="*/ 93 w 94"/>
                <a:gd name="T73" fmla="*/ 98 h 136"/>
                <a:gd name="T74" fmla="*/ 82 w 94"/>
                <a:gd name="T75" fmla="*/ 93 h 136"/>
                <a:gd name="T76" fmla="*/ 77 w 94"/>
                <a:gd name="T77" fmla="*/ 92 h 136"/>
                <a:gd name="T78" fmla="*/ 77 w 94"/>
                <a:gd name="T79" fmla="*/ 86 h 136"/>
                <a:gd name="T80" fmla="*/ 73 w 94"/>
                <a:gd name="T81" fmla="*/ 81 h 136"/>
                <a:gd name="T82" fmla="*/ 65 w 94"/>
                <a:gd name="T83" fmla="*/ 68 h 136"/>
                <a:gd name="T84" fmla="*/ 58 w 94"/>
                <a:gd name="T85" fmla="*/ 55 h 136"/>
                <a:gd name="T86" fmla="*/ 51 w 94"/>
                <a:gd name="T87" fmla="*/ 49 h 136"/>
                <a:gd name="T88" fmla="*/ 41 w 94"/>
                <a:gd name="T89" fmla="*/ 48 h 136"/>
                <a:gd name="T90" fmla="*/ 45 w 94"/>
                <a:gd name="T91" fmla="*/ 41 h 136"/>
                <a:gd name="T92" fmla="*/ 53 w 94"/>
                <a:gd name="T93" fmla="*/ 22 h 136"/>
                <a:gd name="T94" fmla="*/ 34 w 94"/>
                <a:gd name="T95" fmla="*/ 21 h 136"/>
                <a:gd name="T96" fmla="*/ 30 w 94"/>
                <a:gd name="T97" fmla="*/ 18 h 136"/>
                <a:gd name="T98" fmla="*/ 38 w 94"/>
                <a:gd name="T99" fmla="*/ 9 h 136"/>
                <a:gd name="T100" fmla="*/ 40 w 94"/>
                <a:gd name="T101" fmla="*/ 3 h 136"/>
                <a:gd name="T102" fmla="*/ 35 w 94"/>
                <a:gd name="T103" fmla="*/ 7 h 136"/>
                <a:gd name="T104" fmla="*/ 23 w 94"/>
                <a:gd name="T105" fmla="*/ 7 h 136"/>
                <a:gd name="T106" fmla="*/ 17 w 94"/>
                <a:gd name="T107" fmla="*/ 16 h 136"/>
                <a:gd name="T108" fmla="*/ 12 w 94"/>
                <a:gd name="T109" fmla="*/ 23 h 136"/>
                <a:gd name="T110" fmla="*/ 9 w 94"/>
                <a:gd name="T111" fmla="*/ 26 h 136"/>
                <a:gd name="T112" fmla="*/ 3 w 94"/>
                <a:gd name="T113" fmla="*/ 24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4" h="136">
                  <a:moveTo>
                    <a:pt x="3" y="24"/>
                  </a:moveTo>
                  <a:cubicBezTo>
                    <a:pt x="0" y="26"/>
                    <a:pt x="6" y="30"/>
                    <a:pt x="11" y="30"/>
                  </a:cubicBezTo>
                  <a:cubicBezTo>
                    <a:pt x="15" y="31"/>
                    <a:pt x="7" y="34"/>
                    <a:pt x="7" y="38"/>
                  </a:cubicBezTo>
                  <a:cubicBezTo>
                    <a:pt x="6" y="42"/>
                    <a:pt x="12" y="41"/>
                    <a:pt x="12" y="44"/>
                  </a:cubicBezTo>
                  <a:cubicBezTo>
                    <a:pt x="13" y="47"/>
                    <a:pt x="3" y="47"/>
                    <a:pt x="3" y="50"/>
                  </a:cubicBezTo>
                  <a:cubicBezTo>
                    <a:pt x="3" y="53"/>
                    <a:pt x="9" y="49"/>
                    <a:pt x="11" y="48"/>
                  </a:cubicBezTo>
                  <a:cubicBezTo>
                    <a:pt x="13" y="46"/>
                    <a:pt x="10" y="55"/>
                    <a:pt x="15" y="54"/>
                  </a:cubicBezTo>
                  <a:cubicBezTo>
                    <a:pt x="21" y="53"/>
                    <a:pt x="20" y="45"/>
                    <a:pt x="22" y="46"/>
                  </a:cubicBezTo>
                  <a:cubicBezTo>
                    <a:pt x="24" y="46"/>
                    <a:pt x="21" y="50"/>
                    <a:pt x="22" y="53"/>
                  </a:cubicBezTo>
                  <a:cubicBezTo>
                    <a:pt x="24" y="57"/>
                    <a:pt x="18" y="62"/>
                    <a:pt x="19" y="64"/>
                  </a:cubicBezTo>
                  <a:cubicBezTo>
                    <a:pt x="19" y="66"/>
                    <a:pt x="30" y="66"/>
                    <a:pt x="34" y="63"/>
                  </a:cubicBezTo>
                  <a:cubicBezTo>
                    <a:pt x="38" y="59"/>
                    <a:pt x="39" y="63"/>
                    <a:pt x="37" y="66"/>
                  </a:cubicBezTo>
                  <a:cubicBezTo>
                    <a:pt x="34" y="69"/>
                    <a:pt x="35" y="71"/>
                    <a:pt x="38" y="72"/>
                  </a:cubicBezTo>
                  <a:cubicBezTo>
                    <a:pt x="42" y="73"/>
                    <a:pt x="43" y="74"/>
                    <a:pt x="41" y="76"/>
                  </a:cubicBezTo>
                  <a:cubicBezTo>
                    <a:pt x="40" y="79"/>
                    <a:pt x="41" y="84"/>
                    <a:pt x="40" y="86"/>
                  </a:cubicBezTo>
                  <a:cubicBezTo>
                    <a:pt x="40" y="88"/>
                    <a:pt x="30" y="88"/>
                    <a:pt x="29" y="86"/>
                  </a:cubicBezTo>
                  <a:cubicBezTo>
                    <a:pt x="29" y="85"/>
                    <a:pt x="25" y="86"/>
                    <a:pt x="26" y="88"/>
                  </a:cubicBezTo>
                  <a:cubicBezTo>
                    <a:pt x="27" y="90"/>
                    <a:pt x="23" y="93"/>
                    <a:pt x="23" y="95"/>
                  </a:cubicBezTo>
                  <a:cubicBezTo>
                    <a:pt x="23" y="97"/>
                    <a:pt x="29" y="96"/>
                    <a:pt x="29" y="99"/>
                  </a:cubicBezTo>
                  <a:cubicBezTo>
                    <a:pt x="29" y="101"/>
                    <a:pt x="25" y="104"/>
                    <a:pt x="19" y="106"/>
                  </a:cubicBezTo>
                  <a:cubicBezTo>
                    <a:pt x="13" y="108"/>
                    <a:pt x="20" y="113"/>
                    <a:pt x="23" y="111"/>
                  </a:cubicBezTo>
                  <a:cubicBezTo>
                    <a:pt x="26" y="108"/>
                    <a:pt x="25" y="112"/>
                    <a:pt x="29" y="112"/>
                  </a:cubicBezTo>
                  <a:cubicBezTo>
                    <a:pt x="34" y="112"/>
                    <a:pt x="36" y="115"/>
                    <a:pt x="41" y="114"/>
                  </a:cubicBezTo>
                  <a:cubicBezTo>
                    <a:pt x="45" y="112"/>
                    <a:pt x="45" y="114"/>
                    <a:pt x="42" y="116"/>
                  </a:cubicBezTo>
                  <a:cubicBezTo>
                    <a:pt x="38" y="119"/>
                    <a:pt x="33" y="116"/>
                    <a:pt x="30" y="118"/>
                  </a:cubicBezTo>
                  <a:cubicBezTo>
                    <a:pt x="27" y="120"/>
                    <a:pt x="14" y="132"/>
                    <a:pt x="16" y="135"/>
                  </a:cubicBezTo>
                  <a:cubicBezTo>
                    <a:pt x="18" y="136"/>
                    <a:pt x="20" y="132"/>
                    <a:pt x="24" y="130"/>
                  </a:cubicBezTo>
                  <a:cubicBezTo>
                    <a:pt x="29" y="128"/>
                    <a:pt x="29" y="131"/>
                    <a:pt x="32" y="132"/>
                  </a:cubicBezTo>
                  <a:cubicBezTo>
                    <a:pt x="35" y="132"/>
                    <a:pt x="35" y="126"/>
                    <a:pt x="37" y="127"/>
                  </a:cubicBezTo>
                  <a:cubicBezTo>
                    <a:pt x="39" y="127"/>
                    <a:pt x="41" y="125"/>
                    <a:pt x="44" y="126"/>
                  </a:cubicBezTo>
                  <a:cubicBezTo>
                    <a:pt x="48" y="126"/>
                    <a:pt x="51" y="125"/>
                    <a:pt x="53" y="123"/>
                  </a:cubicBezTo>
                  <a:cubicBezTo>
                    <a:pt x="55" y="122"/>
                    <a:pt x="60" y="127"/>
                    <a:pt x="61" y="126"/>
                  </a:cubicBezTo>
                  <a:cubicBezTo>
                    <a:pt x="63" y="124"/>
                    <a:pt x="70" y="123"/>
                    <a:pt x="73" y="123"/>
                  </a:cubicBezTo>
                  <a:cubicBezTo>
                    <a:pt x="77" y="123"/>
                    <a:pt x="86" y="119"/>
                    <a:pt x="88" y="117"/>
                  </a:cubicBezTo>
                  <a:cubicBezTo>
                    <a:pt x="91" y="115"/>
                    <a:pt x="87" y="114"/>
                    <a:pt x="84" y="115"/>
                  </a:cubicBezTo>
                  <a:cubicBezTo>
                    <a:pt x="80" y="115"/>
                    <a:pt x="81" y="112"/>
                    <a:pt x="84" y="109"/>
                  </a:cubicBezTo>
                  <a:cubicBezTo>
                    <a:pt x="88" y="105"/>
                    <a:pt x="93" y="103"/>
                    <a:pt x="93" y="98"/>
                  </a:cubicBezTo>
                  <a:cubicBezTo>
                    <a:pt x="94" y="94"/>
                    <a:pt x="83" y="90"/>
                    <a:pt x="82" y="93"/>
                  </a:cubicBezTo>
                  <a:cubicBezTo>
                    <a:pt x="81" y="95"/>
                    <a:pt x="79" y="95"/>
                    <a:pt x="77" y="92"/>
                  </a:cubicBezTo>
                  <a:cubicBezTo>
                    <a:pt x="75" y="89"/>
                    <a:pt x="78" y="87"/>
                    <a:pt x="77" y="86"/>
                  </a:cubicBezTo>
                  <a:cubicBezTo>
                    <a:pt x="75" y="86"/>
                    <a:pt x="73" y="82"/>
                    <a:pt x="73" y="81"/>
                  </a:cubicBezTo>
                  <a:cubicBezTo>
                    <a:pt x="74" y="79"/>
                    <a:pt x="71" y="69"/>
                    <a:pt x="65" y="68"/>
                  </a:cubicBezTo>
                  <a:cubicBezTo>
                    <a:pt x="60" y="66"/>
                    <a:pt x="59" y="59"/>
                    <a:pt x="58" y="55"/>
                  </a:cubicBezTo>
                  <a:cubicBezTo>
                    <a:pt x="57" y="51"/>
                    <a:pt x="54" y="53"/>
                    <a:pt x="51" y="49"/>
                  </a:cubicBezTo>
                  <a:cubicBezTo>
                    <a:pt x="48" y="46"/>
                    <a:pt x="44" y="48"/>
                    <a:pt x="41" y="48"/>
                  </a:cubicBezTo>
                  <a:cubicBezTo>
                    <a:pt x="39" y="48"/>
                    <a:pt x="41" y="43"/>
                    <a:pt x="45" y="41"/>
                  </a:cubicBezTo>
                  <a:cubicBezTo>
                    <a:pt x="49" y="38"/>
                    <a:pt x="53" y="25"/>
                    <a:pt x="53" y="22"/>
                  </a:cubicBezTo>
                  <a:cubicBezTo>
                    <a:pt x="53" y="19"/>
                    <a:pt x="37" y="20"/>
                    <a:pt x="34" y="21"/>
                  </a:cubicBezTo>
                  <a:cubicBezTo>
                    <a:pt x="30" y="23"/>
                    <a:pt x="27" y="19"/>
                    <a:pt x="30" y="18"/>
                  </a:cubicBezTo>
                  <a:cubicBezTo>
                    <a:pt x="33" y="17"/>
                    <a:pt x="38" y="11"/>
                    <a:pt x="38" y="9"/>
                  </a:cubicBezTo>
                  <a:cubicBezTo>
                    <a:pt x="38" y="7"/>
                    <a:pt x="42" y="5"/>
                    <a:pt x="40" y="3"/>
                  </a:cubicBezTo>
                  <a:cubicBezTo>
                    <a:pt x="37" y="0"/>
                    <a:pt x="37" y="5"/>
                    <a:pt x="35" y="7"/>
                  </a:cubicBezTo>
                  <a:cubicBezTo>
                    <a:pt x="33" y="8"/>
                    <a:pt x="28" y="8"/>
                    <a:pt x="23" y="7"/>
                  </a:cubicBezTo>
                  <a:cubicBezTo>
                    <a:pt x="18" y="6"/>
                    <a:pt x="17" y="13"/>
                    <a:pt x="17" y="16"/>
                  </a:cubicBezTo>
                  <a:cubicBezTo>
                    <a:pt x="17" y="19"/>
                    <a:pt x="11" y="21"/>
                    <a:pt x="12" y="23"/>
                  </a:cubicBezTo>
                  <a:cubicBezTo>
                    <a:pt x="13" y="26"/>
                    <a:pt x="11" y="28"/>
                    <a:pt x="9" y="26"/>
                  </a:cubicBezTo>
                  <a:cubicBezTo>
                    <a:pt x="8" y="25"/>
                    <a:pt x="6" y="21"/>
                    <a:pt x="3" y="24"/>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67" name="Freeform 60"/>
            <p:cNvSpPr>
              <a:spLocks/>
            </p:cNvSpPr>
            <p:nvPr userDrawn="1"/>
          </p:nvSpPr>
          <p:spPr bwMode="auto">
            <a:xfrm>
              <a:off x="18948400" y="2579688"/>
              <a:ext cx="34925" cy="30163"/>
            </a:xfrm>
            <a:custGeom>
              <a:avLst/>
              <a:gdLst>
                <a:gd name="T0" fmla="*/ 3 w 13"/>
                <a:gd name="T1" fmla="*/ 11 h 11"/>
                <a:gd name="T2" fmla="*/ 10 w 13"/>
                <a:gd name="T3" fmla="*/ 2 h 11"/>
                <a:gd name="T4" fmla="*/ 3 w 13"/>
                <a:gd name="T5" fmla="*/ 11 h 11"/>
              </a:gdLst>
              <a:ahLst/>
              <a:cxnLst>
                <a:cxn ang="0">
                  <a:pos x="T0" y="T1"/>
                </a:cxn>
                <a:cxn ang="0">
                  <a:pos x="T2" y="T3"/>
                </a:cxn>
                <a:cxn ang="0">
                  <a:pos x="T4" y="T5"/>
                </a:cxn>
              </a:cxnLst>
              <a:rect l="0" t="0" r="r" b="b"/>
              <a:pathLst>
                <a:path w="13" h="11">
                  <a:moveTo>
                    <a:pt x="3" y="11"/>
                  </a:moveTo>
                  <a:cubicBezTo>
                    <a:pt x="8" y="11"/>
                    <a:pt x="13" y="4"/>
                    <a:pt x="10" y="2"/>
                  </a:cubicBezTo>
                  <a:cubicBezTo>
                    <a:pt x="8" y="0"/>
                    <a:pt x="0" y="11"/>
                    <a:pt x="3" y="11"/>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68" name="Freeform 61"/>
            <p:cNvSpPr>
              <a:spLocks/>
            </p:cNvSpPr>
            <p:nvPr userDrawn="1"/>
          </p:nvSpPr>
          <p:spPr bwMode="auto">
            <a:xfrm>
              <a:off x="19494500" y="2679700"/>
              <a:ext cx="52388" cy="66675"/>
            </a:xfrm>
            <a:custGeom>
              <a:avLst/>
              <a:gdLst>
                <a:gd name="T0" fmla="*/ 17 w 19"/>
                <a:gd name="T1" fmla="*/ 3 h 24"/>
                <a:gd name="T2" fmla="*/ 14 w 19"/>
                <a:gd name="T3" fmla="*/ 6 h 24"/>
                <a:gd name="T4" fmla="*/ 10 w 19"/>
                <a:gd name="T5" fmla="*/ 3 h 24"/>
                <a:gd name="T6" fmla="*/ 3 w 19"/>
                <a:gd name="T7" fmla="*/ 6 h 24"/>
                <a:gd name="T8" fmla="*/ 7 w 19"/>
                <a:gd name="T9" fmla="*/ 16 h 24"/>
                <a:gd name="T10" fmla="*/ 4 w 19"/>
                <a:gd name="T11" fmla="*/ 19 h 24"/>
                <a:gd name="T12" fmla="*/ 7 w 19"/>
                <a:gd name="T13" fmla="*/ 24 h 24"/>
                <a:gd name="T14" fmla="*/ 15 w 19"/>
                <a:gd name="T15" fmla="*/ 15 h 24"/>
                <a:gd name="T16" fmla="*/ 17 w 19"/>
                <a:gd name="T17" fmla="*/ 3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24">
                  <a:moveTo>
                    <a:pt x="17" y="3"/>
                  </a:moveTo>
                  <a:cubicBezTo>
                    <a:pt x="16" y="2"/>
                    <a:pt x="15" y="5"/>
                    <a:pt x="14" y="6"/>
                  </a:cubicBezTo>
                  <a:cubicBezTo>
                    <a:pt x="12" y="6"/>
                    <a:pt x="11" y="0"/>
                    <a:pt x="10" y="3"/>
                  </a:cubicBezTo>
                  <a:cubicBezTo>
                    <a:pt x="10" y="7"/>
                    <a:pt x="6" y="2"/>
                    <a:pt x="3" y="6"/>
                  </a:cubicBezTo>
                  <a:cubicBezTo>
                    <a:pt x="0" y="11"/>
                    <a:pt x="5" y="15"/>
                    <a:pt x="7" y="16"/>
                  </a:cubicBezTo>
                  <a:cubicBezTo>
                    <a:pt x="10" y="17"/>
                    <a:pt x="7" y="19"/>
                    <a:pt x="4" y="19"/>
                  </a:cubicBezTo>
                  <a:cubicBezTo>
                    <a:pt x="2" y="18"/>
                    <a:pt x="3" y="23"/>
                    <a:pt x="7" y="24"/>
                  </a:cubicBezTo>
                  <a:cubicBezTo>
                    <a:pt x="11" y="24"/>
                    <a:pt x="15" y="17"/>
                    <a:pt x="15" y="15"/>
                  </a:cubicBezTo>
                  <a:cubicBezTo>
                    <a:pt x="14" y="13"/>
                    <a:pt x="19" y="4"/>
                    <a:pt x="17" y="3"/>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69" name="Freeform 62"/>
            <p:cNvSpPr>
              <a:spLocks/>
            </p:cNvSpPr>
            <p:nvPr userDrawn="1"/>
          </p:nvSpPr>
          <p:spPr bwMode="auto">
            <a:xfrm>
              <a:off x="19694525" y="2608263"/>
              <a:ext cx="41275" cy="44450"/>
            </a:xfrm>
            <a:custGeom>
              <a:avLst/>
              <a:gdLst>
                <a:gd name="T0" fmla="*/ 2 w 15"/>
                <a:gd name="T1" fmla="*/ 14 h 16"/>
                <a:gd name="T2" fmla="*/ 9 w 15"/>
                <a:gd name="T3" fmla="*/ 0 h 16"/>
                <a:gd name="T4" fmla="*/ 2 w 15"/>
                <a:gd name="T5" fmla="*/ 14 h 16"/>
              </a:gdLst>
              <a:ahLst/>
              <a:cxnLst>
                <a:cxn ang="0">
                  <a:pos x="T0" y="T1"/>
                </a:cxn>
                <a:cxn ang="0">
                  <a:pos x="T2" y="T3"/>
                </a:cxn>
                <a:cxn ang="0">
                  <a:pos x="T4" y="T5"/>
                </a:cxn>
              </a:cxnLst>
              <a:rect l="0" t="0" r="r" b="b"/>
              <a:pathLst>
                <a:path w="15" h="16">
                  <a:moveTo>
                    <a:pt x="2" y="14"/>
                  </a:moveTo>
                  <a:cubicBezTo>
                    <a:pt x="3" y="16"/>
                    <a:pt x="15" y="0"/>
                    <a:pt x="9" y="0"/>
                  </a:cubicBezTo>
                  <a:cubicBezTo>
                    <a:pt x="3" y="0"/>
                    <a:pt x="0" y="12"/>
                    <a:pt x="2" y="14"/>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70" name="Freeform 63"/>
            <p:cNvSpPr>
              <a:spLocks/>
            </p:cNvSpPr>
            <p:nvPr userDrawn="1"/>
          </p:nvSpPr>
          <p:spPr bwMode="auto">
            <a:xfrm>
              <a:off x="19810413" y="2554288"/>
              <a:ext cx="30163" cy="11113"/>
            </a:xfrm>
            <a:custGeom>
              <a:avLst/>
              <a:gdLst>
                <a:gd name="T0" fmla="*/ 9 w 11"/>
                <a:gd name="T1" fmla="*/ 2 h 4"/>
                <a:gd name="T2" fmla="*/ 3 w 11"/>
                <a:gd name="T3" fmla="*/ 3 h 4"/>
                <a:gd name="T4" fmla="*/ 9 w 11"/>
                <a:gd name="T5" fmla="*/ 2 h 4"/>
              </a:gdLst>
              <a:ahLst/>
              <a:cxnLst>
                <a:cxn ang="0">
                  <a:pos x="T0" y="T1"/>
                </a:cxn>
                <a:cxn ang="0">
                  <a:pos x="T2" y="T3"/>
                </a:cxn>
                <a:cxn ang="0">
                  <a:pos x="T4" y="T5"/>
                </a:cxn>
              </a:cxnLst>
              <a:rect l="0" t="0" r="r" b="b"/>
              <a:pathLst>
                <a:path w="11" h="4">
                  <a:moveTo>
                    <a:pt x="9" y="2"/>
                  </a:moveTo>
                  <a:cubicBezTo>
                    <a:pt x="11" y="0"/>
                    <a:pt x="0" y="1"/>
                    <a:pt x="3" y="3"/>
                  </a:cubicBezTo>
                  <a:cubicBezTo>
                    <a:pt x="4" y="4"/>
                    <a:pt x="8" y="4"/>
                    <a:pt x="9" y="2"/>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71" name="Freeform 64"/>
            <p:cNvSpPr>
              <a:spLocks/>
            </p:cNvSpPr>
            <p:nvPr userDrawn="1"/>
          </p:nvSpPr>
          <p:spPr bwMode="auto">
            <a:xfrm>
              <a:off x="19805650" y="2568575"/>
              <a:ext cx="41275" cy="30163"/>
            </a:xfrm>
            <a:custGeom>
              <a:avLst/>
              <a:gdLst>
                <a:gd name="T0" fmla="*/ 2 w 15"/>
                <a:gd name="T1" fmla="*/ 11 h 11"/>
                <a:gd name="T2" fmla="*/ 13 w 15"/>
                <a:gd name="T3" fmla="*/ 4 h 11"/>
                <a:gd name="T4" fmla="*/ 7 w 15"/>
                <a:gd name="T5" fmla="*/ 2 h 11"/>
                <a:gd name="T6" fmla="*/ 2 w 15"/>
                <a:gd name="T7" fmla="*/ 11 h 11"/>
              </a:gdLst>
              <a:ahLst/>
              <a:cxnLst>
                <a:cxn ang="0">
                  <a:pos x="T0" y="T1"/>
                </a:cxn>
                <a:cxn ang="0">
                  <a:pos x="T2" y="T3"/>
                </a:cxn>
                <a:cxn ang="0">
                  <a:pos x="T4" y="T5"/>
                </a:cxn>
                <a:cxn ang="0">
                  <a:pos x="T6" y="T7"/>
                </a:cxn>
              </a:cxnLst>
              <a:rect l="0" t="0" r="r" b="b"/>
              <a:pathLst>
                <a:path w="15" h="11">
                  <a:moveTo>
                    <a:pt x="2" y="11"/>
                  </a:moveTo>
                  <a:cubicBezTo>
                    <a:pt x="5" y="11"/>
                    <a:pt x="12" y="5"/>
                    <a:pt x="13" y="4"/>
                  </a:cubicBezTo>
                  <a:cubicBezTo>
                    <a:pt x="15" y="2"/>
                    <a:pt x="12" y="0"/>
                    <a:pt x="7" y="2"/>
                  </a:cubicBezTo>
                  <a:cubicBezTo>
                    <a:pt x="1" y="3"/>
                    <a:pt x="0" y="11"/>
                    <a:pt x="2" y="11"/>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72" name="Freeform 65"/>
            <p:cNvSpPr>
              <a:spLocks/>
            </p:cNvSpPr>
            <p:nvPr userDrawn="1"/>
          </p:nvSpPr>
          <p:spPr bwMode="auto">
            <a:xfrm>
              <a:off x="20051713" y="2035175"/>
              <a:ext cx="3175" cy="3175"/>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1"/>
                    <a:pt x="0" y="1"/>
                    <a:pt x="0" y="1"/>
                  </a:cubicBezTo>
                  <a:cubicBezTo>
                    <a:pt x="1" y="1"/>
                    <a:pt x="1" y="0"/>
                    <a:pt x="1" y="0"/>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73" name="Freeform 66"/>
            <p:cNvSpPr>
              <a:spLocks noEditPoints="1"/>
            </p:cNvSpPr>
            <p:nvPr userDrawn="1"/>
          </p:nvSpPr>
          <p:spPr bwMode="auto">
            <a:xfrm>
              <a:off x="19310350" y="1957388"/>
              <a:ext cx="781050" cy="760413"/>
            </a:xfrm>
            <a:custGeom>
              <a:avLst/>
              <a:gdLst>
                <a:gd name="T0" fmla="*/ 4 w 281"/>
                <a:gd name="T1" fmla="*/ 189 h 274"/>
                <a:gd name="T2" fmla="*/ 18 w 281"/>
                <a:gd name="T3" fmla="*/ 198 h 274"/>
                <a:gd name="T4" fmla="*/ 4 w 281"/>
                <a:gd name="T5" fmla="*/ 211 h 274"/>
                <a:gd name="T6" fmla="*/ 8 w 281"/>
                <a:gd name="T7" fmla="*/ 218 h 274"/>
                <a:gd name="T8" fmla="*/ 59 w 281"/>
                <a:gd name="T9" fmla="*/ 214 h 274"/>
                <a:gd name="T10" fmla="*/ 69 w 281"/>
                <a:gd name="T11" fmla="*/ 218 h 274"/>
                <a:gd name="T12" fmla="*/ 85 w 281"/>
                <a:gd name="T13" fmla="*/ 258 h 274"/>
                <a:gd name="T14" fmla="*/ 100 w 281"/>
                <a:gd name="T15" fmla="*/ 265 h 274"/>
                <a:gd name="T16" fmla="*/ 122 w 281"/>
                <a:gd name="T17" fmla="*/ 257 h 274"/>
                <a:gd name="T18" fmla="*/ 126 w 281"/>
                <a:gd name="T19" fmla="*/ 225 h 274"/>
                <a:gd name="T20" fmla="*/ 138 w 281"/>
                <a:gd name="T21" fmla="*/ 190 h 274"/>
                <a:gd name="T22" fmla="*/ 136 w 281"/>
                <a:gd name="T23" fmla="*/ 157 h 274"/>
                <a:gd name="T24" fmla="*/ 175 w 281"/>
                <a:gd name="T25" fmla="*/ 126 h 274"/>
                <a:gd name="T26" fmla="*/ 196 w 281"/>
                <a:gd name="T27" fmla="*/ 100 h 274"/>
                <a:gd name="T28" fmla="*/ 212 w 281"/>
                <a:gd name="T29" fmla="*/ 116 h 274"/>
                <a:gd name="T30" fmla="*/ 184 w 281"/>
                <a:gd name="T31" fmla="*/ 142 h 274"/>
                <a:gd name="T32" fmla="*/ 173 w 281"/>
                <a:gd name="T33" fmla="*/ 166 h 274"/>
                <a:gd name="T34" fmla="*/ 188 w 281"/>
                <a:gd name="T35" fmla="*/ 197 h 274"/>
                <a:gd name="T36" fmla="*/ 248 w 281"/>
                <a:gd name="T37" fmla="*/ 184 h 274"/>
                <a:gd name="T38" fmla="*/ 264 w 281"/>
                <a:gd name="T39" fmla="*/ 137 h 274"/>
                <a:gd name="T40" fmla="*/ 261 w 281"/>
                <a:gd name="T41" fmla="*/ 116 h 274"/>
                <a:gd name="T42" fmla="*/ 255 w 281"/>
                <a:gd name="T43" fmla="*/ 82 h 274"/>
                <a:gd name="T44" fmla="*/ 251 w 281"/>
                <a:gd name="T45" fmla="*/ 56 h 274"/>
                <a:gd name="T46" fmla="*/ 257 w 281"/>
                <a:gd name="T47" fmla="*/ 38 h 274"/>
                <a:gd name="T48" fmla="*/ 257 w 281"/>
                <a:gd name="T49" fmla="*/ 22 h 274"/>
                <a:gd name="T50" fmla="*/ 271 w 281"/>
                <a:gd name="T51" fmla="*/ 12 h 274"/>
                <a:gd name="T52" fmla="*/ 246 w 281"/>
                <a:gd name="T53" fmla="*/ 13 h 274"/>
                <a:gd name="T54" fmla="*/ 230 w 281"/>
                <a:gd name="T55" fmla="*/ 16 h 274"/>
                <a:gd name="T56" fmla="*/ 215 w 281"/>
                <a:gd name="T57" fmla="*/ 14 h 274"/>
                <a:gd name="T58" fmla="*/ 207 w 281"/>
                <a:gd name="T59" fmla="*/ 5 h 274"/>
                <a:gd name="T60" fmla="*/ 193 w 281"/>
                <a:gd name="T61" fmla="*/ 17 h 274"/>
                <a:gd name="T62" fmla="*/ 196 w 281"/>
                <a:gd name="T63" fmla="*/ 7 h 274"/>
                <a:gd name="T64" fmla="*/ 181 w 281"/>
                <a:gd name="T65" fmla="*/ 19 h 274"/>
                <a:gd name="T66" fmla="*/ 168 w 281"/>
                <a:gd name="T67" fmla="*/ 20 h 274"/>
                <a:gd name="T68" fmla="*/ 158 w 281"/>
                <a:gd name="T69" fmla="*/ 27 h 274"/>
                <a:gd name="T70" fmla="*/ 146 w 281"/>
                <a:gd name="T71" fmla="*/ 29 h 274"/>
                <a:gd name="T72" fmla="*/ 126 w 281"/>
                <a:gd name="T73" fmla="*/ 40 h 274"/>
                <a:gd name="T74" fmla="*/ 127 w 281"/>
                <a:gd name="T75" fmla="*/ 47 h 274"/>
                <a:gd name="T76" fmla="*/ 113 w 281"/>
                <a:gd name="T77" fmla="*/ 43 h 274"/>
                <a:gd name="T78" fmla="*/ 92 w 281"/>
                <a:gd name="T79" fmla="*/ 62 h 274"/>
                <a:gd name="T80" fmla="*/ 123 w 281"/>
                <a:gd name="T81" fmla="*/ 53 h 274"/>
                <a:gd name="T82" fmla="*/ 110 w 281"/>
                <a:gd name="T83" fmla="*/ 62 h 274"/>
                <a:gd name="T84" fmla="*/ 90 w 281"/>
                <a:gd name="T85" fmla="*/ 95 h 274"/>
                <a:gd name="T86" fmla="*/ 74 w 281"/>
                <a:gd name="T87" fmla="*/ 114 h 274"/>
                <a:gd name="T88" fmla="*/ 60 w 281"/>
                <a:gd name="T89" fmla="*/ 128 h 274"/>
                <a:gd name="T90" fmla="*/ 41 w 281"/>
                <a:gd name="T91" fmla="*/ 145 h 274"/>
                <a:gd name="T92" fmla="*/ 21 w 281"/>
                <a:gd name="T93" fmla="*/ 156 h 274"/>
                <a:gd name="T94" fmla="*/ 2 w 281"/>
                <a:gd name="T95" fmla="*/ 171 h 274"/>
                <a:gd name="T96" fmla="*/ 177 w 281"/>
                <a:gd name="T97" fmla="*/ 49 h 274"/>
                <a:gd name="T98" fmla="*/ 169 w 281"/>
                <a:gd name="T99" fmla="*/ 4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1" h="274">
                  <a:moveTo>
                    <a:pt x="6" y="176"/>
                  </a:moveTo>
                  <a:cubicBezTo>
                    <a:pt x="6" y="178"/>
                    <a:pt x="2" y="180"/>
                    <a:pt x="5" y="180"/>
                  </a:cubicBezTo>
                  <a:cubicBezTo>
                    <a:pt x="8" y="181"/>
                    <a:pt x="5" y="183"/>
                    <a:pt x="4" y="184"/>
                  </a:cubicBezTo>
                  <a:cubicBezTo>
                    <a:pt x="2" y="185"/>
                    <a:pt x="2" y="187"/>
                    <a:pt x="4" y="189"/>
                  </a:cubicBezTo>
                  <a:cubicBezTo>
                    <a:pt x="5" y="192"/>
                    <a:pt x="0" y="192"/>
                    <a:pt x="3" y="196"/>
                  </a:cubicBezTo>
                  <a:cubicBezTo>
                    <a:pt x="5" y="199"/>
                    <a:pt x="7" y="195"/>
                    <a:pt x="8" y="198"/>
                  </a:cubicBezTo>
                  <a:cubicBezTo>
                    <a:pt x="9" y="200"/>
                    <a:pt x="12" y="198"/>
                    <a:pt x="16" y="195"/>
                  </a:cubicBezTo>
                  <a:cubicBezTo>
                    <a:pt x="19" y="192"/>
                    <a:pt x="21" y="198"/>
                    <a:pt x="18" y="198"/>
                  </a:cubicBezTo>
                  <a:cubicBezTo>
                    <a:pt x="15" y="198"/>
                    <a:pt x="12" y="200"/>
                    <a:pt x="12" y="202"/>
                  </a:cubicBezTo>
                  <a:cubicBezTo>
                    <a:pt x="13" y="205"/>
                    <a:pt x="8" y="205"/>
                    <a:pt x="8" y="201"/>
                  </a:cubicBezTo>
                  <a:cubicBezTo>
                    <a:pt x="8" y="198"/>
                    <a:pt x="2" y="202"/>
                    <a:pt x="4" y="204"/>
                  </a:cubicBezTo>
                  <a:cubicBezTo>
                    <a:pt x="7" y="207"/>
                    <a:pt x="4" y="208"/>
                    <a:pt x="4" y="211"/>
                  </a:cubicBezTo>
                  <a:cubicBezTo>
                    <a:pt x="4" y="213"/>
                    <a:pt x="8" y="213"/>
                    <a:pt x="10" y="210"/>
                  </a:cubicBezTo>
                  <a:cubicBezTo>
                    <a:pt x="11" y="207"/>
                    <a:pt x="14" y="208"/>
                    <a:pt x="15" y="211"/>
                  </a:cubicBezTo>
                  <a:cubicBezTo>
                    <a:pt x="16" y="213"/>
                    <a:pt x="13" y="211"/>
                    <a:pt x="13" y="215"/>
                  </a:cubicBezTo>
                  <a:cubicBezTo>
                    <a:pt x="13" y="219"/>
                    <a:pt x="10" y="215"/>
                    <a:pt x="8" y="218"/>
                  </a:cubicBezTo>
                  <a:cubicBezTo>
                    <a:pt x="6" y="221"/>
                    <a:pt x="16" y="226"/>
                    <a:pt x="19" y="227"/>
                  </a:cubicBezTo>
                  <a:cubicBezTo>
                    <a:pt x="23" y="228"/>
                    <a:pt x="26" y="231"/>
                    <a:pt x="32" y="230"/>
                  </a:cubicBezTo>
                  <a:cubicBezTo>
                    <a:pt x="38" y="229"/>
                    <a:pt x="50" y="218"/>
                    <a:pt x="52" y="216"/>
                  </a:cubicBezTo>
                  <a:cubicBezTo>
                    <a:pt x="53" y="214"/>
                    <a:pt x="57" y="216"/>
                    <a:pt x="59" y="214"/>
                  </a:cubicBezTo>
                  <a:cubicBezTo>
                    <a:pt x="62" y="212"/>
                    <a:pt x="60" y="207"/>
                    <a:pt x="62" y="206"/>
                  </a:cubicBezTo>
                  <a:cubicBezTo>
                    <a:pt x="64" y="205"/>
                    <a:pt x="65" y="212"/>
                    <a:pt x="66" y="212"/>
                  </a:cubicBezTo>
                  <a:cubicBezTo>
                    <a:pt x="68" y="213"/>
                    <a:pt x="69" y="214"/>
                    <a:pt x="69" y="217"/>
                  </a:cubicBezTo>
                  <a:cubicBezTo>
                    <a:pt x="69" y="217"/>
                    <a:pt x="69" y="218"/>
                    <a:pt x="69" y="218"/>
                  </a:cubicBezTo>
                  <a:cubicBezTo>
                    <a:pt x="68" y="222"/>
                    <a:pt x="70" y="226"/>
                    <a:pt x="73" y="229"/>
                  </a:cubicBezTo>
                  <a:cubicBezTo>
                    <a:pt x="77" y="232"/>
                    <a:pt x="74" y="236"/>
                    <a:pt x="77" y="240"/>
                  </a:cubicBezTo>
                  <a:cubicBezTo>
                    <a:pt x="80" y="244"/>
                    <a:pt x="79" y="247"/>
                    <a:pt x="83" y="249"/>
                  </a:cubicBezTo>
                  <a:cubicBezTo>
                    <a:pt x="86" y="252"/>
                    <a:pt x="86" y="254"/>
                    <a:pt x="85" y="258"/>
                  </a:cubicBezTo>
                  <a:cubicBezTo>
                    <a:pt x="83" y="261"/>
                    <a:pt x="88" y="260"/>
                    <a:pt x="88" y="262"/>
                  </a:cubicBezTo>
                  <a:cubicBezTo>
                    <a:pt x="88" y="265"/>
                    <a:pt x="87" y="269"/>
                    <a:pt x="88" y="271"/>
                  </a:cubicBezTo>
                  <a:cubicBezTo>
                    <a:pt x="89" y="274"/>
                    <a:pt x="91" y="271"/>
                    <a:pt x="96" y="271"/>
                  </a:cubicBezTo>
                  <a:cubicBezTo>
                    <a:pt x="101" y="271"/>
                    <a:pt x="100" y="268"/>
                    <a:pt x="100" y="265"/>
                  </a:cubicBezTo>
                  <a:cubicBezTo>
                    <a:pt x="100" y="262"/>
                    <a:pt x="103" y="263"/>
                    <a:pt x="104" y="261"/>
                  </a:cubicBezTo>
                  <a:cubicBezTo>
                    <a:pt x="104" y="260"/>
                    <a:pt x="109" y="259"/>
                    <a:pt x="112" y="261"/>
                  </a:cubicBezTo>
                  <a:cubicBezTo>
                    <a:pt x="116" y="262"/>
                    <a:pt x="118" y="260"/>
                    <a:pt x="119" y="256"/>
                  </a:cubicBezTo>
                  <a:cubicBezTo>
                    <a:pt x="119" y="252"/>
                    <a:pt x="121" y="257"/>
                    <a:pt x="122" y="257"/>
                  </a:cubicBezTo>
                  <a:cubicBezTo>
                    <a:pt x="123" y="258"/>
                    <a:pt x="127" y="252"/>
                    <a:pt x="128" y="247"/>
                  </a:cubicBezTo>
                  <a:cubicBezTo>
                    <a:pt x="130" y="243"/>
                    <a:pt x="128" y="244"/>
                    <a:pt x="125" y="248"/>
                  </a:cubicBezTo>
                  <a:cubicBezTo>
                    <a:pt x="121" y="252"/>
                    <a:pt x="123" y="244"/>
                    <a:pt x="124" y="240"/>
                  </a:cubicBezTo>
                  <a:cubicBezTo>
                    <a:pt x="126" y="237"/>
                    <a:pt x="126" y="228"/>
                    <a:pt x="126" y="225"/>
                  </a:cubicBezTo>
                  <a:cubicBezTo>
                    <a:pt x="127" y="223"/>
                    <a:pt x="128" y="220"/>
                    <a:pt x="132" y="219"/>
                  </a:cubicBezTo>
                  <a:cubicBezTo>
                    <a:pt x="137" y="218"/>
                    <a:pt x="143" y="212"/>
                    <a:pt x="142" y="210"/>
                  </a:cubicBezTo>
                  <a:cubicBezTo>
                    <a:pt x="141" y="207"/>
                    <a:pt x="148" y="204"/>
                    <a:pt x="148" y="201"/>
                  </a:cubicBezTo>
                  <a:cubicBezTo>
                    <a:pt x="148" y="199"/>
                    <a:pt x="140" y="192"/>
                    <a:pt x="138" y="190"/>
                  </a:cubicBezTo>
                  <a:cubicBezTo>
                    <a:pt x="135" y="188"/>
                    <a:pt x="130" y="190"/>
                    <a:pt x="130" y="188"/>
                  </a:cubicBezTo>
                  <a:cubicBezTo>
                    <a:pt x="131" y="186"/>
                    <a:pt x="130" y="179"/>
                    <a:pt x="129" y="176"/>
                  </a:cubicBezTo>
                  <a:cubicBezTo>
                    <a:pt x="128" y="172"/>
                    <a:pt x="133" y="169"/>
                    <a:pt x="133" y="165"/>
                  </a:cubicBezTo>
                  <a:cubicBezTo>
                    <a:pt x="133" y="162"/>
                    <a:pt x="133" y="158"/>
                    <a:pt x="136" y="157"/>
                  </a:cubicBezTo>
                  <a:cubicBezTo>
                    <a:pt x="139" y="156"/>
                    <a:pt x="137" y="153"/>
                    <a:pt x="141" y="152"/>
                  </a:cubicBezTo>
                  <a:cubicBezTo>
                    <a:pt x="145" y="151"/>
                    <a:pt x="144" y="146"/>
                    <a:pt x="148" y="144"/>
                  </a:cubicBezTo>
                  <a:cubicBezTo>
                    <a:pt x="153" y="142"/>
                    <a:pt x="153" y="141"/>
                    <a:pt x="158" y="138"/>
                  </a:cubicBezTo>
                  <a:cubicBezTo>
                    <a:pt x="164" y="135"/>
                    <a:pt x="173" y="129"/>
                    <a:pt x="175" y="126"/>
                  </a:cubicBezTo>
                  <a:cubicBezTo>
                    <a:pt x="176" y="123"/>
                    <a:pt x="169" y="119"/>
                    <a:pt x="174" y="116"/>
                  </a:cubicBezTo>
                  <a:cubicBezTo>
                    <a:pt x="178" y="112"/>
                    <a:pt x="175" y="108"/>
                    <a:pt x="178" y="107"/>
                  </a:cubicBezTo>
                  <a:cubicBezTo>
                    <a:pt x="181" y="106"/>
                    <a:pt x="182" y="104"/>
                    <a:pt x="185" y="101"/>
                  </a:cubicBezTo>
                  <a:cubicBezTo>
                    <a:pt x="187" y="99"/>
                    <a:pt x="190" y="101"/>
                    <a:pt x="196" y="100"/>
                  </a:cubicBezTo>
                  <a:cubicBezTo>
                    <a:pt x="198" y="100"/>
                    <a:pt x="200" y="100"/>
                    <a:pt x="202" y="100"/>
                  </a:cubicBezTo>
                  <a:cubicBezTo>
                    <a:pt x="205" y="101"/>
                    <a:pt x="208" y="103"/>
                    <a:pt x="210" y="104"/>
                  </a:cubicBezTo>
                  <a:cubicBezTo>
                    <a:pt x="215" y="106"/>
                    <a:pt x="214" y="109"/>
                    <a:pt x="214" y="112"/>
                  </a:cubicBezTo>
                  <a:cubicBezTo>
                    <a:pt x="214" y="116"/>
                    <a:pt x="215" y="117"/>
                    <a:pt x="212" y="116"/>
                  </a:cubicBezTo>
                  <a:cubicBezTo>
                    <a:pt x="210" y="115"/>
                    <a:pt x="208" y="116"/>
                    <a:pt x="206" y="121"/>
                  </a:cubicBezTo>
                  <a:cubicBezTo>
                    <a:pt x="205" y="126"/>
                    <a:pt x="199" y="131"/>
                    <a:pt x="196" y="132"/>
                  </a:cubicBezTo>
                  <a:cubicBezTo>
                    <a:pt x="192" y="132"/>
                    <a:pt x="192" y="136"/>
                    <a:pt x="189" y="136"/>
                  </a:cubicBezTo>
                  <a:cubicBezTo>
                    <a:pt x="186" y="137"/>
                    <a:pt x="183" y="139"/>
                    <a:pt x="184" y="142"/>
                  </a:cubicBezTo>
                  <a:cubicBezTo>
                    <a:pt x="184" y="146"/>
                    <a:pt x="179" y="146"/>
                    <a:pt x="176" y="146"/>
                  </a:cubicBezTo>
                  <a:cubicBezTo>
                    <a:pt x="173" y="146"/>
                    <a:pt x="174" y="151"/>
                    <a:pt x="171" y="153"/>
                  </a:cubicBezTo>
                  <a:cubicBezTo>
                    <a:pt x="169" y="154"/>
                    <a:pt x="170" y="156"/>
                    <a:pt x="172" y="159"/>
                  </a:cubicBezTo>
                  <a:cubicBezTo>
                    <a:pt x="174" y="162"/>
                    <a:pt x="172" y="164"/>
                    <a:pt x="173" y="166"/>
                  </a:cubicBezTo>
                  <a:cubicBezTo>
                    <a:pt x="174" y="168"/>
                    <a:pt x="177" y="173"/>
                    <a:pt x="175" y="178"/>
                  </a:cubicBezTo>
                  <a:cubicBezTo>
                    <a:pt x="172" y="183"/>
                    <a:pt x="170" y="190"/>
                    <a:pt x="172" y="189"/>
                  </a:cubicBezTo>
                  <a:cubicBezTo>
                    <a:pt x="174" y="189"/>
                    <a:pt x="179" y="194"/>
                    <a:pt x="182" y="193"/>
                  </a:cubicBezTo>
                  <a:cubicBezTo>
                    <a:pt x="185" y="193"/>
                    <a:pt x="185" y="198"/>
                    <a:pt x="188" y="197"/>
                  </a:cubicBezTo>
                  <a:cubicBezTo>
                    <a:pt x="191" y="196"/>
                    <a:pt x="191" y="200"/>
                    <a:pt x="200" y="199"/>
                  </a:cubicBezTo>
                  <a:cubicBezTo>
                    <a:pt x="209" y="199"/>
                    <a:pt x="226" y="192"/>
                    <a:pt x="233" y="192"/>
                  </a:cubicBezTo>
                  <a:cubicBezTo>
                    <a:pt x="237" y="192"/>
                    <a:pt x="240" y="191"/>
                    <a:pt x="243" y="191"/>
                  </a:cubicBezTo>
                  <a:cubicBezTo>
                    <a:pt x="244" y="188"/>
                    <a:pt x="246" y="186"/>
                    <a:pt x="248" y="184"/>
                  </a:cubicBezTo>
                  <a:cubicBezTo>
                    <a:pt x="252" y="180"/>
                    <a:pt x="262" y="177"/>
                    <a:pt x="264" y="171"/>
                  </a:cubicBezTo>
                  <a:cubicBezTo>
                    <a:pt x="267" y="165"/>
                    <a:pt x="278" y="161"/>
                    <a:pt x="280" y="156"/>
                  </a:cubicBezTo>
                  <a:cubicBezTo>
                    <a:pt x="281" y="153"/>
                    <a:pt x="281" y="152"/>
                    <a:pt x="277" y="147"/>
                  </a:cubicBezTo>
                  <a:cubicBezTo>
                    <a:pt x="273" y="142"/>
                    <a:pt x="264" y="139"/>
                    <a:pt x="264" y="137"/>
                  </a:cubicBezTo>
                  <a:cubicBezTo>
                    <a:pt x="263" y="134"/>
                    <a:pt x="271" y="134"/>
                    <a:pt x="270" y="131"/>
                  </a:cubicBezTo>
                  <a:cubicBezTo>
                    <a:pt x="270" y="128"/>
                    <a:pt x="266" y="128"/>
                    <a:pt x="265" y="125"/>
                  </a:cubicBezTo>
                  <a:cubicBezTo>
                    <a:pt x="263" y="122"/>
                    <a:pt x="266" y="121"/>
                    <a:pt x="266" y="120"/>
                  </a:cubicBezTo>
                  <a:cubicBezTo>
                    <a:pt x="266" y="118"/>
                    <a:pt x="261" y="118"/>
                    <a:pt x="261" y="116"/>
                  </a:cubicBezTo>
                  <a:cubicBezTo>
                    <a:pt x="260" y="115"/>
                    <a:pt x="264" y="115"/>
                    <a:pt x="263" y="113"/>
                  </a:cubicBezTo>
                  <a:cubicBezTo>
                    <a:pt x="263" y="111"/>
                    <a:pt x="260" y="108"/>
                    <a:pt x="262" y="105"/>
                  </a:cubicBezTo>
                  <a:cubicBezTo>
                    <a:pt x="264" y="102"/>
                    <a:pt x="269" y="105"/>
                    <a:pt x="265" y="99"/>
                  </a:cubicBezTo>
                  <a:cubicBezTo>
                    <a:pt x="262" y="92"/>
                    <a:pt x="256" y="84"/>
                    <a:pt x="255" y="82"/>
                  </a:cubicBezTo>
                  <a:cubicBezTo>
                    <a:pt x="254" y="80"/>
                    <a:pt x="256" y="77"/>
                    <a:pt x="258" y="76"/>
                  </a:cubicBezTo>
                  <a:cubicBezTo>
                    <a:pt x="260" y="75"/>
                    <a:pt x="265" y="70"/>
                    <a:pt x="265" y="68"/>
                  </a:cubicBezTo>
                  <a:cubicBezTo>
                    <a:pt x="265" y="66"/>
                    <a:pt x="259" y="61"/>
                    <a:pt x="257" y="60"/>
                  </a:cubicBezTo>
                  <a:cubicBezTo>
                    <a:pt x="256" y="59"/>
                    <a:pt x="252" y="60"/>
                    <a:pt x="251" y="56"/>
                  </a:cubicBezTo>
                  <a:cubicBezTo>
                    <a:pt x="249" y="53"/>
                    <a:pt x="248" y="52"/>
                    <a:pt x="249" y="51"/>
                  </a:cubicBezTo>
                  <a:cubicBezTo>
                    <a:pt x="251" y="49"/>
                    <a:pt x="251" y="47"/>
                    <a:pt x="251" y="45"/>
                  </a:cubicBezTo>
                  <a:cubicBezTo>
                    <a:pt x="251" y="43"/>
                    <a:pt x="254" y="44"/>
                    <a:pt x="255" y="42"/>
                  </a:cubicBezTo>
                  <a:cubicBezTo>
                    <a:pt x="255" y="40"/>
                    <a:pt x="256" y="39"/>
                    <a:pt x="257" y="38"/>
                  </a:cubicBezTo>
                  <a:cubicBezTo>
                    <a:pt x="259" y="36"/>
                    <a:pt x="260" y="35"/>
                    <a:pt x="262" y="35"/>
                  </a:cubicBezTo>
                  <a:cubicBezTo>
                    <a:pt x="267" y="29"/>
                    <a:pt x="267" y="29"/>
                    <a:pt x="267" y="29"/>
                  </a:cubicBezTo>
                  <a:cubicBezTo>
                    <a:pt x="266" y="30"/>
                    <a:pt x="264" y="29"/>
                    <a:pt x="264" y="27"/>
                  </a:cubicBezTo>
                  <a:cubicBezTo>
                    <a:pt x="264" y="25"/>
                    <a:pt x="257" y="23"/>
                    <a:pt x="257" y="22"/>
                  </a:cubicBezTo>
                  <a:cubicBezTo>
                    <a:pt x="256" y="21"/>
                    <a:pt x="260" y="21"/>
                    <a:pt x="262" y="22"/>
                  </a:cubicBezTo>
                  <a:cubicBezTo>
                    <a:pt x="265" y="24"/>
                    <a:pt x="266" y="23"/>
                    <a:pt x="269" y="20"/>
                  </a:cubicBezTo>
                  <a:cubicBezTo>
                    <a:pt x="272" y="18"/>
                    <a:pt x="276" y="20"/>
                    <a:pt x="276" y="17"/>
                  </a:cubicBezTo>
                  <a:cubicBezTo>
                    <a:pt x="277" y="15"/>
                    <a:pt x="272" y="13"/>
                    <a:pt x="271" y="12"/>
                  </a:cubicBezTo>
                  <a:cubicBezTo>
                    <a:pt x="270" y="11"/>
                    <a:pt x="266" y="9"/>
                    <a:pt x="263" y="9"/>
                  </a:cubicBezTo>
                  <a:cubicBezTo>
                    <a:pt x="259" y="10"/>
                    <a:pt x="259" y="8"/>
                    <a:pt x="257" y="7"/>
                  </a:cubicBezTo>
                  <a:cubicBezTo>
                    <a:pt x="255" y="5"/>
                    <a:pt x="249" y="8"/>
                    <a:pt x="249" y="12"/>
                  </a:cubicBezTo>
                  <a:cubicBezTo>
                    <a:pt x="249" y="17"/>
                    <a:pt x="245" y="16"/>
                    <a:pt x="246" y="13"/>
                  </a:cubicBezTo>
                  <a:cubicBezTo>
                    <a:pt x="248" y="11"/>
                    <a:pt x="244" y="8"/>
                    <a:pt x="248" y="7"/>
                  </a:cubicBezTo>
                  <a:cubicBezTo>
                    <a:pt x="251" y="6"/>
                    <a:pt x="249" y="2"/>
                    <a:pt x="243" y="1"/>
                  </a:cubicBezTo>
                  <a:cubicBezTo>
                    <a:pt x="237" y="1"/>
                    <a:pt x="235" y="6"/>
                    <a:pt x="236" y="7"/>
                  </a:cubicBezTo>
                  <a:cubicBezTo>
                    <a:pt x="238" y="9"/>
                    <a:pt x="233" y="16"/>
                    <a:pt x="230" y="16"/>
                  </a:cubicBezTo>
                  <a:cubicBezTo>
                    <a:pt x="228" y="16"/>
                    <a:pt x="230" y="10"/>
                    <a:pt x="230" y="7"/>
                  </a:cubicBezTo>
                  <a:cubicBezTo>
                    <a:pt x="230" y="3"/>
                    <a:pt x="228" y="5"/>
                    <a:pt x="224" y="10"/>
                  </a:cubicBezTo>
                  <a:cubicBezTo>
                    <a:pt x="219" y="15"/>
                    <a:pt x="216" y="20"/>
                    <a:pt x="213" y="20"/>
                  </a:cubicBezTo>
                  <a:cubicBezTo>
                    <a:pt x="211" y="21"/>
                    <a:pt x="211" y="16"/>
                    <a:pt x="215" y="14"/>
                  </a:cubicBezTo>
                  <a:cubicBezTo>
                    <a:pt x="219" y="11"/>
                    <a:pt x="219" y="5"/>
                    <a:pt x="222" y="5"/>
                  </a:cubicBezTo>
                  <a:cubicBezTo>
                    <a:pt x="225" y="5"/>
                    <a:pt x="225" y="2"/>
                    <a:pt x="221" y="1"/>
                  </a:cubicBezTo>
                  <a:cubicBezTo>
                    <a:pt x="217" y="0"/>
                    <a:pt x="216" y="5"/>
                    <a:pt x="215" y="6"/>
                  </a:cubicBezTo>
                  <a:cubicBezTo>
                    <a:pt x="214" y="7"/>
                    <a:pt x="207" y="4"/>
                    <a:pt x="207" y="5"/>
                  </a:cubicBezTo>
                  <a:cubicBezTo>
                    <a:pt x="208" y="6"/>
                    <a:pt x="204" y="7"/>
                    <a:pt x="206" y="9"/>
                  </a:cubicBezTo>
                  <a:cubicBezTo>
                    <a:pt x="207" y="11"/>
                    <a:pt x="205" y="14"/>
                    <a:pt x="203" y="11"/>
                  </a:cubicBezTo>
                  <a:cubicBezTo>
                    <a:pt x="202" y="8"/>
                    <a:pt x="198" y="10"/>
                    <a:pt x="196" y="13"/>
                  </a:cubicBezTo>
                  <a:cubicBezTo>
                    <a:pt x="194" y="16"/>
                    <a:pt x="191" y="16"/>
                    <a:pt x="193" y="17"/>
                  </a:cubicBezTo>
                  <a:cubicBezTo>
                    <a:pt x="195" y="18"/>
                    <a:pt x="195" y="23"/>
                    <a:pt x="192" y="24"/>
                  </a:cubicBezTo>
                  <a:cubicBezTo>
                    <a:pt x="189" y="24"/>
                    <a:pt x="190" y="16"/>
                    <a:pt x="188" y="17"/>
                  </a:cubicBezTo>
                  <a:cubicBezTo>
                    <a:pt x="186" y="17"/>
                    <a:pt x="187" y="12"/>
                    <a:pt x="190" y="12"/>
                  </a:cubicBezTo>
                  <a:cubicBezTo>
                    <a:pt x="193" y="12"/>
                    <a:pt x="196" y="8"/>
                    <a:pt x="196" y="7"/>
                  </a:cubicBezTo>
                  <a:cubicBezTo>
                    <a:pt x="196" y="5"/>
                    <a:pt x="192" y="5"/>
                    <a:pt x="192" y="8"/>
                  </a:cubicBezTo>
                  <a:cubicBezTo>
                    <a:pt x="192" y="10"/>
                    <a:pt x="188" y="10"/>
                    <a:pt x="184" y="10"/>
                  </a:cubicBezTo>
                  <a:cubicBezTo>
                    <a:pt x="180" y="9"/>
                    <a:pt x="180" y="14"/>
                    <a:pt x="184" y="17"/>
                  </a:cubicBezTo>
                  <a:cubicBezTo>
                    <a:pt x="189" y="19"/>
                    <a:pt x="183" y="21"/>
                    <a:pt x="181" y="19"/>
                  </a:cubicBezTo>
                  <a:cubicBezTo>
                    <a:pt x="179" y="17"/>
                    <a:pt x="176" y="18"/>
                    <a:pt x="173" y="19"/>
                  </a:cubicBezTo>
                  <a:cubicBezTo>
                    <a:pt x="171" y="20"/>
                    <a:pt x="179" y="23"/>
                    <a:pt x="179" y="24"/>
                  </a:cubicBezTo>
                  <a:cubicBezTo>
                    <a:pt x="179" y="26"/>
                    <a:pt x="175" y="23"/>
                    <a:pt x="174" y="24"/>
                  </a:cubicBezTo>
                  <a:cubicBezTo>
                    <a:pt x="173" y="25"/>
                    <a:pt x="169" y="23"/>
                    <a:pt x="168" y="20"/>
                  </a:cubicBezTo>
                  <a:cubicBezTo>
                    <a:pt x="168" y="18"/>
                    <a:pt x="161" y="21"/>
                    <a:pt x="165" y="22"/>
                  </a:cubicBezTo>
                  <a:cubicBezTo>
                    <a:pt x="169" y="23"/>
                    <a:pt x="167" y="26"/>
                    <a:pt x="167" y="29"/>
                  </a:cubicBezTo>
                  <a:cubicBezTo>
                    <a:pt x="167" y="33"/>
                    <a:pt x="163" y="30"/>
                    <a:pt x="164" y="27"/>
                  </a:cubicBezTo>
                  <a:cubicBezTo>
                    <a:pt x="165" y="24"/>
                    <a:pt x="161" y="25"/>
                    <a:pt x="158" y="27"/>
                  </a:cubicBezTo>
                  <a:cubicBezTo>
                    <a:pt x="155" y="29"/>
                    <a:pt x="158" y="23"/>
                    <a:pt x="157" y="20"/>
                  </a:cubicBezTo>
                  <a:cubicBezTo>
                    <a:pt x="156" y="18"/>
                    <a:pt x="153" y="20"/>
                    <a:pt x="150" y="21"/>
                  </a:cubicBezTo>
                  <a:cubicBezTo>
                    <a:pt x="146" y="22"/>
                    <a:pt x="145" y="22"/>
                    <a:pt x="147" y="24"/>
                  </a:cubicBezTo>
                  <a:cubicBezTo>
                    <a:pt x="149" y="26"/>
                    <a:pt x="148" y="29"/>
                    <a:pt x="146" y="29"/>
                  </a:cubicBezTo>
                  <a:cubicBezTo>
                    <a:pt x="143" y="29"/>
                    <a:pt x="142" y="29"/>
                    <a:pt x="142" y="32"/>
                  </a:cubicBezTo>
                  <a:cubicBezTo>
                    <a:pt x="143" y="34"/>
                    <a:pt x="139" y="34"/>
                    <a:pt x="138" y="32"/>
                  </a:cubicBezTo>
                  <a:cubicBezTo>
                    <a:pt x="138" y="30"/>
                    <a:pt x="133" y="30"/>
                    <a:pt x="131" y="33"/>
                  </a:cubicBezTo>
                  <a:cubicBezTo>
                    <a:pt x="130" y="36"/>
                    <a:pt x="125" y="37"/>
                    <a:pt x="126" y="40"/>
                  </a:cubicBezTo>
                  <a:cubicBezTo>
                    <a:pt x="126" y="43"/>
                    <a:pt x="130" y="39"/>
                    <a:pt x="132" y="40"/>
                  </a:cubicBezTo>
                  <a:cubicBezTo>
                    <a:pt x="135" y="41"/>
                    <a:pt x="132" y="42"/>
                    <a:pt x="134" y="44"/>
                  </a:cubicBezTo>
                  <a:cubicBezTo>
                    <a:pt x="135" y="45"/>
                    <a:pt x="135" y="48"/>
                    <a:pt x="133" y="46"/>
                  </a:cubicBezTo>
                  <a:cubicBezTo>
                    <a:pt x="131" y="44"/>
                    <a:pt x="128" y="44"/>
                    <a:pt x="127" y="47"/>
                  </a:cubicBezTo>
                  <a:cubicBezTo>
                    <a:pt x="127" y="50"/>
                    <a:pt x="125" y="47"/>
                    <a:pt x="123" y="44"/>
                  </a:cubicBezTo>
                  <a:cubicBezTo>
                    <a:pt x="121" y="42"/>
                    <a:pt x="119" y="49"/>
                    <a:pt x="117" y="47"/>
                  </a:cubicBezTo>
                  <a:cubicBezTo>
                    <a:pt x="115" y="45"/>
                    <a:pt x="121" y="41"/>
                    <a:pt x="119" y="38"/>
                  </a:cubicBezTo>
                  <a:cubicBezTo>
                    <a:pt x="118" y="36"/>
                    <a:pt x="117" y="40"/>
                    <a:pt x="113" y="43"/>
                  </a:cubicBezTo>
                  <a:cubicBezTo>
                    <a:pt x="109" y="47"/>
                    <a:pt x="104" y="47"/>
                    <a:pt x="106" y="48"/>
                  </a:cubicBezTo>
                  <a:cubicBezTo>
                    <a:pt x="108" y="50"/>
                    <a:pt x="103" y="51"/>
                    <a:pt x="102" y="54"/>
                  </a:cubicBezTo>
                  <a:cubicBezTo>
                    <a:pt x="101" y="57"/>
                    <a:pt x="93" y="58"/>
                    <a:pt x="89" y="61"/>
                  </a:cubicBezTo>
                  <a:cubicBezTo>
                    <a:pt x="84" y="65"/>
                    <a:pt x="89" y="65"/>
                    <a:pt x="92" y="62"/>
                  </a:cubicBezTo>
                  <a:cubicBezTo>
                    <a:pt x="95" y="59"/>
                    <a:pt x="96" y="60"/>
                    <a:pt x="100" y="58"/>
                  </a:cubicBezTo>
                  <a:cubicBezTo>
                    <a:pt x="104" y="55"/>
                    <a:pt x="109" y="53"/>
                    <a:pt x="110" y="54"/>
                  </a:cubicBezTo>
                  <a:cubicBezTo>
                    <a:pt x="112" y="55"/>
                    <a:pt x="115" y="56"/>
                    <a:pt x="117" y="53"/>
                  </a:cubicBezTo>
                  <a:cubicBezTo>
                    <a:pt x="119" y="50"/>
                    <a:pt x="121" y="51"/>
                    <a:pt x="123" y="53"/>
                  </a:cubicBezTo>
                  <a:cubicBezTo>
                    <a:pt x="125" y="54"/>
                    <a:pt x="120" y="56"/>
                    <a:pt x="122" y="58"/>
                  </a:cubicBezTo>
                  <a:cubicBezTo>
                    <a:pt x="125" y="61"/>
                    <a:pt x="119" y="62"/>
                    <a:pt x="119" y="60"/>
                  </a:cubicBezTo>
                  <a:cubicBezTo>
                    <a:pt x="119" y="58"/>
                    <a:pt x="116" y="56"/>
                    <a:pt x="115" y="58"/>
                  </a:cubicBezTo>
                  <a:cubicBezTo>
                    <a:pt x="114" y="60"/>
                    <a:pt x="112" y="62"/>
                    <a:pt x="110" y="62"/>
                  </a:cubicBezTo>
                  <a:cubicBezTo>
                    <a:pt x="108" y="62"/>
                    <a:pt x="106" y="66"/>
                    <a:pt x="106" y="70"/>
                  </a:cubicBezTo>
                  <a:cubicBezTo>
                    <a:pt x="106" y="74"/>
                    <a:pt x="102" y="70"/>
                    <a:pt x="102" y="73"/>
                  </a:cubicBezTo>
                  <a:cubicBezTo>
                    <a:pt x="102" y="77"/>
                    <a:pt x="97" y="83"/>
                    <a:pt x="92" y="87"/>
                  </a:cubicBezTo>
                  <a:cubicBezTo>
                    <a:pt x="88" y="91"/>
                    <a:pt x="92" y="92"/>
                    <a:pt x="90" y="95"/>
                  </a:cubicBezTo>
                  <a:cubicBezTo>
                    <a:pt x="89" y="97"/>
                    <a:pt x="84" y="95"/>
                    <a:pt x="82" y="96"/>
                  </a:cubicBezTo>
                  <a:cubicBezTo>
                    <a:pt x="80" y="97"/>
                    <a:pt x="83" y="104"/>
                    <a:pt x="81" y="106"/>
                  </a:cubicBezTo>
                  <a:cubicBezTo>
                    <a:pt x="78" y="108"/>
                    <a:pt x="81" y="111"/>
                    <a:pt x="81" y="113"/>
                  </a:cubicBezTo>
                  <a:cubicBezTo>
                    <a:pt x="81" y="116"/>
                    <a:pt x="74" y="112"/>
                    <a:pt x="74" y="114"/>
                  </a:cubicBezTo>
                  <a:cubicBezTo>
                    <a:pt x="74" y="116"/>
                    <a:pt x="68" y="116"/>
                    <a:pt x="67" y="116"/>
                  </a:cubicBezTo>
                  <a:cubicBezTo>
                    <a:pt x="65" y="117"/>
                    <a:pt x="70" y="121"/>
                    <a:pt x="73" y="123"/>
                  </a:cubicBezTo>
                  <a:cubicBezTo>
                    <a:pt x="75" y="125"/>
                    <a:pt x="70" y="127"/>
                    <a:pt x="69" y="125"/>
                  </a:cubicBezTo>
                  <a:cubicBezTo>
                    <a:pt x="69" y="122"/>
                    <a:pt x="65" y="126"/>
                    <a:pt x="60" y="128"/>
                  </a:cubicBezTo>
                  <a:cubicBezTo>
                    <a:pt x="55" y="131"/>
                    <a:pt x="57" y="135"/>
                    <a:pt x="53" y="135"/>
                  </a:cubicBezTo>
                  <a:cubicBezTo>
                    <a:pt x="49" y="135"/>
                    <a:pt x="50" y="141"/>
                    <a:pt x="48" y="143"/>
                  </a:cubicBezTo>
                  <a:cubicBezTo>
                    <a:pt x="45" y="145"/>
                    <a:pt x="46" y="139"/>
                    <a:pt x="42" y="139"/>
                  </a:cubicBezTo>
                  <a:cubicBezTo>
                    <a:pt x="38" y="138"/>
                    <a:pt x="38" y="141"/>
                    <a:pt x="41" y="145"/>
                  </a:cubicBezTo>
                  <a:cubicBezTo>
                    <a:pt x="43" y="148"/>
                    <a:pt x="37" y="145"/>
                    <a:pt x="35" y="148"/>
                  </a:cubicBezTo>
                  <a:cubicBezTo>
                    <a:pt x="33" y="151"/>
                    <a:pt x="26" y="150"/>
                    <a:pt x="25" y="152"/>
                  </a:cubicBezTo>
                  <a:cubicBezTo>
                    <a:pt x="23" y="154"/>
                    <a:pt x="29" y="154"/>
                    <a:pt x="30" y="156"/>
                  </a:cubicBezTo>
                  <a:cubicBezTo>
                    <a:pt x="31" y="158"/>
                    <a:pt x="25" y="157"/>
                    <a:pt x="21" y="156"/>
                  </a:cubicBezTo>
                  <a:cubicBezTo>
                    <a:pt x="18" y="156"/>
                    <a:pt x="19" y="161"/>
                    <a:pt x="16" y="160"/>
                  </a:cubicBezTo>
                  <a:cubicBezTo>
                    <a:pt x="12" y="160"/>
                    <a:pt x="8" y="163"/>
                    <a:pt x="11" y="165"/>
                  </a:cubicBezTo>
                  <a:cubicBezTo>
                    <a:pt x="13" y="167"/>
                    <a:pt x="9" y="168"/>
                    <a:pt x="7" y="166"/>
                  </a:cubicBezTo>
                  <a:cubicBezTo>
                    <a:pt x="5" y="165"/>
                    <a:pt x="3" y="168"/>
                    <a:pt x="2" y="171"/>
                  </a:cubicBezTo>
                  <a:cubicBezTo>
                    <a:pt x="1" y="174"/>
                    <a:pt x="6" y="175"/>
                    <a:pt x="6" y="176"/>
                  </a:cubicBezTo>
                  <a:moveTo>
                    <a:pt x="177" y="49"/>
                  </a:moveTo>
                  <a:cubicBezTo>
                    <a:pt x="177" y="49"/>
                    <a:pt x="177" y="49"/>
                    <a:pt x="177" y="50"/>
                  </a:cubicBezTo>
                  <a:cubicBezTo>
                    <a:pt x="177" y="49"/>
                    <a:pt x="177" y="49"/>
                    <a:pt x="177" y="49"/>
                  </a:cubicBezTo>
                  <a:moveTo>
                    <a:pt x="178" y="50"/>
                  </a:moveTo>
                  <a:cubicBezTo>
                    <a:pt x="178" y="50"/>
                    <a:pt x="178" y="51"/>
                    <a:pt x="179" y="51"/>
                  </a:cubicBezTo>
                  <a:cubicBezTo>
                    <a:pt x="178" y="51"/>
                    <a:pt x="178" y="50"/>
                    <a:pt x="178" y="50"/>
                  </a:cubicBezTo>
                  <a:moveTo>
                    <a:pt x="169" y="43"/>
                  </a:moveTo>
                  <a:cubicBezTo>
                    <a:pt x="169" y="43"/>
                    <a:pt x="169" y="43"/>
                    <a:pt x="169" y="43"/>
                  </a:cubicBezTo>
                  <a:cubicBezTo>
                    <a:pt x="169" y="43"/>
                    <a:pt x="168" y="43"/>
                    <a:pt x="168" y="42"/>
                  </a:cubicBezTo>
                  <a:cubicBezTo>
                    <a:pt x="168" y="43"/>
                    <a:pt x="169" y="43"/>
                    <a:pt x="169" y="43"/>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75" name="Freeform 68"/>
            <p:cNvSpPr>
              <a:spLocks noEditPoints="1"/>
            </p:cNvSpPr>
            <p:nvPr userDrawn="1"/>
          </p:nvSpPr>
          <p:spPr bwMode="auto">
            <a:xfrm>
              <a:off x="19005550" y="3157538"/>
              <a:ext cx="88900" cy="134938"/>
            </a:xfrm>
            <a:custGeom>
              <a:avLst/>
              <a:gdLst>
                <a:gd name="T0" fmla="*/ 16 w 32"/>
                <a:gd name="T1" fmla="*/ 0 h 49"/>
                <a:gd name="T2" fmla="*/ 0 w 32"/>
                <a:gd name="T3" fmla="*/ 16 h 49"/>
                <a:gd name="T4" fmla="*/ 16 w 32"/>
                <a:gd name="T5" fmla="*/ 49 h 49"/>
                <a:gd name="T6" fmla="*/ 32 w 32"/>
                <a:gd name="T7" fmla="*/ 16 h 49"/>
                <a:gd name="T8" fmla="*/ 16 w 32"/>
                <a:gd name="T9" fmla="*/ 0 h 49"/>
                <a:gd name="T10" fmla="*/ 16 w 32"/>
                <a:gd name="T11" fmla="*/ 22 h 49"/>
                <a:gd name="T12" fmla="*/ 9 w 32"/>
                <a:gd name="T13" fmla="*/ 16 h 49"/>
                <a:gd name="T14" fmla="*/ 16 w 32"/>
                <a:gd name="T15" fmla="*/ 9 h 49"/>
                <a:gd name="T16" fmla="*/ 23 w 32"/>
                <a:gd name="T17" fmla="*/ 16 h 49"/>
                <a:gd name="T18" fmla="*/ 16 w 32"/>
                <a:gd name="T19" fmla="*/ 2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49">
                  <a:moveTo>
                    <a:pt x="16" y="0"/>
                  </a:moveTo>
                  <a:cubicBezTo>
                    <a:pt x="7" y="0"/>
                    <a:pt x="0" y="7"/>
                    <a:pt x="0" y="16"/>
                  </a:cubicBezTo>
                  <a:cubicBezTo>
                    <a:pt x="0" y="25"/>
                    <a:pt x="16" y="49"/>
                    <a:pt x="16" y="49"/>
                  </a:cubicBezTo>
                  <a:cubicBezTo>
                    <a:pt x="16" y="49"/>
                    <a:pt x="32" y="25"/>
                    <a:pt x="32" y="16"/>
                  </a:cubicBezTo>
                  <a:cubicBezTo>
                    <a:pt x="32" y="7"/>
                    <a:pt x="25" y="0"/>
                    <a:pt x="16" y="0"/>
                  </a:cubicBezTo>
                  <a:moveTo>
                    <a:pt x="16" y="22"/>
                  </a:moveTo>
                  <a:cubicBezTo>
                    <a:pt x="12" y="22"/>
                    <a:pt x="9" y="19"/>
                    <a:pt x="9" y="16"/>
                  </a:cubicBezTo>
                  <a:cubicBezTo>
                    <a:pt x="9" y="12"/>
                    <a:pt x="12" y="9"/>
                    <a:pt x="16" y="9"/>
                  </a:cubicBezTo>
                  <a:cubicBezTo>
                    <a:pt x="20" y="9"/>
                    <a:pt x="23" y="12"/>
                    <a:pt x="23" y="16"/>
                  </a:cubicBezTo>
                  <a:cubicBezTo>
                    <a:pt x="23" y="19"/>
                    <a:pt x="20" y="22"/>
                    <a:pt x="16" y="22"/>
                  </a:cubicBezTo>
                </a:path>
              </a:pathLst>
            </a:custGeom>
            <a:solidFill>
              <a:srgbClr val="F265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grpSp>
    </p:spTree>
    <p:extLst>
      <p:ext uri="{BB962C8B-B14F-4D97-AF65-F5344CB8AC3E}">
        <p14:creationId xmlns:p14="http://schemas.microsoft.com/office/powerpoint/2010/main" val="91736738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Title Slide Europe ">
    <p:spTree>
      <p:nvGrpSpPr>
        <p:cNvPr id="1" name=""/>
        <p:cNvGrpSpPr/>
        <p:nvPr/>
      </p:nvGrpSpPr>
      <p:grpSpPr>
        <a:xfrm>
          <a:off x="0" y="0"/>
          <a:ext cx="0" cy="0"/>
          <a:chOff x="0" y="0"/>
          <a:chExt cx="0" cy="0"/>
        </a:xfrm>
      </p:grpSpPr>
      <p:sp>
        <p:nvSpPr>
          <p:cNvPr id="100" name="Rectangle 99"/>
          <p:cNvSpPr/>
          <p:nvPr userDrawn="1"/>
        </p:nvSpPr>
        <p:spPr bwMode="auto">
          <a:xfrm>
            <a:off x="274638" y="3943350"/>
            <a:ext cx="9144000" cy="18288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6345382" y="3943350"/>
            <a:ext cx="3073256" cy="18288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Rectangle 2"/>
          <p:cNvSpPr/>
          <p:nvPr userDrawn="1"/>
        </p:nvSpPr>
        <p:spPr bwMode="ltGray">
          <a:xfrm>
            <a:off x="274638" y="2125663"/>
            <a:ext cx="9144000" cy="182880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74701" y="3955786"/>
            <a:ext cx="6070681" cy="1828007"/>
          </a:xfrm>
          <a:noFill/>
        </p:spPr>
        <p:txBody>
          <a:bodyPr lIns="182880" tIns="146304" rIns="182880" bIns="146304">
            <a:noAutofit/>
          </a:bodyPr>
          <a:lstStyle>
            <a:lvl1pPr marL="0" indent="0">
              <a:spcBef>
                <a:spcPts val="0"/>
              </a:spcBef>
              <a:buNone/>
              <a:defRPr sz="3600" spc="0" baseline="0">
                <a:gradFill>
                  <a:gsLst>
                    <a:gs pos="0">
                      <a:schemeClr val="bg2"/>
                    </a:gs>
                    <a:gs pos="100000">
                      <a:schemeClr val="bg2"/>
                    </a:gs>
                  </a:gsLst>
                  <a:lin ang="5400000" scaled="0"/>
                </a:gradFill>
                <a:latin typeface="+mj-lt"/>
              </a:defRPr>
            </a:lvl1pPr>
          </a:lstStyle>
          <a:p>
            <a:pPr lvl="0"/>
            <a:r>
              <a:rPr lang="en-US" dirty="0" smtClean="0"/>
              <a:t>Speaker Name</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8333" y="518288"/>
            <a:ext cx="2620606" cy="915495"/>
          </a:xfrm>
          <a:prstGeom prst="rect">
            <a:avLst/>
          </a:prstGeom>
        </p:spPr>
      </p:pic>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458333" y="6208325"/>
            <a:ext cx="1552931" cy="332660"/>
          </a:xfrm>
          <a:prstGeom prst="rect">
            <a:avLst/>
          </a:prstGeom>
        </p:spPr>
      </p:pic>
      <p:sp>
        <p:nvSpPr>
          <p:cNvPr id="10" name="Text Placeholder 7"/>
          <p:cNvSpPr>
            <a:spLocks noGrp="1"/>
          </p:cNvSpPr>
          <p:nvPr>
            <p:ph type="body" sz="quarter" idx="13" hasCustomPrompt="1"/>
          </p:nvPr>
        </p:nvSpPr>
        <p:spPr>
          <a:xfrm>
            <a:off x="6492620" y="434695"/>
            <a:ext cx="5486400" cy="927838"/>
          </a:xfrm>
        </p:spPr>
        <p:txBody>
          <a:bodyPr tIns="0" rIns="0"/>
          <a:lstStyle>
            <a:lvl1pPr marL="0" indent="0" algn="r">
              <a:buNone/>
              <a:defRPr sz="6000"/>
            </a:lvl1pPr>
          </a:lstStyle>
          <a:p>
            <a:pPr lvl="0"/>
            <a:r>
              <a:rPr lang="en-US" dirty="0" smtClean="0"/>
              <a:t>Session code</a:t>
            </a:r>
            <a:endParaRPr lang="en-US" dirty="0"/>
          </a:p>
        </p:txBody>
      </p:sp>
      <p:grpSp>
        <p:nvGrpSpPr>
          <p:cNvPr id="98" name="Group 97"/>
          <p:cNvGrpSpPr/>
          <p:nvPr userDrawn="1"/>
        </p:nvGrpSpPr>
        <p:grpSpPr>
          <a:xfrm>
            <a:off x="7136678" y="4110831"/>
            <a:ext cx="1490663" cy="1516063"/>
            <a:chOff x="18853150" y="1957388"/>
            <a:chExt cx="1490663" cy="1516063"/>
          </a:xfrm>
        </p:grpSpPr>
        <p:sp>
          <p:nvSpPr>
            <p:cNvPr id="58" name="Freeform 51"/>
            <p:cNvSpPr>
              <a:spLocks noEditPoints="1"/>
            </p:cNvSpPr>
            <p:nvPr userDrawn="1"/>
          </p:nvSpPr>
          <p:spPr bwMode="auto">
            <a:xfrm>
              <a:off x="18875375" y="2527300"/>
              <a:ext cx="1468438" cy="909638"/>
            </a:xfrm>
            <a:custGeom>
              <a:avLst/>
              <a:gdLst>
                <a:gd name="T0" fmla="*/ 475 w 529"/>
                <a:gd name="T1" fmla="*/ 128 h 328"/>
                <a:gd name="T2" fmla="*/ 449 w 529"/>
                <a:gd name="T3" fmla="*/ 95 h 328"/>
                <a:gd name="T4" fmla="*/ 400 w 529"/>
                <a:gd name="T5" fmla="*/ 48 h 328"/>
                <a:gd name="T6" fmla="*/ 377 w 529"/>
                <a:gd name="T7" fmla="*/ 1 h 328"/>
                <a:gd name="T8" fmla="*/ 328 w 529"/>
                <a:gd name="T9" fmla="*/ 43 h 328"/>
                <a:gd name="T10" fmla="*/ 305 w 529"/>
                <a:gd name="T11" fmla="*/ 82 h 328"/>
                <a:gd name="T12" fmla="*/ 220 w 529"/>
                <a:gd name="T13" fmla="*/ 82 h 328"/>
                <a:gd name="T14" fmla="*/ 216 w 529"/>
                <a:gd name="T15" fmla="*/ 41 h 328"/>
                <a:gd name="T16" fmla="*/ 203 w 529"/>
                <a:gd name="T17" fmla="*/ 89 h 328"/>
                <a:gd name="T18" fmla="*/ 141 w 529"/>
                <a:gd name="T19" fmla="*/ 126 h 328"/>
                <a:gd name="T20" fmla="*/ 71 w 529"/>
                <a:gd name="T21" fmla="*/ 162 h 328"/>
                <a:gd name="T22" fmla="*/ 86 w 529"/>
                <a:gd name="T23" fmla="*/ 236 h 328"/>
                <a:gd name="T24" fmla="*/ 18 w 529"/>
                <a:gd name="T25" fmla="*/ 317 h 328"/>
                <a:gd name="T26" fmla="*/ 105 w 529"/>
                <a:gd name="T27" fmla="*/ 294 h 328"/>
                <a:gd name="T28" fmla="*/ 192 w 529"/>
                <a:gd name="T29" fmla="*/ 229 h 328"/>
                <a:gd name="T30" fmla="*/ 274 w 529"/>
                <a:gd name="T31" fmla="*/ 304 h 328"/>
                <a:gd name="T32" fmla="*/ 250 w 529"/>
                <a:gd name="T33" fmla="*/ 205 h 328"/>
                <a:gd name="T34" fmla="*/ 310 w 529"/>
                <a:gd name="T35" fmla="*/ 259 h 328"/>
                <a:gd name="T36" fmla="*/ 344 w 529"/>
                <a:gd name="T37" fmla="*/ 311 h 328"/>
                <a:gd name="T38" fmla="*/ 357 w 529"/>
                <a:gd name="T39" fmla="*/ 267 h 328"/>
                <a:gd name="T40" fmla="*/ 395 w 529"/>
                <a:gd name="T41" fmla="*/ 242 h 328"/>
                <a:gd name="T42" fmla="*/ 461 w 529"/>
                <a:gd name="T43" fmla="*/ 199 h 328"/>
                <a:gd name="T44" fmla="*/ 507 w 529"/>
                <a:gd name="T45" fmla="*/ 185 h 328"/>
                <a:gd name="T46" fmla="*/ 343 w 529"/>
                <a:gd name="T47" fmla="*/ 151 h 328"/>
                <a:gd name="T48" fmla="*/ 342 w 529"/>
                <a:gd name="T49" fmla="*/ 224 h 328"/>
                <a:gd name="T50" fmla="*/ 341 w 529"/>
                <a:gd name="T51" fmla="*/ 221 h 328"/>
                <a:gd name="T52" fmla="*/ 326 w 529"/>
                <a:gd name="T53" fmla="*/ 196 h 328"/>
                <a:gd name="T54" fmla="*/ 345 w 529"/>
                <a:gd name="T55" fmla="*/ 172 h 328"/>
                <a:gd name="T56" fmla="*/ 352 w 529"/>
                <a:gd name="T57" fmla="*/ 122 h 328"/>
                <a:gd name="T58" fmla="*/ 352 w 529"/>
                <a:gd name="T59" fmla="*/ 118 h 328"/>
                <a:gd name="T60" fmla="*/ 383 w 529"/>
                <a:gd name="T61" fmla="*/ 170 h 328"/>
                <a:gd name="T62" fmla="*/ 393 w 529"/>
                <a:gd name="T63" fmla="*/ 166 h 328"/>
                <a:gd name="T64" fmla="*/ 346 w 529"/>
                <a:gd name="T65" fmla="*/ 83 h 328"/>
                <a:gd name="T66" fmla="*/ 340 w 529"/>
                <a:gd name="T67" fmla="*/ 168 h 328"/>
                <a:gd name="T68" fmla="*/ 277 w 529"/>
                <a:gd name="T69" fmla="*/ 189 h 328"/>
                <a:gd name="T70" fmla="*/ 279 w 529"/>
                <a:gd name="T71" fmla="*/ 193 h 328"/>
                <a:gd name="T72" fmla="*/ 249 w 529"/>
                <a:gd name="T73" fmla="*/ 166 h 328"/>
                <a:gd name="T74" fmla="*/ 277 w 529"/>
                <a:gd name="T75" fmla="*/ 194 h 328"/>
                <a:gd name="T76" fmla="*/ 274 w 529"/>
                <a:gd name="T77" fmla="*/ 196 h 328"/>
                <a:gd name="T78" fmla="*/ 308 w 529"/>
                <a:gd name="T79" fmla="*/ 215 h 328"/>
                <a:gd name="T80" fmla="*/ 308 w 529"/>
                <a:gd name="T81" fmla="*/ 231 h 328"/>
                <a:gd name="T82" fmla="*/ 309 w 529"/>
                <a:gd name="T83" fmla="*/ 225 h 328"/>
                <a:gd name="T84" fmla="*/ 309 w 529"/>
                <a:gd name="T85" fmla="*/ 219 h 328"/>
                <a:gd name="T86" fmla="*/ 318 w 529"/>
                <a:gd name="T87" fmla="*/ 248 h 328"/>
                <a:gd name="T88" fmla="*/ 383 w 529"/>
                <a:gd name="T89" fmla="*/ 255 h 328"/>
                <a:gd name="T90" fmla="*/ 403 w 529"/>
                <a:gd name="T91" fmla="*/ 207 h 328"/>
                <a:gd name="T92" fmla="*/ 408 w 529"/>
                <a:gd name="T93" fmla="*/ 199 h 328"/>
                <a:gd name="T94" fmla="*/ 404 w 529"/>
                <a:gd name="T95" fmla="*/ 206 h 328"/>
                <a:gd name="T96" fmla="*/ 303 w 529"/>
                <a:gd name="T97" fmla="*/ 152 h 328"/>
                <a:gd name="T98" fmla="*/ 265 w 529"/>
                <a:gd name="T99" fmla="*/ 126 h 328"/>
                <a:gd name="T100" fmla="*/ 210 w 529"/>
                <a:gd name="T101" fmla="*/ 180 h 328"/>
                <a:gd name="T102" fmla="*/ 187 w 529"/>
                <a:gd name="T103" fmla="*/ 174 h 328"/>
                <a:gd name="T104" fmla="*/ 176 w 529"/>
                <a:gd name="T105" fmla="*/ 154 h 328"/>
                <a:gd name="T106" fmla="*/ 182 w 529"/>
                <a:gd name="T107" fmla="*/ 208 h 328"/>
                <a:gd name="T108" fmla="*/ 171 w 529"/>
                <a:gd name="T109" fmla="*/ 126 h 328"/>
                <a:gd name="T110" fmla="*/ 219 w 529"/>
                <a:gd name="T111" fmla="*/ 189 h 328"/>
                <a:gd name="T112" fmla="*/ 315 w 529"/>
                <a:gd name="T113" fmla="*/ 246 h 328"/>
                <a:gd name="T114" fmla="*/ 332 w 529"/>
                <a:gd name="T115" fmla="*/ 267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29" h="328">
                  <a:moveTo>
                    <a:pt x="525" y="158"/>
                  </a:moveTo>
                  <a:cubicBezTo>
                    <a:pt x="525" y="157"/>
                    <a:pt x="529" y="155"/>
                    <a:pt x="529" y="153"/>
                  </a:cubicBezTo>
                  <a:cubicBezTo>
                    <a:pt x="528" y="152"/>
                    <a:pt x="525" y="151"/>
                    <a:pt x="522" y="150"/>
                  </a:cubicBezTo>
                  <a:cubicBezTo>
                    <a:pt x="519" y="148"/>
                    <a:pt x="516" y="149"/>
                    <a:pt x="513" y="147"/>
                  </a:cubicBezTo>
                  <a:cubicBezTo>
                    <a:pt x="511" y="146"/>
                    <a:pt x="505" y="147"/>
                    <a:pt x="505" y="146"/>
                  </a:cubicBezTo>
                  <a:cubicBezTo>
                    <a:pt x="505" y="145"/>
                    <a:pt x="501" y="142"/>
                    <a:pt x="500" y="140"/>
                  </a:cubicBezTo>
                  <a:cubicBezTo>
                    <a:pt x="499" y="139"/>
                    <a:pt x="496" y="140"/>
                    <a:pt x="494" y="141"/>
                  </a:cubicBezTo>
                  <a:cubicBezTo>
                    <a:pt x="492" y="142"/>
                    <a:pt x="490" y="142"/>
                    <a:pt x="489" y="141"/>
                  </a:cubicBezTo>
                  <a:cubicBezTo>
                    <a:pt x="487" y="140"/>
                    <a:pt x="485" y="138"/>
                    <a:pt x="483" y="139"/>
                  </a:cubicBezTo>
                  <a:cubicBezTo>
                    <a:pt x="482" y="140"/>
                    <a:pt x="479" y="139"/>
                    <a:pt x="479" y="137"/>
                  </a:cubicBezTo>
                  <a:cubicBezTo>
                    <a:pt x="480" y="134"/>
                    <a:pt x="476" y="129"/>
                    <a:pt x="475" y="128"/>
                  </a:cubicBezTo>
                  <a:cubicBezTo>
                    <a:pt x="473" y="128"/>
                    <a:pt x="468" y="129"/>
                    <a:pt x="467" y="126"/>
                  </a:cubicBezTo>
                  <a:cubicBezTo>
                    <a:pt x="466" y="124"/>
                    <a:pt x="463" y="122"/>
                    <a:pt x="464" y="121"/>
                  </a:cubicBezTo>
                  <a:cubicBezTo>
                    <a:pt x="465" y="119"/>
                    <a:pt x="464" y="114"/>
                    <a:pt x="463" y="113"/>
                  </a:cubicBezTo>
                  <a:cubicBezTo>
                    <a:pt x="462" y="111"/>
                    <a:pt x="456" y="111"/>
                    <a:pt x="454" y="112"/>
                  </a:cubicBezTo>
                  <a:cubicBezTo>
                    <a:pt x="453" y="112"/>
                    <a:pt x="449" y="111"/>
                    <a:pt x="447" y="112"/>
                  </a:cubicBezTo>
                  <a:cubicBezTo>
                    <a:pt x="445" y="113"/>
                    <a:pt x="444" y="114"/>
                    <a:pt x="442" y="114"/>
                  </a:cubicBezTo>
                  <a:cubicBezTo>
                    <a:pt x="441" y="114"/>
                    <a:pt x="440" y="114"/>
                    <a:pt x="439" y="113"/>
                  </a:cubicBezTo>
                  <a:cubicBezTo>
                    <a:pt x="439" y="112"/>
                    <a:pt x="438" y="111"/>
                    <a:pt x="438" y="109"/>
                  </a:cubicBezTo>
                  <a:cubicBezTo>
                    <a:pt x="436" y="104"/>
                    <a:pt x="435" y="100"/>
                    <a:pt x="436" y="99"/>
                  </a:cubicBezTo>
                  <a:cubicBezTo>
                    <a:pt x="437" y="97"/>
                    <a:pt x="441" y="101"/>
                    <a:pt x="444" y="100"/>
                  </a:cubicBezTo>
                  <a:cubicBezTo>
                    <a:pt x="446" y="99"/>
                    <a:pt x="449" y="97"/>
                    <a:pt x="449" y="95"/>
                  </a:cubicBezTo>
                  <a:cubicBezTo>
                    <a:pt x="449" y="93"/>
                    <a:pt x="445" y="90"/>
                    <a:pt x="443" y="90"/>
                  </a:cubicBezTo>
                  <a:cubicBezTo>
                    <a:pt x="441" y="89"/>
                    <a:pt x="440" y="85"/>
                    <a:pt x="437" y="84"/>
                  </a:cubicBezTo>
                  <a:cubicBezTo>
                    <a:pt x="434" y="82"/>
                    <a:pt x="435" y="79"/>
                    <a:pt x="432" y="77"/>
                  </a:cubicBezTo>
                  <a:cubicBezTo>
                    <a:pt x="429" y="75"/>
                    <a:pt x="431" y="72"/>
                    <a:pt x="431" y="69"/>
                  </a:cubicBezTo>
                  <a:cubicBezTo>
                    <a:pt x="431" y="67"/>
                    <a:pt x="431" y="63"/>
                    <a:pt x="430" y="62"/>
                  </a:cubicBezTo>
                  <a:cubicBezTo>
                    <a:pt x="428" y="61"/>
                    <a:pt x="422" y="58"/>
                    <a:pt x="420" y="59"/>
                  </a:cubicBezTo>
                  <a:cubicBezTo>
                    <a:pt x="417" y="60"/>
                    <a:pt x="415" y="61"/>
                    <a:pt x="414" y="59"/>
                  </a:cubicBezTo>
                  <a:cubicBezTo>
                    <a:pt x="413" y="57"/>
                    <a:pt x="411" y="56"/>
                    <a:pt x="409" y="57"/>
                  </a:cubicBezTo>
                  <a:cubicBezTo>
                    <a:pt x="406" y="57"/>
                    <a:pt x="404" y="56"/>
                    <a:pt x="403" y="55"/>
                  </a:cubicBezTo>
                  <a:cubicBezTo>
                    <a:pt x="403" y="55"/>
                    <a:pt x="403" y="54"/>
                    <a:pt x="402" y="54"/>
                  </a:cubicBezTo>
                  <a:cubicBezTo>
                    <a:pt x="402" y="52"/>
                    <a:pt x="402" y="49"/>
                    <a:pt x="400" y="48"/>
                  </a:cubicBezTo>
                  <a:cubicBezTo>
                    <a:pt x="399" y="46"/>
                    <a:pt x="396" y="43"/>
                    <a:pt x="397" y="41"/>
                  </a:cubicBezTo>
                  <a:cubicBezTo>
                    <a:pt x="398" y="40"/>
                    <a:pt x="398" y="37"/>
                    <a:pt x="396" y="36"/>
                  </a:cubicBezTo>
                  <a:cubicBezTo>
                    <a:pt x="395" y="35"/>
                    <a:pt x="394" y="34"/>
                    <a:pt x="394" y="33"/>
                  </a:cubicBezTo>
                  <a:cubicBezTo>
                    <a:pt x="393" y="32"/>
                    <a:pt x="393" y="31"/>
                    <a:pt x="394" y="30"/>
                  </a:cubicBezTo>
                  <a:cubicBezTo>
                    <a:pt x="396" y="29"/>
                    <a:pt x="399" y="29"/>
                    <a:pt x="397" y="26"/>
                  </a:cubicBezTo>
                  <a:cubicBezTo>
                    <a:pt x="395" y="24"/>
                    <a:pt x="395" y="23"/>
                    <a:pt x="395" y="21"/>
                  </a:cubicBezTo>
                  <a:cubicBezTo>
                    <a:pt x="395" y="18"/>
                    <a:pt x="394" y="16"/>
                    <a:pt x="394" y="14"/>
                  </a:cubicBezTo>
                  <a:cubicBezTo>
                    <a:pt x="394" y="13"/>
                    <a:pt x="396" y="12"/>
                    <a:pt x="398" y="9"/>
                  </a:cubicBezTo>
                  <a:cubicBezTo>
                    <a:pt x="399" y="6"/>
                    <a:pt x="402" y="6"/>
                    <a:pt x="400" y="2"/>
                  </a:cubicBezTo>
                  <a:cubicBezTo>
                    <a:pt x="399" y="2"/>
                    <a:pt x="399" y="3"/>
                    <a:pt x="397" y="3"/>
                  </a:cubicBezTo>
                  <a:cubicBezTo>
                    <a:pt x="393" y="4"/>
                    <a:pt x="383" y="0"/>
                    <a:pt x="377" y="1"/>
                  </a:cubicBezTo>
                  <a:cubicBezTo>
                    <a:pt x="372" y="2"/>
                    <a:pt x="360" y="2"/>
                    <a:pt x="357" y="5"/>
                  </a:cubicBezTo>
                  <a:cubicBezTo>
                    <a:pt x="355" y="8"/>
                    <a:pt x="348" y="9"/>
                    <a:pt x="351" y="11"/>
                  </a:cubicBezTo>
                  <a:cubicBezTo>
                    <a:pt x="354" y="14"/>
                    <a:pt x="351" y="15"/>
                    <a:pt x="353" y="18"/>
                  </a:cubicBezTo>
                  <a:cubicBezTo>
                    <a:pt x="355" y="21"/>
                    <a:pt x="356" y="22"/>
                    <a:pt x="359" y="22"/>
                  </a:cubicBezTo>
                  <a:cubicBezTo>
                    <a:pt x="362" y="21"/>
                    <a:pt x="365" y="23"/>
                    <a:pt x="362" y="26"/>
                  </a:cubicBezTo>
                  <a:cubicBezTo>
                    <a:pt x="362" y="26"/>
                    <a:pt x="361" y="26"/>
                    <a:pt x="361" y="26"/>
                  </a:cubicBezTo>
                  <a:cubicBezTo>
                    <a:pt x="359" y="29"/>
                    <a:pt x="361" y="32"/>
                    <a:pt x="360" y="37"/>
                  </a:cubicBezTo>
                  <a:cubicBezTo>
                    <a:pt x="360" y="42"/>
                    <a:pt x="355" y="41"/>
                    <a:pt x="352" y="41"/>
                  </a:cubicBezTo>
                  <a:cubicBezTo>
                    <a:pt x="349" y="41"/>
                    <a:pt x="344" y="32"/>
                    <a:pt x="342" y="30"/>
                  </a:cubicBezTo>
                  <a:cubicBezTo>
                    <a:pt x="341" y="28"/>
                    <a:pt x="336" y="32"/>
                    <a:pt x="332" y="34"/>
                  </a:cubicBezTo>
                  <a:cubicBezTo>
                    <a:pt x="328" y="37"/>
                    <a:pt x="330" y="41"/>
                    <a:pt x="328" y="43"/>
                  </a:cubicBezTo>
                  <a:cubicBezTo>
                    <a:pt x="325" y="45"/>
                    <a:pt x="324" y="48"/>
                    <a:pt x="326" y="53"/>
                  </a:cubicBezTo>
                  <a:cubicBezTo>
                    <a:pt x="326" y="53"/>
                    <a:pt x="326" y="53"/>
                    <a:pt x="326" y="54"/>
                  </a:cubicBezTo>
                  <a:cubicBezTo>
                    <a:pt x="329" y="58"/>
                    <a:pt x="328" y="62"/>
                    <a:pt x="325" y="65"/>
                  </a:cubicBezTo>
                  <a:cubicBezTo>
                    <a:pt x="324" y="67"/>
                    <a:pt x="325" y="67"/>
                    <a:pt x="326" y="68"/>
                  </a:cubicBezTo>
                  <a:cubicBezTo>
                    <a:pt x="329" y="68"/>
                    <a:pt x="331" y="67"/>
                    <a:pt x="332" y="69"/>
                  </a:cubicBezTo>
                  <a:cubicBezTo>
                    <a:pt x="334" y="70"/>
                    <a:pt x="337" y="72"/>
                    <a:pt x="339" y="71"/>
                  </a:cubicBezTo>
                  <a:cubicBezTo>
                    <a:pt x="340" y="70"/>
                    <a:pt x="345" y="73"/>
                    <a:pt x="345" y="75"/>
                  </a:cubicBezTo>
                  <a:cubicBezTo>
                    <a:pt x="345" y="76"/>
                    <a:pt x="344" y="80"/>
                    <a:pt x="344" y="82"/>
                  </a:cubicBezTo>
                  <a:cubicBezTo>
                    <a:pt x="337" y="83"/>
                    <a:pt x="318" y="81"/>
                    <a:pt x="317" y="81"/>
                  </a:cubicBezTo>
                  <a:cubicBezTo>
                    <a:pt x="316" y="80"/>
                    <a:pt x="313" y="79"/>
                    <a:pt x="311" y="79"/>
                  </a:cubicBezTo>
                  <a:cubicBezTo>
                    <a:pt x="310" y="80"/>
                    <a:pt x="308" y="82"/>
                    <a:pt x="305" y="82"/>
                  </a:cubicBezTo>
                  <a:cubicBezTo>
                    <a:pt x="301" y="82"/>
                    <a:pt x="300" y="77"/>
                    <a:pt x="300" y="75"/>
                  </a:cubicBezTo>
                  <a:cubicBezTo>
                    <a:pt x="300" y="73"/>
                    <a:pt x="282" y="77"/>
                    <a:pt x="277" y="82"/>
                  </a:cubicBezTo>
                  <a:cubicBezTo>
                    <a:pt x="272" y="86"/>
                    <a:pt x="261" y="85"/>
                    <a:pt x="260" y="87"/>
                  </a:cubicBezTo>
                  <a:cubicBezTo>
                    <a:pt x="260" y="89"/>
                    <a:pt x="258" y="90"/>
                    <a:pt x="257" y="90"/>
                  </a:cubicBezTo>
                  <a:cubicBezTo>
                    <a:pt x="257" y="89"/>
                    <a:pt x="257" y="89"/>
                    <a:pt x="256" y="88"/>
                  </a:cubicBezTo>
                  <a:cubicBezTo>
                    <a:pt x="256" y="86"/>
                    <a:pt x="254" y="85"/>
                    <a:pt x="250" y="85"/>
                  </a:cubicBezTo>
                  <a:cubicBezTo>
                    <a:pt x="246" y="85"/>
                    <a:pt x="253" y="81"/>
                    <a:pt x="251" y="79"/>
                  </a:cubicBezTo>
                  <a:cubicBezTo>
                    <a:pt x="249" y="77"/>
                    <a:pt x="245" y="83"/>
                    <a:pt x="242" y="81"/>
                  </a:cubicBezTo>
                  <a:cubicBezTo>
                    <a:pt x="238" y="80"/>
                    <a:pt x="233" y="86"/>
                    <a:pt x="230" y="88"/>
                  </a:cubicBezTo>
                  <a:cubicBezTo>
                    <a:pt x="226" y="91"/>
                    <a:pt x="222" y="88"/>
                    <a:pt x="224" y="84"/>
                  </a:cubicBezTo>
                  <a:cubicBezTo>
                    <a:pt x="227" y="80"/>
                    <a:pt x="224" y="81"/>
                    <a:pt x="220" y="82"/>
                  </a:cubicBezTo>
                  <a:cubicBezTo>
                    <a:pt x="216" y="84"/>
                    <a:pt x="212" y="82"/>
                    <a:pt x="212" y="78"/>
                  </a:cubicBezTo>
                  <a:cubicBezTo>
                    <a:pt x="212" y="78"/>
                    <a:pt x="212" y="77"/>
                    <a:pt x="212" y="76"/>
                  </a:cubicBezTo>
                  <a:cubicBezTo>
                    <a:pt x="210" y="74"/>
                    <a:pt x="207" y="72"/>
                    <a:pt x="207" y="70"/>
                  </a:cubicBezTo>
                  <a:cubicBezTo>
                    <a:pt x="208" y="68"/>
                    <a:pt x="211" y="69"/>
                    <a:pt x="213" y="71"/>
                  </a:cubicBezTo>
                  <a:cubicBezTo>
                    <a:pt x="215" y="73"/>
                    <a:pt x="220" y="74"/>
                    <a:pt x="221" y="71"/>
                  </a:cubicBezTo>
                  <a:cubicBezTo>
                    <a:pt x="221" y="70"/>
                    <a:pt x="220" y="63"/>
                    <a:pt x="217" y="65"/>
                  </a:cubicBezTo>
                  <a:cubicBezTo>
                    <a:pt x="214" y="66"/>
                    <a:pt x="213" y="65"/>
                    <a:pt x="212" y="64"/>
                  </a:cubicBezTo>
                  <a:cubicBezTo>
                    <a:pt x="211" y="62"/>
                    <a:pt x="214" y="60"/>
                    <a:pt x="215" y="57"/>
                  </a:cubicBezTo>
                  <a:cubicBezTo>
                    <a:pt x="216" y="55"/>
                    <a:pt x="221" y="56"/>
                    <a:pt x="222" y="54"/>
                  </a:cubicBezTo>
                  <a:cubicBezTo>
                    <a:pt x="222" y="52"/>
                    <a:pt x="218" y="49"/>
                    <a:pt x="217" y="49"/>
                  </a:cubicBezTo>
                  <a:cubicBezTo>
                    <a:pt x="215" y="48"/>
                    <a:pt x="214" y="43"/>
                    <a:pt x="216" y="41"/>
                  </a:cubicBezTo>
                  <a:cubicBezTo>
                    <a:pt x="218" y="40"/>
                    <a:pt x="219" y="34"/>
                    <a:pt x="217" y="32"/>
                  </a:cubicBezTo>
                  <a:cubicBezTo>
                    <a:pt x="216" y="30"/>
                    <a:pt x="210" y="32"/>
                    <a:pt x="210" y="36"/>
                  </a:cubicBezTo>
                  <a:cubicBezTo>
                    <a:pt x="209" y="41"/>
                    <a:pt x="205" y="39"/>
                    <a:pt x="203" y="40"/>
                  </a:cubicBezTo>
                  <a:cubicBezTo>
                    <a:pt x="202" y="41"/>
                    <a:pt x="206" y="42"/>
                    <a:pt x="204" y="44"/>
                  </a:cubicBezTo>
                  <a:cubicBezTo>
                    <a:pt x="202" y="46"/>
                    <a:pt x="201" y="41"/>
                    <a:pt x="198" y="41"/>
                  </a:cubicBezTo>
                  <a:cubicBezTo>
                    <a:pt x="194" y="41"/>
                    <a:pt x="194" y="46"/>
                    <a:pt x="192" y="49"/>
                  </a:cubicBezTo>
                  <a:cubicBezTo>
                    <a:pt x="191" y="52"/>
                    <a:pt x="192" y="57"/>
                    <a:pt x="192" y="61"/>
                  </a:cubicBezTo>
                  <a:cubicBezTo>
                    <a:pt x="193" y="65"/>
                    <a:pt x="198" y="67"/>
                    <a:pt x="196" y="70"/>
                  </a:cubicBezTo>
                  <a:cubicBezTo>
                    <a:pt x="196" y="72"/>
                    <a:pt x="197" y="73"/>
                    <a:pt x="198" y="75"/>
                  </a:cubicBezTo>
                  <a:cubicBezTo>
                    <a:pt x="199" y="77"/>
                    <a:pt x="201" y="79"/>
                    <a:pt x="200" y="80"/>
                  </a:cubicBezTo>
                  <a:cubicBezTo>
                    <a:pt x="198" y="83"/>
                    <a:pt x="201" y="85"/>
                    <a:pt x="203" y="89"/>
                  </a:cubicBezTo>
                  <a:cubicBezTo>
                    <a:pt x="205" y="93"/>
                    <a:pt x="198" y="91"/>
                    <a:pt x="198" y="94"/>
                  </a:cubicBezTo>
                  <a:cubicBezTo>
                    <a:pt x="198" y="96"/>
                    <a:pt x="192" y="93"/>
                    <a:pt x="190" y="92"/>
                  </a:cubicBezTo>
                  <a:cubicBezTo>
                    <a:pt x="188" y="92"/>
                    <a:pt x="182" y="92"/>
                    <a:pt x="182" y="94"/>
                  </a:cubicBezTo>
                  <a:cubicBezTo>
                    <a:pt x="182" y="94"/>
                    <a:pt x="182" y="95"/>
                    <a:pt x="182" y="96"/>
                  </a:cubicBezTo>
                  <a:cubicBezTo>
                    <a:pt x="181" y="97"/>
                    <a:pt x="181" y="98"/>
                    <a:pt x="179" y="97"/>
                  </a:cubicBezTo>
                  <a:cubicBezTo>
                    <a:pt x="177" y="96"/>
                    <a:pt x="173" y="96"/>
                    <a:pt x="168" y="97"/>
                  </a:cubicBezTo>
                  <a:cubicBezTo>
                    <a:pt x="164" y="98"/>
                    <a:pt x="162" y="103"/>
                    <a:pt x="164" y="105"/>
                  </a:cubicBezTo>
                  <a:cubicBezTo>
                    <a:pt x="166" y="107"/>
                    <a:pt x="159" y="108"/>
                    <a:pt x="159" y="105"/>
                  </a:cubicBezTo>
                  <a:cubicBezTo>
                    <a:pt x="159" y="103"/>
                    <a:pt x="154" y="104"/>
                    <a:pt x="154" y="108"/>
                  </a:cubicBezTo>
                  <a:cubicBezTo>
                    <a:pt x="154" y="111"/>
                    <a:pt x="149" y="112"/>
                    <a:pt x="149" y="116"/>
                  </a:cubicBezTo>
                  <a:cubicBezTo>
                    <a:pt x="150" y="120"/>
                    <a:pt x="144" y="124"/>
                    <a:pt x="141" y="126"/>
                  </a:cubicBezTo>
                  <a:cubicBezTo>
                    <a:pt x="140" y="127"/>
                    <a:pt x="140" y="127"/>
                    <a:pt x="139" y="127"/>
                  </a:cubicBezTo>
                  <a:cubicBezTo>
                    <a:pt x="137" y="129"/>
                    <a:pt x="134" y="130"/>
                    <a:pt x="132" y="130"/>
                  </a:cubicBezTo>
                  <a:cubicBezTo>
                    <a:pt x="131" y="130"/>
                    <a:pt x="130" y="131"/>
                    <a:pt x="129" y="131"/>
                  </a:cubicBezTo>
                  <a:cubicBezTo>
                    <a:pt x="126" y="130"/>
                    <a:pt x="122" y="133"/>
                    <a:pt x="123" y="140"/>
                  </a:cubicBezTo>
                  <a:cubicBezTo>
                    <a:pt x="124" y="146"/>
                    <a:pt x="118" y="147"/>
                    <a:pt x="112" y="147"/>
                  </a:cubicBezTo>
                  <a:cubicBezTo>
                    <a:pt x="105" y="148"/>
                    <a:pt x="108" y="153"/>
                    <a:pt x="105" y="155"/>
                  </a:cubicBezTo>
                  <a:cubicBezTo>
                    <a:pt x="102" y="157"/>
                    <a:pt x="93" y="154"/>
                    <a:pt x="92" y="150"/>
                  </a:cubicBezTo>
                  <a:cubicBezTo>
                    <a:pt x="90" y="147"/>
                    <a:pt x="82" y="150"/>
                    <a:pt x="85" y="154"/>
                  </a:cubicBezTo>
                  <a:cubicBezTo>
                    <a:pt x="89" y="158"/>
                    <a:pt x="89" y="164"/>
                    <a:pt x="87" y="166"/>
                  </a:cubicBezTo>
                  <a:cubicBezTo>
                    <a:pt x="85" y="167"/>
                    <a:pt x="80" y="163"/>
                    <a:pt x="78" y="165"/>
                  </a:cubicBezTo>
                  <a:cubicBezTo>
                    <a:pt x="75" y="167"/>
                    <a:pt x="75" y="163"/>
                    <a:pt x="71" y="162"/>
                  </a:cubicBezTo>
                  <a:cubicBezTo>
                    <a:pt x="68" y="161"/>
                    <a:pt x="66" y="164"/>
                    <a:pt x="61" y="163"/>
                  </a:cubicBezTo>
                  <a:cubicBezTo>
                    <a:pt x="55" y="163"/>
                    <a:pt x="52" y="166"/>
                    <a:pt x="54" y="168"/>
                  </a:cubicBezTo>
                  <a:cubicBezTo>
                    <a:pt x="56" y="170"/>
                    <a:pt x="54" y="173"/>
                    <a:pt x="55" y="175"/>
                  </a:cubicBezTo>
                  <a:cubicBezTo>
                    <a:pt x="57" y="177"/>
                    <a:pt x="64" y="176"/>
                    <a:pt x="69" y="179"/>
                  </a:cubicBezTo>
                  <a:cubicBezTo>
                    <a:pt x="75" y="182"/>
                    <a:pt x="76" y="180"/>
                    <a:pt x="79" y="182"/>
                  </a:cubicBezTo>
                  <a:cubicBezTo>
                    <a:pt x="81" y="184"/>
                    <a:pt x="82" y="183"/>
                    <a:pt x="82" y="187"/>
                  </a:cubicBezTo>
                  <a:cubicBezTo>
                    <a:pt x="82" y="191"/>
                    <a:pt x="85" y="194"/>
                    <a:pt x="91" y="196"/>
                  </a:cubicBezTo>
                  <a:cubicBezTo>
                    <a:pt x="96" y="197"/>
                    <a:pt x="92" y="201"/>
                    <a:pt x="93" y="204"/>
                  </a:cubicBezTo>
                  <a:cubicBezTo>
                    <a:pt x="95" y="208"/>
                    <a:pt x="91" y="213"/>
                    <a:pt x="92" y="217"/>
                  </a:cubicBezTo>
                  <a:cubicBezTo>
                    <a:pt x="93" y="221"/>
                    <a:pt x="89" y="235"/>
                    <a:pt x="87" y="236"/>
                  </a:cubicBezTo>
                  <a:cubicBezTo>
                    <a:pt x="87" y="236"/>
                    <a:pt x="86" y="236"/>
                    <a:pt x="86" y="236"/>
                  </a:cubicBezTo>
                  <a:cubicBezTo>
                    <a:pt x="83" y="237"/>
                    <a:pt x="74" y="234"/>
                    <a:pt x="68" y="234"/>
                  </a:cubicBezTo>
                  <a:cubicBezTo>
                    <a:pt x="61" y="235"/>
                    <a:pt x="41" y="233"/>
                    <a:pt x="33" y="234"/>
                  </a:cubicBezTo>
                  <a:cubicBezTo>
                    <a:pt x="24" y="235"/>
                    <a:pt x="24" y="231"/>
                    <a:pt x="20" y="231"/>
                  </a:cubicBezTo>
                  <a:cubicBezTo>
                    <a:pt x="15" y="231"/>
                    <a:pt x="17" y="236"/>
                    <a:pt x="11" y="236"/>
                  </a:cubicBezTo>
                  <a:cubicBezTo>
                    <a:pt x="4" y="236"/>
                    <a:pt x="4" y="240"/>
                    <a:pt x="8" y="244"/>
                  </a:cubicBezTo>
                  <a:cubicBezTo>
                    <a:pt x="11" y="246"/>
                    <a:pt x="11" y="250"/>
                    <a:pt x="10" y="254"/>
                  </a:cubicBezTo>
                  <a:cubicBezTo>
                    <a:pt x="10" y="257"/>
                    <a:pt x="10" y="260"/>
                    <a:pt x="11" y="262"/>
                  </a:cubicBezTo>
                  <a:cubicBezTo>
                    <a:pt x="13" y="265"/>
                    <a:pt x="8" y="282"/>
                    <a:pt x="4" y="287"/>
                  </a:cubicBezTo>
                  <a:cubicBezTo>
                    <a:pt x="0" y="292"/>
                    <a:pt x="4" y="293"/>
                    <a:pt x="8" y="296"/>
                  </a:cubicBezTo>
                  <a:cubicBezTo>
                    <a:pt x="12" y="300"/>
                    <a:pt x="9" y="312"/>
                    <a:pt x="9" y="315"/>
                  </a:cubicBezTo>
                  <a:cubicBezTo>
                    <a:pt x="9" y="317"/>
                    <a:pt x="13" y="317"/>
                    <a:pt x="18" y="317"/>
                  </a:cubicBezTo>
                  <a:cubicBezTo>
                    <a:pt x="20" y="317"/>
                    <a:pt x="23" y="316"/>
                    <a:pt x="26" y="315"/>
                  </a:cubicBezTo>
                  <a:cubicBezTo>
                    <a:pt x="28" y="315"/>
                    <a:pt x="30" y="315"/>
                    <a:pt x="32" y="315"/>
                  </a:cubicBezTo>
                  <a:cubicBezTo>
                    <a:pt x="36" y="317"/>
                    <a:pt x="39" y="328"/>
                    <a:pt x="45" y="328"/>
                  </a:cubicBezTo>
                  <a:cubicBezTo>
                    <a:pt x="47" y="327"/>
                    <a:pt x="46" y="326"/>
                    <a:pt x="47" y="324"/>
                  </a:cubicBezTo>
                  <a:cubicBezTo>
                    <a:pt x="49" y="323"/>
                    <a:pt x="51" y="324"/>
                    <a:pt x="54" y="324"/>
                  </a:cubicBezTo>
                  <a:cubicBezTo>
                    <a:pt x="56" y="324"/>
                    <a:pt x="57" y="320"/>
                    <a:pt x="63" y="320"/>
                  </a:cubicBezTo>
                  <a:cubicBezTo>
                    <a:pt x="69" y="320"/>
                    <a:pt x="73" y="320"/>
                    <a:pt x="77" y="320"/>
                  </a:cubicBezTo>
                  <a:cubicBezTo>
                    <a:pt x="81" y="320"/>
                    <a:pt x="84" y="319"/>
                    <a:pt x="85" y="316"/>
                  </a:cubicBezTo>
                  <a:cubicBezTo>
                    <a:pt x="86" y="313"/>
                    <a:pt x="89" y="311"/>
                    <a:pt x="93" y="310"/>
                  </a:cubicBezTo>
                  <a:cubicBezTo>
                    <a:pt x="97" y="310"/>
                    <a:pt x="97" y="305"/>
                    <a:pt x="97" y="303"/>
                  </a:cubicBezTo>
                  <a:cubicBezTo>
                    <a:pt x="97" y="300"/>
                    <a:pt x="104" y="296"/>
                    <a:pt x="105" y="294"/>
                  </a:cubicBezTo>
                  <a:cubicBezTo>
                    <a:pt x="105" y="293"/>
                    <a:pt x="101" y="285"/>
                    <a:pt x="105" y="279"/>
                  </a:cubicBezTo>
                  <a:cubicBezTo>
                    <a:pt x="109" y="272"/>
                    <a:pt x="114" y="272"/>
                    <a:pt x="114" y="268"/>
                  </a:cubicBezTo>
                  <a:cubicBezTo>
                    <a:pt x="114" y="265"/>
                    <a:pt x="118" y="264"/>
                    <a:pt x="124" y="263"/>
                  </a:cubicBezTo>
                  <a:cubicBezTo>
                    <a:pt x="129" y="263"/>
                    <a:pt x="131" y="259"/>
                    <a:pt x="135" y="257"/>
                  </a:cubicBezTo>
                  <a:cubicBezTo>
                    <a:pt x="139" y="255"/>
                    <a:pt x="141" y="253"/>
                    <a:pt x="140" y="248"/>
                  </a:cubicBezTo>
                  <a:cubicBezTo>
                    <a:pt x="140" y="247"/>
                    <a:pt x="139" y="246"/>
                    <a:pt x="139" y="245"/>
                  </a:cubicBezTo>
                  <a:cubicBezTo>
                    <a:pt x="137" y="239"/>
                    <a:pt x="143" y="236"/>
                    <a:pt x="148" y="235"/>
                  </a:cubicBezTo>
                  <a:cubicBezTo>
                    <a:pt x="153" y="234"/>
                    <a:pt x="165" y="237"/>
                    <a:pt x="168" y="239"/>
                  </a:cubicBezTo>
                  <a:cubicBezTo>
                    <a:pt x="171" y="241"/>
                    <a:pt x="175" y="240"/>
                    <a:pt x="180" y="235"/>
                  </a:cubicBezTo>
                  <a:cubicBezTo>
                    <a:pt x="182" y="232"/>
                    <a:pt x="185" y="231"/>
                    <a:pt x="187" y="231"/>
                  </a:cubicBezTo>
                  <a:cubicBezTo>
                    <a:pt x="188" y="230"/>
                    <a:pt x="190" y="230"/>
                    <a:pt x="192" y="229"/>
                  </a:cubicBezTo>
                  <a:cubicBezTo>
                    <a:pt x="195" y="227"/>
                    <a:pt x="194" y="224"/>
                    <a:pt x="199" y="223"/>
                  </a:cubicBezTo>
                  <a:cubicBezTo>
                    <a:pt x="205" y="221"/>
                    <a:pt x="212" y="226"/>
                    <a:pt x="214" y="229"/>
                  </a:cubicBezTo>
                  <a:cubicBezTo>
                    <a:pt x="216" y="232"/>
                    <a:pt x="217" y="233"/>
                    <a:pt x="217" y="235"/>
                  </a:cubicBezTo>
                  <a:cubicBezTo>
                    <a:pt x="218" y="238"/>
                    <a:pt x="220" y="243"/>
                    <a:pt x="228" y="248"/>
                  </a:cubicBezTo>
                  <a:cubicBezTo>
                    <a:pt x="235" y="253"/>
                    <a:pt x="238" y="259"/>
                    <a:pt x="242" y="261"/>
                  </a:cubicBezTo>
                  <a:cubicBezTo>
                    <a:pt x="246" y="263"/>
                    <a:pt x="250" y="262"/>
                    <a:pt x="252" y="265"/>
                  </a:cubicBezTo>
                  <a:cubicBezTo>
                    <a:pt x="255" y="268"/>
                    <a:pt x="258" y="270"/>
                    <a:pt x="262" y="271"/>
                  </a:cubicBezTo>
                  <a:cubicBezTo>
                    <a:pt x="265" y="273"/>
                    <a:pt x="266" y="277"/>
                    <a:pt x="269" y="278"/>
                  </a:cubicBezTo>
                  <a:cubicBezTo>
                    <a:pt x="273" y="278"/>
                    <a:pt x="270" y="281"/>
                    <a:pt x="273" y="284"/>
                  </a:cubicBezTo>
                  <a:cubicBezTo>
                    <a:pt x="275" y="287"/>
                    <a:pt x="276" y="292"/>
                    <a:pt x="273" y="296"/>
                  </a:cubicBezTo>
                  <a:cubicBezTo>
                    <a:pt x="271" y="299"/>
                    <a:pt x="272" y="304"/>
                    <a:pt x="274" y="304"/>
                  </a:cubicBezTo>
                  <a:cubicBezTo>
                    <a:pt x="275" y="304"/>
                    <a:pt x="279" y="298"/>
                    <a:pt x="279" y="295"/>
                  </a:cubicBezTo>
                  <a:cubicBezTo>
                    <a:pt x="279" y="292"/>
                    <a:pt x="283" y="292"/>
                    <a:pt x="285" y="289"/>
                  </a:cubicBezTo>
                  <a:cubicBezTo>
                    <a:pt x="288" y="286"/>
                    <a:pt x="281" y="285"/>
                    <a:pt x="280" y="281"/>
                  </a:cubicBezTo>
                  <a:cubicBezTo>
                    <a:pt x="279" y="276"/>
                    <a:pt x="285" y="272"/>
                    <a:pt x="291" y="276"/>
                  </a:cubicBezTo>
                  <a:cubicBezTo>
                    <a:pt x="296" y="279"/>
                    <a:pt x="298" y="282"/>
                    <a:pt x="299" y="276"/>
                  </a:cubicBezTo>
                  <a:cubicBezTo>
                    <a:pt x="299" y="271"/>
                    <a:pt x="282" y="264"/>
                    <a:pt x="277" y="261"/>
                  </a:cubicBezTo>
                  <a:cubicBezTo>
                    <a:pt x="273" y="259"/>
                    <a:pt x="276" y="255"/>
                    <a:pt x="270" y="255"/>
                  </a:cubicBezTo>
                  <a:cubicBezTo>
                    <a:pt x="263" y="255"/>
                    <a:pt x="255" y="247"/>
                    <a:pt x="253" y="238"/>
                  </a:cubicBezTo>
                  <a:cubicBezTo>
                    <a:pt x="251" y="229"/>
                    <a:pt x="240" y="228"/>
                    <a:pt x="238" y="223"/>
                  </a:cubicBezTo>
                  <a:cubicBezTo>
                    <a:pt x="235" y="217"/>
                    <a:pt x="240" y="217"/>
                    <a:pt x="238" y="212"/>
                  </a:cubicBezTo>
                  <a:cubicBezTo>
                    <a:pt x="236" y="207"/>
                    <a:pt x="246" y="204"/>
                    <a:pt x="250" y="205"/>
                  </a:cubicBezTo>
                  <a:cubicBezTo>
                    <a:pt x="251" y="206"/>
                    <a:pt x="251" y="207"/>
                    <a:pt x="251" y="208"/>
                  </a:cubicBezTo>
                  <a:cubicBezTo>
                    <a:pt x="252" y="210"/>
                    <a:pt x="252" y="213"/>
                    <a:pt x="253" y="213"/>
                  </a:cubicBezTo>
                  <a:cubicBezTo>
                    <a:pt x="256" y="213"/>
                    <a:pt x="261" y="212"/>
                    <a:pt x="262" y="216"/>
                  </a:cubicBezTo>
                  <a:cubicBezTo>
                    <a:pt x="262" y="220"/>
                    <a:pt x="269" y="228"/>
                    <a:pt x="271" y="231"/>
                  </a:cubicBezTo>
                  <a:cubicBezTo>
                    <a:pt x="274" y="234"/>
                    <a:pt x="279" y="233"/>
                    <a:pt x="280" y="236"/>
                  </a:cubicBezTo>
                  <a:cubicBezTo>
                    <a:pt x="280" y="238"/>
                    <a:pt x="284" y="240"/>
                    <a:pt x="289" y="241"/>
                  </a:cubicBezTo>
                  <a:cubicBezTo>
                    <a:pt x="290" y="241"/>
                    <a:pt x="292" y="242"/>
                    <a:pt x="293" y="243"/>
                  </a:cubicBezTo>
                  <a:cubicBezTo>
                    <a:pt x="295" y="244"/>
                    <a:pt x="297" y="245"/>
                    <a:pt x="299" y="247"/>
                  </a:cubicBezTo>
                  <a:cubicBezTo>
                    <a:pt x="302" y="249"/>
                    <a:pt x="304" y="251"/>
                    <a:pt x="306" y="252"/>
                  </a:cubicBezTo>
                  <a:cubicBezTo>
                    <a:pt x="307" y="252"/>
                    <a:pt x="307" y="252"/>
                    <a:pt x="307" y="253"/>
                  </a:cubicBezTo>
                  <a:cubicBezTo>
                    <a:pt x="311" y="255"/>
                    <a:pt x="313" y="256"/>
                    <a:pt x="310" y="259"/>
                  </a:cubicBezTo>
                  <a:cubicBezTo>
                    <a:pt x="307" y="262"/>
                    <a:pt x="306" y="272"/>
                    <a:pt x="309" y="275"/>
                  </a:cubicBezTo>
                  <a:cubicBezTo>
                    <a:pt x="313" y="278"/>
                    <a:pt x="314" y="283"/>
                    <a:pt x="317" y="284"/>
                  </a:cubicBezTo>
                  <a:cubicBezTo>
                    <a:pt x="317" y="284"/>
                    <a:pt x="317" y="284"/>
                    <a:pt x="317" y="284"/>
                  </a:cubicBezTo>
                  <a:cubicBezTo>
                    <a:pt x="321" y="285"/>
                    <a:pt x="323" y="290"/>
                    <a:pt x="323" y="293"/>
                  </a:cubicBezTo>
                  <a:cubicBezTo>
                    <a:pt x="322" y="297"/>
                    <a:pt x="328" y="299"/>
                    <a:pt x="330" y="296"/>
                  </a:cubicBezTo>
                  <a:cubicBezTo>
                    <a:pt x="333" y="293"/>
                    <a:pt x="340" y="298"/>
                    <a:pt x="340" y="299"/>
                  </a:cubicBezTo>
                  <a:cubicBezTo>
                    <a:pt x="340" y="301"/>
                    <a:pt x="333" y="297"/>
                    <a:pt x="329" y="300"/>
                  </a:cubicBezTo>
                  <a:cubicBezTo>
                    <a:pt x="324" y="303"/>
                    <a:pt x="332" y="306"/>
                    <a:pt x="331" y="309"/>
                  </a:cubicBezTo>
                  <a:cubicBezTo>
                    <a:pt x="330" y="313"/>
                    <a:pt x="333" y="317"/>
                    <a:pt x="336" y="317"/>
                  </a:cubicBezTo>
                  <a:cubicBezTo>
                    <a:pt x="340" y="317"/>
                    <a:pt x="344" y="323"/>
                    <a:pt x="346" y="322"/>
                  </a:cubicBezTo>
                  <a:cubicBezTo>
                    <a:pt x="348" y="320"/>
                    <a:pt x="344" y="312"/>
                    <a:pt x="344" y="311"/>
                  </a:cubicBezTo>
                  <a:cubicBezTo>
                    <a:pt x="345" y="310"/>
                    <a:pt x="350" y="313"/>
                    <a:pt x="352" y="311"/>
                  </a:cubicBezTo>
                  <a:cubicBezTo>
                    <a:pt x="354" y="308"/>
                    <a:pt x="350" y="306"/>
                    <a:pt x="347" y="306"/>
                  </a:cubicBezTo>
                  <a:cubicBezTo>
                    <a:pt x="344" y="306"/>
                    <a:pt x="347" y="302"/>
                    <a:pt x="351" y="304"/>
                  </a:cubicBezTo>
                  <a:cubicBezTo>
                    <a:pt x="355" y="307"/>
                    <a:pt x="357" y="304"/>
                    <a:pt x="358" y="303"/>
                  </a:cubicBezTo>
                  <a:cubicBezTo>
                    <a:pt x="360" y="303"/>
                    <a:pt x="361" y="296"/>
                    <a:pt x="355" y="295"/>
                  </a:cubicBezTo>
                  <a:cubicBezTo>
                    <a:pt x="349" y="293"/>
                    <a:pt x="350" y="299"/>
                    <a:pt x="346" y="295"/>
                  </a:cubicBezTo>
                  <a:cubicBezTo>
                    <a:pt x="342" y="291"/>
                    <a:pt x="350" y="293"/>
                    <a:pt x="350" y="289"/>
                  </a:cubicBezTo>
                  <a:cubicBezTo>
                    <a:pt x="350" y="286"/>
                    <a:pt x="344" y="281"/>
                    <a:pt x="341" y="277"/>
                  </a:cubicBezTo>
                  <a:cubicBezTo>
                    <a:pt x="338" y="273"/>
                    <a:pt x="345" y="271"/>
                    <a:pt x="346" y="274"/>
                  </a:cubicBezTo>
                  <a:cubicBezTo>
                    <a:pt x="348" y="277"/>
                    <a:pt x="352" y="277"/>
                    <a:pt x="355" y="275"/>
                  </a:cubicBezTo>
                  <a:cubicBezTo>
                    <a:pt x="358" y="274"/>
                    <a:pt x="352" y="269"/>
                    <a:pt x="357" y="267"/>
                  </a:cubicBezTo>
                  <a:cubicBezTo>
                    <a:pt x="362" y="266"/>
                    <a:pt x="362" y="269"/>
                    <a:pt x="363" y="269"/>
                  </a:cubicBezTo>
                  <a:cubicBezTo>
                    <a:pt x="365" y="270"/>
                    <a:pt x="366" y="266"/>
                    <a:pt x="372" y="266"/>
                  </a:cubicBezTo>
                  <a:cubicBezTo>
                    <a:pt x="374" y="266"/>
                    <a:pt x="376" y="267"/>
                    <a:pt x="379" y="269"/>
                  </a:cubicBezTo>
                  <a:cubicBezTo>
                    <a:pt x="381" y="270"/>
                    <a:pt x="383" y="272"/>
                    <a:pt x="385" y="272"/>
                  </a:cubicBezTo>
                  <a:cubicBezTo>
                    <a:pt x="386" y="272"/>
                    <a:pt x="387" y="272"/>
                    <a:pt x="388" y="271"/>
                  </a:cubicBezTo>
                  <a:cubicBezTo>
                    <a:pt x="407" y="265"/>
                    <a:pt x="407" y="265"/>
                    <a:pt x="407" y="265"/>
                  </a:cubicBezTo>
                  <a:cubicBezTo>
                    <a:pt x="408" y="265"/>
                    <a:pt x="409" y="265"/>
                    <a:pt x="409" y="264"/>
                  </a:cubicBezTo>
                  <a:cubicBezTo>
                    <a:pt x="411" y="263"/>
                    <a:pt x="404" y="260"/>
                    <a:pt x="401" y="258"/>
                  </a:cubicBezTo>
                  <a:cubicBezTo>
                    <a:pt x="400" y="257"/>
                    <a:pt x="399" y="254"/>
                    <a:pt x="399" y="252"/>
                  </a:cubicBezTo>
                  <a:cubicBezTo>
                    <a:pt x="398" y="251"/>
                    <a:pt x="398" y="250"/>
                    <a:pt x="397" y="250"/>
                  </a:cubicBezTo>
                  <a:cubicBezTo>
                    <a:pt x="395" y="250"/>
                    <a:pt x="393" y="242"/>
                    <a:pt x="395" y="242"/>
                  </a:cubicBezTo>
                  <a:cubicBezTo>
                    <a:pt x="397" y="241"/>
                    <a:pt x="400" y="234"/>
                    <a:pt x="403" y="233"/>
                  </a:cubicBezTo>
                  <a:cubicBezTo>
                    <a:pt x="405" y="232"/>
                    <a:pt x="405" y="231"/>
                    <a:pt x="406" y="230"/>
                  </a:cubicBezTo>
                  <a:cubicBezTo>
                    <a:pt x="406" y="229"/>
                    <a:pt x="406" y="227"/>
                    <a:pt x="406" y="225"/>
                  </a:cubicBezTo>
                  <a:cubicBezTo>
                    <a:pt x="406" y="221"/>
                    <a:pt x="408" y="216"/>
                    <a:pt x="411" y="216"/>
                  </a:cubicBezTo>
                  <a:cubicBezTo>
                    <a:pt x="414" y="216"/>
                    <a:pt x="417" y="216"/>
                    <a:pt x="417" y="210"/>
                  </a:cubicBezTo>
                  <a:cubicBezTo>
                    <a:pt x="417" y="210"/>
                    <a:pt x="417" y="210"/>
                    <a:pt x="416" y="210"/>
                  </a:cubicBezTo>
                  <a:cubicBezTo>
                    <a:pt x="416" y="205"/>
                    <a:pt x="417" y="205"/>
                    <a:pt x="422" y="202"/>
                  </a:cubicBezTo>
                  <a:cubicBezTo>
                    <a:pt x="426" y="198"/>
                    <a:pt x="427" y="192"/>
                    <a:pt x="431" y="191"/>
                  </a:cubicBezTo>
                  <a:cubicBezTo>
                    <a:pt x="435" y="190"/>
                    <a:pt x="437" y="188"/>
                    <a:pt x="443" y="189"/>
                  </a:cubicBezTo>
                  <a:cubicBezTo>
                    <a:pt x="449" y="190"/>
                    <a:pt x="440" y="194"/>
                    <a:pt x="444" y="196"/>
                  </a:cubicBezTo>
                  <a:cubicBezTo>
                    <a:pt x="448" y="198"/>
                    <a:pt x="460" y="196"/>
                    <a:pt x="461" y="199"/>
                  </a:cubicBezTo>
                  <a:cubicBezTo>
                    <a:pt x="462" y="202"/>
                    <a:pt x="447" y="205"/>
                    <a:pt x="447" y="207"/>
                  </a:cubicBezTo>
                  <a:cubicBezTo>
                    <a:pt x="447" y="208"/>
                    <a:pt x="455" y="210"/>
                    <a:pt x="458" y="212"/>
                  </a:cubicBezTo>
                  <a:cubicBezTo>
                    <a:pt x="460" y="213"/>
                    <a:pt x="457" y="218"/>
                    <a:pt x="458" y="220"/>
                  </a:cubicBezTo>
                  <a:cubicBezTo>
                    <a:pt x="459" y="221"/>
                    <a:pt x="463" y="220"/>
                    <a:pt x="467" y="218"/>
                  </a:cubicBezTo>
                  <a:cubicBezTo>
                    <a:pt x="470" y="215"/>
                    <a:pt x="473" y="216"/>
                    <a:pt x="477" y="213"/>
                  </a:cubicBezTo>
                  <a:cubicBezTo>
                    <a:pt x="481" y="210"/>
                    <a:pt x="490" y="213"/>
                    <a:pt x="491" y="211"/>
                  </a:cubicBezTo>
                  <a:cubicBezTo>
                    <a:pt x="492" y="209"/>
                    <a:pt x="489" y="208"/>
                    <a:pt x="480" y="208"/>
                  </a:cubicBezTo>
                  <a:cubicBezTo>
                    <a:pt x="472" y="209"/>
                    <a:pt x="472" y="201"/>
                    <a:pt x="472" y="200"/>
                  </a:cubicBezTo>
                  <a:cubicBezTo>
                    <a:pt x="472" y="198"/>
                    <a:pt x="480" y="192"/>
                    <a:pt x="485" y="191"/>
                  </a:cubicBezTo>
                  <a:cubicBezTo>
                    <a:pt x="490" y="191"/>
                    <a:pt x="494" y="189"/>
                    <a:pt x="499" y="187"/>
                  </a:cubicBezTo>
                  <a:cubicBezTo>
                    <a:pt x="501" y="186"/>
                    <a:pt x="504" y="185"/>
                    <a:pt x="507" y="185"/>
                  </a:cubicBezTo>
                  <a:cubicBezTo>
                    <a:pt x="507" y="182"/>
                    <a:pt x="506" y="180"/>
                    <a:pt x="508" y="180"/>
                  </a:cubicBezTo>
                  <a:cubicBezTo>
                    <a:pt x="509" y="179"/>
                    <a:pt x="514" y="174"/>
                    <a:pt x="516" y="174"/>
                  </a:cubicBezTo>
                  <a:cubicBezTo>
                    <a:pt x="518" y="174"/>
                    <a:pt x="525" y="175"/>
                    <a:pt x="525" y="174"/>
                  </a:cubicBezTo>
                  <a:cubicBezTo>
                    <a:pt x="525" y="173"/>
                    <a:pt x="527" y="169"/>
                    <a:pt x="527" y="168"/>
                  </a:cubicBezTo>
                  <a:cubicBezTo>
                    <a:pt x="526" y="167"/>
                    <a:pt x="524" y="165"/>
                    <a:pt x="524" y="164"/>
                  </a:cubicBezTo>
                  <a:cubicBezTo>
                    <a:pt x="525" y="162"/>
                    <a:pt x="528" y="162"/>
                    <a:pt x="528" y="161"/>
                  </a:cubicBezTo>
                  <a:cubicBezTo>
                    <a:pt x="528" y="160"/>
                    <a:pt x="525" y="159"/>
                    <a:pt x="525" y="158"/>
                  </a:cubicBezTo>
                  <a:moveTo>
                    <a:pt x="343" y="151"/>
                  </a:moveTo>
                  <a:cubicBezTo>
                    <a:pt x="343" y="153"/>
                    <a:pt x="344" y="157"/>
                    <a:pt x="343" y="158"/>
                  </a:cubicBezTo>
                  <a:cubicBezTo>
                    <a:pt x="343" y="157"/>
                    <a:pt x="343" y="157"/>
                    <a:pt x="343" y="157"/>
                  </a:cubicBezTo>
                  <a:cubicBezTo>
                    <a:pt x="344" y="156"/>
                    <a:pt x="343" y="153"/>
                    <a:pt x="343" y="151"/>
                  </a:cubicBezTo>
                  <a:moveTo>
                    <a:pt x="340" y="248"/>
                  </a:moveTo>
                  <a:cubicBezTo>
                    <a:pt x="340" y="248"/>
                    <a:pt x="340" y="248"/>
                    <a:pt x="340" y="248"/>
                  </a:cubicBezTo>
                  <a:cubicBezTo>
                    <a:pt x="340" y="248"/>
                    <a:pt x="340" y="248"/>
                    <a:pt x="340" y="248"/>
                  </a:cubicBezTo>
                  <a:close/>
                  <a:moveTo>
                    <a:pt x="343" y="171"/>
                  </a:moveTo>
                  <a:cubicBezTo>
                    <a:pt x="343" y="171"/>
                    <a:pt x="344" y="171"/>
                    <a:pt x="344" y="171"/>
                  </a:cubicBezTo>
                  <a:cubicBezTo>
                    <a:pt x="344" y="171"/>
                    <a:pt x="343" y="171"/>
                    <a:pt x="343" y="171"/>
                  </a:cubicBezTo>
                  <a:moveTo>
                    <a:pt x="341" y="245"/>
                  </a:moveTo>
                  <a:cubicBezTo>
                    <a:pt x="341" y="244"/>
                    <a:pt x="341" y="244"/>
                    <a:pt x="341" y="244"/>
                  </a:cubicBezTo>
                  <a:cubicBezTo>
                    <a:pt x="341" y="244"/>
                    <a:pt x="341" y="244"/>
                    <a:pt x="341" y="245"/>
                  </a:cubicBezTo>
                  <a:moveTo>
                    <a:pt x="342" y="224"/>
                  </a:moveTo>
                  <a:cubicBezTo>
                    <a:pt x="342" y="224"/>
                    <a:pt x="342" y="224"/>
                    <a:pt x="342" y="224"/>
                  </a:cubicBezTo>
                  <a:cubicBezTo>
                    <a:pt x="342" y="224"/>
                    <a:pt x="342" y="224"/>
                    <a:pt x="342" y="224"/>
                  </a:cubicBezTo>
                  <a:moveTo>
                    <a:pt x="341" y="225"/>
                  </a:moveTo>
                  <a:cubicBezTo>
                    <a:pt x="341" y="225"/>
                    <a:pt x="341" y="225"/>
                    <a:pt x="341" y="225"/>
                  </a:cubicBezTo>
                  <a:cubicBezTo>
                    <a:pt x="341" y="225"/>
                    <a:pt x="341" y="225"/>
                    <a:pt x="341" y="225"/>
                  </a:cubicBezTo>
                  <a:moveTo>
                    <a:pt x="342" y="224"/>
                  </a:moveTo>
                  <a:cubicBezTo>
                    <a:pt x="342" y="224"/>
                    <a:pt x="342" y="224"/>
                    <a:pt x="342" y="224"/>
                  </a:cubicBezTo>
                  <a:cubicBezTo>
                    <a:pt x="342" y="224"/>
                    <a:pt x="342" y="224"/>
                    <a:pt x="342" y="224"/>
                  </a:cubicBezTo>
                  <a:cubicBezTo>
                    <a:pt x="342" y="224"/>
                    <a:pt x="342" y="224"/>
                    <a:pt x="342" y="224"/>
                  </a:cubicBezTo>
                  <a:moveTo>
                    <a:pt x="341" y="221"/>
                  </a:moveTo>
                  <a:cubicBezTo>
                    <a:pt x="341" y="221"/>
                    <a:pt x="341" y="221"/>
                    <a:pt x="341" y="221"/>
                  </a:cubicBezTo>
                  <a:cubicBezTo>
                    <a:pt x="341" y="221"/>
                    <a:pt x="341" y="221"/>
                    <a:pt x="341" y="221"/>
                  </a:cubicBezTo>
                  <a:moveTo>
                    <a:pt x="345" y="172"/>
                  </a:moveTo>
                  <a:cubicBezTo>
                    <a:pt x="345" y="172"/>
                    <a:pt x="345" y="172"/>
                    <a:pt x="345" y="172"/>
                  </a:cubicBezTo>
                  <a:close/>
                  <a:moveTo>
                    <a:pt x="344" y="174"/>
                  </a:moveTo>
                  <a:cubicBezTo>
                    <a:pt x="345" y="173"/>
                    <a:pt x="345" y="173"/>
                    <a:pt x="345" y="173"/>
                  </a:cubicBezTo>
                  <a:cubicBezTo>
                    <a:pt x="345" y="173"/>
                    <a:pt x="345" y="173"/>
                    <a:pt x="344" y="174"/>
                  </a:cubicBezTo>
                  <a:moveTo>
                    <a:pt x="345" y="173"/>
                  </a:moveTo>
                  <a:cubicBezTo>
                    <a:pt x="345" y="173"/>
                    <a:pt x="345" y="173"/>
                    <a:pt x="345" y="173"/>
                  </a:cubicBezTo>
                  <a:cubicBezTo>
                    <a:pt x="345" y="173"/>
                    <a:pt x="345" y="173"/>
                    <a:pt x="345" y="173"/>
                  </a:cubicBezTo>
                  <a:moveTo>
                    <a:pt x="326" y="196"/>
                  </a:moveTo>
                  <a:cubicBezTo>
                    <a:pt x="326" y="196"/>
                    <a:pt x="326" y="196"/>
                    <a:pt x="326" y="196"/>
                  </a:cubicBezTo>
                  <a:cubicBezTo>
                    <a:pt x="326" y="196"/>
                    <a:pt x="326" y="196"/>
                    <a:pt x="326" y="196"/>
                  </a:cubicBezTo>
                  <a:moveTo>
                    <a:pt x="324" y="197"/>
                  </a:moveTo>
                  <a:cubicBezTo>
                    <a:pt x="325" y="197"/>
                    <a:pt x="325" y="197"/>
                    <a:pt x="325" y="197"/>
                  </a:cubicBezTo>
                  <a:cubicBezTo>
                    <a:pt x="325" y="197"/>
                    <a:pt x="325" y="197"/>
                    <a:pt x="324" y="197"/>
                  </a:cubicBezTo>
                  <a:moveTo>
                    <a:pt x="341" y="245"/>
                  </a:moveTo>
                  <a:cubicBezTo>
                    <a:pt x="341" y="245"/>
                    <a:pt x="341" y="245"/>
                    <a:pt x="340" y="245"/>
                  </a:cubicBezTo>
                  <a:cubicBezTo>
                    <a:pt x="341" y="245"/>
                    <a:pt x="341" y="245"/>
                    <a:pt x="341" y="245"/>
                  </a:cubicBezTo>
                  <a:moveTo>
                    <a:pt x="341" y="249"/>
                  </a:moveTo>
                  <a:cubicBezTo>
                    <a:pt x="340" y="249"/>
                    <a:pt x="340" y="249"/>
                    <a:pt x="340" y="249"/>
                  </a:cubicBezTo>
                  <a:cubicBezTo>
                    <a:pt x="340" y="249"/>
                    <a:pt x="340" y="249"/>
                    <a:pt x="341" y="249"/>
                  </a:cubicBezTo>
                  <a:moveTo>
                    <a:pt x="345" y="172"/>
                  </a:moveTo>
                  <a:cubicBezTo>
                    <a:pt x="345" y="172"/>
                    <a:pt x="345" y="172"/>
                    <a:pt x="345" y="172"/>
                  </a:cubicBezTo>
                  <a:cubicBezTo>
                    <a:pt x="345" y="172"/>
                    <a:pt x="345" y="172"/>
                    <a:pt x="345" y="172"/>
                  </a:cubicBezTo>
                  <a:cubicBezTo>
                    <a:pt x="345" y="172"/>
                    <a:pt x="345" y="172"/>
                    <a:pt x="345" y="172"/>
                  </a:cubicBezTo>
                  <a:moveTo>
                    <a:pt x="344" y="171"/>
                  </a:moveTo>
                  <a:cubicBezTo>
                    <a:pt x="344" y="171"/>
                    <a:pt x="344" y="171"/>
                    <a:pt x="344" y="171"/>
                  </a:cubicBezTo>
                  <a:cubicBezTo>
                    <a:pt x="344" y="171"/>
                    <a:pt x="344" y="171"/>
                    <a:pt x="344" y="171"/>
                  </a:cubicBezTo>
                  <a:moveTo>
                    <a:pt x="345" y="171"/>
                  </a:moveTo>
                  <a:cubicBezTo>
                    <a:pt x="345" y="171"/>
                    <a:pt x="345" y="171"/>
                    <a:pt x="345" y="171"/>
                  </a:cubicBezTo>
                  <a:cubicBezTo>
                    <a:pt x="345" y="171"/>
                    <a:pt x="345" y="171"/>
                    <a:pt x="345" y="171"/>
                  </a:cubicBezTo>
                  <a:moveTo>
                    <a:pt x="353" y="123"/>
                  </a:moveTo>
                  <a:cubicBezTo>
                    <a:pt x="352" y="122"/>
                    <a:pt x="352" y="122"/>
                    <a:pt x="352" y="121"/>
                  </a:cubicBezTo>
                  <a:cubicBezTo>
                    <a:pt x="352" y="121"/>
                    <a:pt x="352" y="122"/>
                    <a:pt x="352" y="122"/>
                  </a:cubicBezTo>
                  <a:cubicBezTo>
                    <a:pt x="352" y="123"/>
                    <a:pt x="352" y="123"/>
                    <a:pt x="353" y="123"/>
                  </a:cubicBezTo>
                  <a:moveTo>
                    <a:pt x="353" y="125"/>
                  </a:moveTo>
                  <a:cubicBezTo>
                    <a:pt x="353" y="125"/>
                    <a:pt x="353" y="125"/>
                    <a:pt x="353" y="125"/>
                  </a:cubicBezTo>
                  <a:cubicBezTo>
                    <a:pt x="353" y="125"/>
                    <a:pt x="353" y="125"/>
                    <a:pt x="353" y="125"/>
                  </a:cubicBezTo>
                  <a:moveTo>
                    <a:pt x="353" y="124"/>
                  </a:moveTo>
                  <a:cubicBezTo>
                    <a:pt x="353" y="124"/>
                    <a:pt x="353" y="124"/>
                    <a:pt x="353" y="123"/>
                  </a:cubicBezTo>
                  <a:cubicBezTo>
                    <a:pt x="353" y="124"/>
                    <a:pt x="353" y="124"/>
                    <a:pt x="353" y="124"/>
                  </a:cubicBezTo>
                  <a:moveTo>
                    <a:pt x="352" y="117"/>
                  </a:moveTo>
                  <a:cubicBezTo>
                    <a:pt x="352" y="117"/>
                    <a:pt x="352" y="117"/>
                    <a:pt x="353" y="116"/>
                  </a:cubicBezTo>
                  <a:cubicBezTo>
                    <a:pt x="352" y="117"/>
                    <a:pt x="352" y="117"/>
                    <a:pt x="352" y="117"/>
                  </a:cubicBezTo>
                  <a:moveTo>
                    <a:pt x="352" y="118"/>
                  </a:moveTo>
                  <a:cubicBezTo>
                    <a:pt x="352" y="118"/>
                    <a:pt x="352" y="118"/>
                    <a:pt x="352" y="119"/>
                  </a:cubicBezTo>
                  <a:cubicBezTo>
                    <a:pt x="352" y="118"/>
                    <a:pt x="352" y="118"/>
                    <a:pt x="352" y="118"/>
                  </a:cubicBezTo>
                  <a:moveTo>
                    <a:pt x="352" y="119"/>
                  </a:moveTo>
                  <a:cubicBezTo>
                    <a:pt x="352" y="120"/>
                    <a:pt x="352" y="120"/>
                    <a:pt x="352" y="121"/>
                  </a:cubicBezTo>
                  <a:cubicBezTo>
                    <a:pt x="352" y="120"/>
                    <a:pt x="352" y="120"/>
                    <a:pt x="352" y="119"/>
                  </a:cubicBezTo>
                  <a:moveTo>
                    <a:pt x="353" y="88"/>
                  </a:moveTo>
                  <a:cubicBezTo>
                    <a:pt x="353" y="88"/>
                    <a:pt x="353" y="88"/>
                    <a:pt x="353" y="88"/>
                  </a:cubicBezTo>
                  <a:cubicBezTo>
                    <a:pt x="353" y="88"/>
                    <a:pt x="353" y="88"/>
                    <a:pt x="353" y="88"/>
                  </a:cubicBezTo>
                  <a:moveTo>
                    <a:pt x="383" y="170"/>
                  </a:moveTo>
                  <a:cubicBezTo>
                    <a:pt x="383" y="170"/>
                    <a:pt x="382" y="170"/>
                    <a:pt x="382" y="170"/>
                  </a:cubicBezTo>
                  <a:cubicBezTo>
                    <a:pt x="382" y="170"/>
                    <a:pt x="383" y="170"/>
                    <a:pt x="383" y="170"/>
                  </a:cubicBezTo>
                  <a:moveTo>
                    <a:pt x="393" y="166"/>
                  </a:moveTo>
                  <a:cubicBezTo>
                    <a:pt x="391" y="167"/>
                    <a:pt x="389" y="167"/>
                    <a:pt x="387" y="168"/>
                  </a:cubicBezTo>
                  <a:cubicBezTo>
                    <a:pt x="385" y="168"/>
                    <a:pt x="384" y="169"/>
                    <a:pt x="383" y="170"/>
                  </a:cubicBezTo>
                  <a:cubicBezTo>
                    <a:pt x="385" y="168"/>
                    <a:pt x="389" y="167"/>
                    <a:pt x="393" y="166"/>
                  </a:cubicBezTo>
                  <a:moveTo>
                    <a:pt x="395" y="166"/>
                  </a:moveTo>
                  <a:cubicBezTo>
                    <a:pt x="395" y="166"/>
                    <a:pt x="395" y="166"/>
                    <a:pt x="395" y="166"/>
                  </a:cubicBezTo>
                  <a:cubicBezTo>
                    <a:pt x="395" y="166"/>
                    <a:pt x="395" y="166"/>
                    <a:pt x="395" y="166"/>
                  </a:cubicBezTo>
                  <a:moveTo>
                    <a:pt x="394" y="166"/>
                  </a:moveTo>
                  <a:cubicBezTo>
                    <a:pt x="394" y="166"/>
                    <a:pt x="394" y="166"/>
                    <a:pt x="394" y="166"/>
                  </a:cubicBezTo>
                  <a:cubicBezTo>
                    <a:pt x="394" y="166"/>
                    <a:pt x="394" y="166"/>
                    <a:pt x="394" y="166"/>
                  </a:cubicBezTo>
                  <a:moveTo>
                    <a:pt x="393" y="166"/>
                  </a:moveTo>
                  <a:cubicBezTo>
                    <a:pt x="393" y="166"/>
                    <a:pt x="393" y="166"/>
                    <a:pt x="393" y="166"/>
                  </a:cubicBezTo>
                  <a:cubicBezTo>
                    <a:pt x="393" y="166"/>
                    <a:pt x="393" y="166"/>
                    <a:pt x="393" y="166"/>
                  </a:cubicBezTo>
                  <a:moveTo>
                    <a:pt x="387" y="61"/>
                  </a:moveTo>
                  <a:cubicBezTo>
                    <a:pt x="387" y="61"/>
                    <a:pt x="388" y="60"/>
                    <a:pt x="388" y="60"/>
                  </a:cubicBezTo>
                  <a:cubicBezTo>
                    <a:pt x="388" y="60"/>
                    <a:pt x="387" y="61"/>
                    <a:pt x="387" y="61"/>
                  </a:cubicBezTo>
                  <a:moveTo>
                    <a:pt x="346" y="82"/>
                  </a:moveTo>
                  <a:cubicBezTo>
                    <a:pt x="346" y="82"/>
                    <a:pt x="346" y="82"/>
                    <a:pt x="346" y="82"/>
                  </a:cubicBezTo>
                  <a:cubicBezTo>
                    <a:pt x="346" y="82"/>
                    <a:pt x="346" y="82"/>
                    <a:pt x="346" y="82"/>
                  </a:cubicBezTo>
                  <a:moveTo>
                    <a:pt x="346" y="83"/>
                  </a:moveTo>
                  <a:cubicBezTo>
                    <a:pt x="346" y="83"/>
                    <a:pt x="346" y="83"/>
                    <a:pt x="347" y="83"/>
                  </a:cubicBezTo>
                  <a:cubicBezTo>
                    <a:pt x="346" y="83"/>
                    <a:pt x="346" y="83"/>
                    <a:pt x="346" y="83"/>
                  </a:cubicBezTo>
                  <a:moveTo>
                    <a:pt x="347" y="83"/>
                  </a:moveTo>
                  <a:cubicBezTo>
                    <a:pt x="347" y="83"/>
                    <a:pt x="347" y="83"/>
                    <a:pt x="347" y="83"/>
                  </a:cubicBezTo>
                  <a:close/>
                  <a:moveTo>
                    <a:pt x="339" y="166"/>
                  </a:moveTo>
                  <a:cubicBezTo>
                    <a:pt x="339" y="166"/>
                    <a:pt x="339" y="166"/>
                    <a:pt x="339" y="166"/>
                  </a:cubicBezTo>
                  <a:cubicBezTo>
                    <a:pt x="339" y="166"/>
                    <a:pt x="339" y="166"/>
                    <a:pt x="339" y="166"/>
                  </a:cubicBezTo>
                  <a:moveTo>
                    <a:pt x="339" y="167"/>
                  </a:moveTo>
                  <a:cubicBezTo>
                    <a:pt x="339" y="167"/>
                    <a:pt x="339" y="167"/>
                    <a:pt x="339" y="167"/>
                  </a:cubicBezTo>
                  <a:cubicBezTo>
                    <a:pt x="339" y="167"/>
                    <a:pt x="339" y="167"/>
                    <a:pt x="339" y="167"/>
                  </a:cubicBezTo>
                  <a:moveTo>
                    <a:pt x="340" y="168"/>
                  </a:moveTo>
                  <a:cubicBezTo>
                    <a:pt x="340" y="168"/>
                    <a:pt x="340" y="168"/>
                    <a:pt x="340" y="168"/>
                  </a:cubicBezTo>
                  <a:cubicBezTo>
                    <a:pt x="340" y="168"/>
                    <a:pt x="340" y="168"/>
                    <a:pt x="340" y="168"/>
                  </a:cubicBezTo>
                  <a:moveTo>
                    <a:pt x="340" y="169"/>
                  </a:moveTo>
                  <a:cubicBezTo>
                    <a:pt x="341" y="169"/>
                    <a:pt x="341" y="169"/>
                    <a:pt x="341" y="169"/>
                  </a:cubicBezTo>
                  <a:cubicBezTo>
                    <a:pt x="341" y="169"/>
                    <a:pt x="341" y="169"/>
                    <a:pt x="341" y="169"/>
                  </a:cubicBezTo>
                  <a:cubicBezTo>
                    <a:pt x="341" y="169"/>
                    <a:pt x="341" y="169"/>
                    <a:pt x="340" y="169"/>
                  </a:cubicBezTo>
                  <a:moveTo>
                    <a:pt x="342" y="170"/>
                  </a:moveTo>
                  <a:cubicBezTo>
                    <a:pt x="342" y="170"/>
                    <a:pt x="342" y="170"/>
                    <a:pt x="342" y="170"/>
                  </a:cubicBezTo>
                  <a:cubicBezTo>
                    <a:pt x="342" y="170"/>
                    <a:pt x="342" y="170"/>
                    <a:pt x="342" y="170"/>
                  </a:cubicBezTo>
                  <a:moveTo>
                    <a:pt x="284" y="165"/>
                  </a:moveTo>
                  <a:cubicBezTo>
                    <a:pt x="284" y="165"/>
                    <a:pt x="284" y="165"/>
                    <a:pt x="284" y="165"/>
                  </a:cubicBezTo>
                  <a:cubicBezTo>
                    <a:pt x="284" y="165"/>
                    <a:pt x="284" y="165"/>
                    <a:pt x="284" y="165"/>
                  </a:cubicBezTo>
                  <a:moveTo>
                    <a:pt x="277" y="189"/>
                  </a:moveTo>
                  <a:cubicBezTo>
                    <a:pt x="276" y="189"/>
                    <a:pt x="276" y="189"/>
                    <a:pt x="276" y="189"/>
                  </a:cubicBezTo>
                  <a:cubicBezTo>
                    <a:pt x="276" y="189"/>
                    <a:pt x="276" y="189"/>
                    <a:pt x="277" y="189"/>
                  </a:cubicBezTo>
                  <a:moveTo>
                    <a:pt x="277" y="189"/>
                  </a:moveTo>
                  <a:cubicBezTo>
                    <a:pt x="277" y="189"/>
                    <a:pt x="277" y="189"/>
                    <a:pt x="277" y="189"/>
                  </a:cubicBezTo>
                  <a:cubicBezTo>
                    <a:pt x="277" y="189"/>
                    <a:pt x="277" y="189"/>
                    <a:pt x="277" y="189"/>
                  </a:cubicBezTo>
                  <a:moveTo>
                    <a:pt x="277" y="190"/>
                  </a:moveTo>
                  <a:cubicBezTo>
                    <a:pt x="277" y="190"/>
                    <a:pt x="277" y="190"/>
                    <a:pt x="277" y="190"/>
                  </a:cubicBezTo>
                  <a:cubicBezTo>
                    <a:pt x="277" y="190"/>
                    <a:pt x="277" y="190"/>
                    <a:pt x="277" y="190"/>
                  </a:cubicBezTo>
                  <a:moveTo>
                    <a:pt x="278" y="193"/>
                  </a:moveTo>
                  <a:cubicBezTo>
                    <a:pt x="278" y="193"/>
                    <a:pt x="278" y="193"/>
                    <a:pt x="277" y="194"/>
                  </a:cubicBezTo>
                  <a:cubicBezTo>
                    <a:pt x="278" y="193"/>
                    <a:pt x="278" y="193"/>
                    <a:pt x="279" y="193"/>
                  </a:cubicBezTo>
                  <a:cubicBezTo>
                    <a:pt x="278" y="193"/>
                    <a:pt x="278" y="193"/>
                    <a:pt x="278" y="193"/>
                  </a:cubicBezTo>
                  <a:moveTo>
                    <a:pt x="303" y="151"/>
                  </a:moveTo>
                  <a:cubicBezTo>
                    <a:pt x="303" y="151"/>
                    <a:pt x="303" y="151"/>
                    <a:pt x="303" y="151"/>
                  </a:cubicBezTo>
                  <a:cubicBezTo>
                    <a:pt x="303" y="151"/>
                    <a:pt x="303" y="151"/>
                    <a:pt x="303" y="151"/>
                  </a:cubicBezTo>
                  <a:cubicBezTo>
                    <a:pt x="303" y="151"/>
                    <a:pt x="303" y="151"/>
                    <a:pt x="303" y="151"/>
                  </a:cubicBezTo>
                  <a:moveTo>
                    <a:pt x="283" y="163"/>
                  </a:moveTo>
                  <a:cubicBezTo>
                    <a:pt x="283" y="163"/>
                    <a:pt x="283" y="164"/>
                    <a:pt x="283" y="165"/>
                  </a:cubicBezTo>
                  <a:cubicBezTo>
                    <a:pt x="283" y="164"/>
                    <a:pt x="283" y="163"/>
                    <a:pt x="283" y="163"/>
                  </a:cubicBezTo>
                  <a:moveTo>
                    <a:pt x="249" y="166"/>
                  </a:moveTo>
                  <a:cubicBezTo>
                    <a:pt x="249" y="166"/>
                    <a:pt x="249" y="167"/>
                    <a:pt x="249" y="167"/>
                  </a:cubicBezTo>
                  <a:cubicBezTo>
                    <a:pt x="249" y="167"/>
                    <a:pt x="249" y="166"/>
                    <a:pt x="249" y="166"/>
                  </a:cubicBezTo>
                  <a:moveTo>
                    <a:pt x="249" y="167"/>
                  </a:moveTo>
                  <a:cubicBezTo>
                    <a:pt x="249" y="167"/>
                    <a:pt x="248" y="167"/>
                    <a:pt x="248" y="167"/>
                  </a:cubicBezTo>
                  <a:cubicBezTo>
                    <a:pt x="248" y="167"/>
                    <a:pt x="249" y="167"/>
                    <a:pt x="249" y="167"/>
                  </a:cubicBezTo>
                  <a:moveTo>
                    <a:pt x="248" y="167"/>
                  </a:moveTo>
                  <a:cubicBezTo>
                    <a:pt x="248" y="168"/>
                    <a:pt x="248" y="168"/>
                    <a:pt x="248" y="168"/>
                  </a:cubicBezTo>
                  <a:cubicBezTo>
                    <a:pt x="248" y="168"/>
                    <a:pt x="248" y="168"/>
                    <a:pt x="248" y="167"/>
                  </a:cubicBezTo>
                  <a:moveTo>
                    <a:pt x="276" y="189"/>
                  </a:moveTo>
                  <a:cubicBezTo>
                    <a:pt x="276" y="189"/>
                    <a:pt x="276" y="189"/>
                    <a:pt x="276" y="189"/>
                  </a:cubicBezTo>
                  <a:cubicBezTo>
                    <a:pt x="276" y="189"/>
                    <a:pt x="276" y="189"/>
                    <a:pt x="276" y="189"/>
                  </a:cubicBezTo>
                  <a:cubicBezTo>
                    <a:pt x="276" y="189"/>
                    <a:pt x="276" y="189"/>
                    <a:pt x="276" y="189"/>
                  </a:cubicBezTo>
                  <a:moveTo>
                    <a:pt x="277" y="194"/>
                  </a:moveTo>
                  <a:cubicBezTo>
                    <a:pt x="277" y="194"/>
                    <a:pt x="276" y="194"/>
                    <a:pt x="276" y="195"/>
                  </a:cubicBezTo>
                  <a:cubicBezTo>
                    <a:pt x="276" y="194"/>
                    <a:pt x="277" y="194"/>
                    <a:pt x="277" y="194"/>
                  </a:cubicBezTo>
                  <a:moveTo>
                    <a:pt x="276" y="195"/>
                  </a:moveTo>
                  <a:cubicBezTo>
                    <a:pt x="276" y="195"/>
                    <a:pt x="275" y="195"/>
                    <a:pt x="275" y="195"/>
                  </a:cubicBezTo>
                  <a:lnTo>
                    <a:pt x="276" y="195"/>
                  </a:lnTo>
                  <a:close/>
                  <a:moveTo>
                    <a:pt x="275" y="196"/>
                  </a:moveTo>
                  <a:cubicBezTo>
                    <a:pt x="275" y="196"/>
                    <a:pt x="274" y="196"/>
                    <a:pt x="274" y="196"/>
                  </a:cubicBezTo>
                  <a:cubicBezTo>
                    <a:pt x="274" y="196"/>
                    <a:pt x="275" y="196"/>
                    <a:pt x="275" y="196"/>
                  </a:cubicBezTo>
                  <a:moveTo>
                    <a:pt x="274" y="196"/>
                  </a:moveTo>
                  <a:cubicBezTo>
                    <a:pt x="274" y="196"/>
                    <a:pt x="273" y="197"/>
                    <a:pt x="273" y="197"/>
                  </a:cubicBezTo>
                  <a:cubicBezTo>
                    <a:pt x="273" y="197"/>
                    <a:pt x="274" y="196"/>
                    <a:pt x="274" y="196"/>
                  </a:cubicBezTo>
                  <a:moveTo>
                    <a:pt x="273" y="197"/>
                  </a:moveTo>
                  <a:cubicBezTo>
                    <a:pt x="273" y="197"/>
                    <a:pt x="272" y="197"/>
                    <a:pt x="272" y="197"/>
                  </a:cubicBezTo>
                  <a:cubicBezTo>
                    <a:pt x="272" y="197"/>
                    <a:pt x="273" y="197"/>
                    <a:pt x="273" y="197"/>
                  </a:cubicBezTo>
                  <a:moveTo>
                    <a:pt x="299" y="202"/>
                  </a:moveTo>
                  <a:cubicBezTo>
                    <a:pt x="300" y="202"/>
                    <a:pt x="300" y="201"/>
                    <a:pt x="301" y="201"/>
                  </a:cubicBezTo>
                  <a:cubicBezTo>
                    <a:pt x="300" y="201"/>
                    <a:pt x="300" y="202"/>
                    <a:pt x="299" y="202"/>
                  </a:cubicBezTo>
                  <a:moveTo>
                    <a:pt x="308" y="216"/>
                  </a:moveTo>
                  <a:cubicBezTo>
                    <a:pt x="309" y="217"/>
                    <a:pt x="309" y="217"/>
                    <a:pt x="309" y="218"/>
                  </a:cubicBezTo>
                  <a:cubicBezTo>
                    <a:pt x="309" y="218"/>
                    <a:pt x="309" y="217"/>
                    <a:pt x="309" y="217"/>
                  </a:cubicBezTo>
                  <a:cubicBezTo>
                    <a:pt x="309" y="217"/>
                    <a:pt x="309" y="216"/>
                    <a:pt x="308" y="216"/>
                  </a:cubicBezTo>
                  <a:moveTo>
                    <a:pt x="308" y="215"/>
                  </a:moveTo>
                  <a:cubicBezTo>
                    <a:pt x="308" y="216"/>
                    <a:pt x="308" y="216"/>
                    <a:pt x="308" y="216"/>
                  </a:cubicBezTo>
                  <a:cubicBezTo>
                    <a:pt x="308" y="216"/>
                    <a:pt x="308" y="216"/>
                    <a:pt x="308" y="215"/>
                  </a:cubicBezTo>
                  <a:moveTo>
                    <a:pt x="308" y="229"/>
                  </a:moveTo>
                  <a:cubicBezTo>
                    <a:pt x="308" y="229"/>
                    <a:pt x="308" y="229"/>
                    <a:pt x="308" y="229"/>
                  </a:cubicBezTo>
                  <a:cubicBezTo>
                    <a:pt x="308" y="229"/>
                    <a:pt x="308" y="229"/>
                    <a:pt x="308" y="229"/>
                  </a:cubicBezTo>
                  <a:moveTo>
                    <a:pt x="308" y="230"/>
                  </a:moveTo>
                  <a:cubicBezTo>
                    <a:pt x="308" y="230"/>
                    <a:pt x="308" y="230"/>
                    <a:pt x="308" y="230"/>
                  </a:cubicBezTo>
                  <a:cubicBezTo>
                    <a:pt x="308" y="230"/>
                    <a:pt x="308" y="230"/>
                    <a:pt x="308" y="230"/>
                  </a:cubicBezTo>
                  <a:moveTo>
                    <a:pt x="308" y="231"/>
                  </a:moveTo>
                  <a:cubicBezTo>
                    <a:pt x="308" y="231"/>
                    <a:pt x="308" y="231"/>
                    <a:pt x="308" y="231"/>
                  </a:cubicBezTo>
                  <a:cubicBezTo>
                    <a:pt x="308" y="231"/>
                    <a:pt x="308" y="231"/>
                    <a:pt x="308" y="231"/>
                  </a:cubicBezTo>
                  <a:moveTo>
                    <a:pt x="308" y="231"/>
                  </a:moveTo>
                  <a:cubicBezTo>
                    <a:pt x="308" y="231"/>
                    <a:pt x="308" y="231"/>
                    <a:pt x="308" y="231"/>
                  </a:cubicBezTo>
                  <a:cubicBezTo>
                    <a:pt x="308" y="231"/>
                    <a:pt x="308" y="231"/>
                    <a:pt x="308" y="231"/>
                  </a:cubicBezTo>
                  <a:moveTo>
                    <a:pt x="309" y="221"/>
                  </a:moveTo>
                  <a:cubicBezTo>
                    <a:pt x="309" y="221"/>
                    <a:pt x="309" y="222"/>
                    <a:pt x="309" y="222"/>
                  </a:cubicBezTo>
                  <a:cubicBezTo>
                    <a:pt x="309" y="222"/>
                    <a:pt x="309" y="221"/>
                    <a:pt x="309" y="221"/>
                  </a:cubicBezTo>
                  <a:moveTo>
                    <a:pt x="309" y="223"/>
                  </a:moveTo>
                  <a:cubicBezTo>
                    <a:pt x="309" y="223"/>
                    <a:pt x="309" y="223"/>
                    <a:pt x="309" y="223"/>
                  </a:cubicBezTo>
                  <a:cubicBezTo>
                    <a:pt x="309" y="223"/>
                    <a:pt x="309" y="223"/>
                    <a:pt x="309" y="223"/>
                  </a:cubicBezTo>
                  <a:moveTo>
                    <a:pt x="309" y="224"/>
                  </a:moveTo>
                  <a:cubicBezTo>
                    <a:pt x="309" y="224"/>
                    <a:pt x="309" y="224"/>
                    <a:pt x="309" y="225"/>
                  </a:cubicBezTo>
                  <a:cubicBezTo>
                    <a:pt x="309" y="224"/>
                    <a:pt x="309" y="224"/>
                    <a:pt x="309" y="224"/>
                  </a:cubicBezTo>
                  <a:moveTo>
                    <a:pt x="309" y="225"/>
                  </a:moveTo>
                  <a:cubicBezTo>
                    <a:pt x="309" y="226"/>
                    <a:pt x="309" y="226"/>
                    <a:pt x="309" y="226"/>
                  </a:cubicBezTo>
                  <a:cubicBezTo>
                    <a:pt x="309" y="226"/>
                    <a:pt x="309" y="226"/>
                    <a:pt x="309" y="225"/>
                  </a:cubicBezTo>
                  <a:moveTo>
                    <a:pt x="309" y="227"/>
                  </a:moveTo>
                  <a:cubicBezTo>
                    <a:pt x="309" y="227"/>
                    <a:pt x="309" y="227"/>
                    <a:pt x="309" y="227"/>
                  </a:cubicBezTo>
                  <a:cubicBezTo>
                    <a:pt x="309" y="227"/>
                    <a:pt x="309" y="227"/>
                    <a:pt x="309" y="227"/>
                  </a:cubicBezTo>
                  <a:moveTo>
                    <a:pt x="309" y="218"/>
                  </a:moveTo>
                  <a:cubicBezTo>
                    <a:pt x="309" y="219"/>
                    <a:pt x="309" y="219"/>
                    <a:pt x="309" y="219"/>
                  </a:cubicBezTo>
                  <a:cubicBezTo>
                    <a:pt x="309" y="219"/>
                    <a:pt x="309" y="219"/>
                    <a:pt x="309" y="218"/>
                  </a:cubicBezTo>
                  <a:moveTo>
                    <a:pt x="309" y="219"/>
                  </a:moveTo>
                  <a:cubicBezTo>
                    <a:pt x="309" y="220"/>
                    <a:pt x="309" y="220"/>
                    <a:pt x="309" y="220"/>
                  </a:cubicBezTo>
                  <a:cubicBezTo>
                    <a:pt x="309" y="220"/>
                    <a:pt x="309" y="220"/>
                    <a:pt x="309" y="219"/>
                  </a:cubicBezTo>
                  <a:moveTo>
                    <a:pt x="302" y="201"/>
                  </a:moveTo>
                  <a:cubicBezTo>
                    <a:pt x="302" y="201"/>
                    <a:pt x="302" y="201"/>
                    <a:pt x="302" y="201"/>
                  </a:cubicBezTo>
                  <a:cubicBezTo>
                    <a:pt x="302" y="201"/>
                    <a:pt x="302" y="201"/>
                    <a:pt x="302" y="201"/>
                  </a:cubicBezTo>
                  <a:cubicBezTo>
                    <a:pt x="302" y="201"/>
                    <a:pt x="302" y="201"/>
                    <a:pt x="302" y="201"/>
                  </a:cubicBezTo>
                  <a:moveTo>
                    <a:pt x="320" y="249"/>
                  </a:moveTo>
                  <a:cubicBezTo>
                    <a:pt x="320" y="249"/>
                    <a:pt x="320" y="249"/>
                    <a:pt x="320" y="249"/>
                  </a:cubicBezTo>
                  <a:cubicBezTo>
                    <a:pt x="320" y="249"/>
                    <a:pt x="320" y="249"/>
                    <a:pt x="320" y="249"/>
                  </a:cubicBezTo>
                  <a:moveTo>
                    <a:pt x="319" y="249"/>
                  </a:moveTo>
                  <a:cubicBezTo>
                    <a:pt x="319" y="248"/>
                    <a:pt x="319" y="248"/>
                    <a:pt x="318" y="248"/>
                  </a:cubicBezTo>
                  <a:cubicBezTo>
                    <a:pt x="319" y="248"/>
                    <a:pt x="319" y="248"/>
                    <a:pt x="319" y="249"/>
                  </a:cubicBezTo>
                  <a:moveTo>
                    <a:pt x="318" y="248"/>
                  </a:moveTo>
                  <a:cubicBezTo>
                    <a:pt x="317" y="248"/>
                    <a:pt x="317" y="247"/>
                    <a:pt x="317" y="247"/>
                  </a:cubicBezTo>
                  <a:cubicBezTo>
                    <a:pt x="317" y="247"/>
                    <a:pt x="317" y="248"/>
                    <a:pt x="318" y="248"/>
                  </a:cubicBezTo>
                  <a:moveTo>
                    <a:pt x="340" y="247"/>
                  </a:moveTo>
                  <a:cubicBezTo>
                    <a:pt x="340" y="247"/>
                    <a:pt x="340" y="247"/>
                    <a:pt x="340" y="247"/>
                  </a:cubicBezTo>
                  <a:cubicBezTo>
                    <a:pt x="340" y="247"/>
                    <a:pt x="340" y="247"/>
                    <a:pt x="340" y="247"/>
                  </a:cubicBezTo>
                  <a:close/>
                  <a:moveTo>
                    <a:pt x="383" y="254"/>
                  </a:moveTo>
                  <a:cubicBezTo>
                    <a:pt x="383" y="254"/>
                    <a:pt x="383" y="254"/>
                    <a:pt x="383" y="254"/>
                  </a:cubicBezTo>
                  <a:cubicBezTo>
                    <a:pt x="383" y="254"/>
                    <a:pt x="383" y="254"/>
                    <a:pt x="383" y="254"/>
                  </a:cubicBezTo>
                  <a:moveTo>
                    <a:pt x="383" y="255"/>
                  </a:moveTo>
                  <a:cubicBezTo>
                    <a:pt x="383" y="255"/>
                    <a:pt x="383" y="255"/>
                    <a:pt x="383" y="256"/>
                  </a:cubicBezTo>
                  <a:cubicBezTo>
                    <a:pt x="383" y="255"/>
                    <a:pt x="383" y="255"/>
                    <a:pt x="383" y="255"/>
                  </a:cubicBezTo>
                  <a:moveTo>
                    <a:pt x="383" y="256"/>
                  </a:moveTo>
                  <a:cubicBezTo>
                    <a:pt x="384" y="256"/>
                    <a:pt x="384" y="257"/>
                    <a:pt x="384" y="257"/>
                  </a:cubicBezTo>
                  <a:cubicBezTo>
                    <a:pt x="384" y="257"/>
                    <a:pt x="384" y="256"/>
                    <a:pt x="383" y="256"/>
                  </a:cubicBezTo>
                  <a:cubicBezTo>
                    <a:pt x="383" y="256"/>
                    <a:pt x="383" y="256"/>
                    <a:pt x="383" y="256"/>
                  </a:cubicBezTo>
                  <a:moveTo>
                    <a:pt x="383" y="254"/>
                  </a:moveTo>
                  <a:cubicBezTo>
                    <a:pt x="383" y="254"/>
                    <a:pt x="383" y="254"/>
                    <a:pt x="383" y="254"/>
                  </a:cubicBezTo>
                  <a:cubicBezTo>
                    <a:pt x="383" y="254"/>
                    <a:pt x="383" y="254"/>
                    <a:pt x="383" y="254"/>
                  </a:cubicBezTo>
                  <a:moveTo>
                    <a:pt x="403" y="207"/>
                  </a:moveTo>
                  <a:cubicBezTo>
                    <a:pt x="403" y="207"/>
                    <a:pt x="403" y="207"/>
                    <a:pt x="403" y="207"/>
                  </a:cubicBezTo>
                  <a:cubicBezTo>
                    <a:pt x="403" y="207"/>
                    <a:pt x="403" y="206"/>
                    <a:pt x="403" y="206"/>
                  </a:cubicBezTo>
                  <a:cubicBezTo>
                    <a:pt x="403" y="206"/>
                    <a:pt x="403" y="207"/>
                    <a:pt x="403" y="207"/>
                  </a:cubicBezTo>
                  <a:moveTo>
                    <a:pt x="409" y="197"/>
                  </a:moveTo>
                  <a:cubicBezTo>
                    <a:pt x="409" y="198"/>
                    <a:pt x="409" y="198"/>
                    <a:pt x="409" y="198"/>
                  </a:cubicBezTo>
                  <a:cubicBezTo>
                    <a:pt x="409" y="198"/>
                    <a:pt x="409" y="198"/>
                    <a:pt x="409" y="197"/>
                  </a:cubicBezTo>
                  <a:moveTo>
                    <a:pt x="409" y="198"/>
                  </a:moveTo>
                  <a:cubicBezTo>
                    <a:pt x="409" y="198"/>
                    <a:pt x="408" y="199"/>
                    <a:pt x="408" y="199"/>
                  </a:cubicBezTo>
                  <a:cubicBezTo>
                    <a:pt x="408" y="199"/>
                    <a:pt x="409" y="198"/>
                    <a:pt x="409" y="198"/>
                  </a:cubicBezTo>
                  <a:moveTo>
                    <a:pt x="408" y="199"/>
                  </a:moveTo>
                  <a:cubicBezTo>
                    <a:pt x="408" y="200"/>
                    <a:pt x="408" y="200"/>
                    <a:pt x="408" y="200"/>
                  </a:cubicBezTo>
                  <a:cubicBezTo>
                    <a:pt x="408" y="200"/>
                    <a:pt x="408" y="200"/>
                    <a:pt x="408" y="199"/>
                  </a:cubicBezTo>
                  <a:moveTo>
                    <a:pt x="407" y="201"/>
                  </a:moveTo>
                  <a:cubicBezTo>
                    <a:pt x="407" y="201"/>
                    <a:pt x="407" y="201"/>
                    <a:pt x="407" y="202"/>
                  </a:cubicBezTo>
                  <a:cubicBezTo>
                    <a:pt x="407" y="201"/>
                    <a:pt x="407" y="201"/>
                    <a:pt x="407" y="201"/>
                  </a:cubicBezTo>
                  <a:moveTo>
                    <a:pt x="406" y="202"/>
                  </a:moveTo>
                  <a:cubicBezTo>
                    <a:pt x="406" y="203"/>
                    <a:pt x="406" y="203"/>
                    <a:pt x="406" y="203"/>
                  </a:cubicBezTo>
                  <a:cubicBezTo>
                    <a:pt x="406" y="203"/>
                    <a:pt x="406" y="203"/>
                    <a:pt x="406" y="202"/>
                  </a:cubicBezTo>
                  <a:moveTo>
                    <a:pt x="405" y="204"/>
                  </a:moveTo>
                  <a:cubicBezTo>
                    <a:pt x="405" y="204"/>
                    <a:pt x="405" y="204"/>
                    <a:pt x="405" y="204"/>
                  </a:cubicBezTo>
                  <a:cubicBezTo>
                    <a:pt x="405" y="204"/>
                    <a:pt x="405" y="204"/>
                    <a:pt x="405" y="204"/>
                  </a:cubicBezTo>
                  <a:moveTo>
                    <a:pt x="404" y="205"/>
                  </a:moveTo>
                  <a:cubicBezTo>
                    <a:pt x="404" y="205"/>
                    <a:pt x="404" y="206"/>
                    <a:pt x="404" y="206"/>
                  </a:cubicBezTo>
                  <a:cubicBezTo>
                    <a:pt x="404" y="206"/>
                    <a:pt x="404" y="205"/>
                    <a:pt x="404" y="205"/>
                  </a:cubicBezTo>
                  <a:moveTo>
                    <a:pt x="345" y="82"/>
                  </a:moveTo>
                  <a:cubicBezTo>
                    <a:pt x="345" y="82"/>
                    <a:pt x="345" y="82"/>
                    <a:pt x="345" y="82"/>
                  </a:cubicBezTo>
                  <a:cubicBezTo>
                    <a:pt x="345" y="82"/>
                    <a:pt x="345" y="82"/>
                    <a:pt x="345" y="82"/>
                  </a:cubicBezTo>
                  <a:moveTo>
                    <a:pt x="345" y="82"/>
                  </a:moveTo>
                  <a:cubicBezTo>
                    <a:pt x="345" y="82"/>
                    <a:pt x="345" y="82"/>
                    <a:pt x="345" y="82"/>
                  </a:cubicBezTo>
                  <a:cubicBezTo>
                    <a:pt x="345" y="82"/>
                    <a:pt x="345" y="82"/>
                    <a:pt x="345" y="82"/>
                  </a:cubicBezTo>
                  <a:moveTo>
                    <a:pt x="343" y="150"/>
                  </a:moveTo>
                  <a:cubicBezTo>
                    <a:pt x="343" y="150"/>
                    <a:pt x="343" y="151"/>
                    <a:pt x="343" y="151"/>
                  </a:cubicBezTo>
                  <a:cubicBezTo>
                    <a:pt x="343" y="151"/>
                    <a:pt x="343" y="150"/>
                    <a:pt x="343" y="150"/>
                  </a:cubicBezTo>
                  <a:moveTo>
                    <a:pt x="303" y="152"/>
                  </a:moveTo>
                  <a:cubicBezTo>
                    <a:pt x="304" y="152"/>
                    <a:pt x="304" y="152"/>
                    <a:pt x="304" y="152"/>
                  </a:cubicBezTo>
                  <a:cubicBezTo>
                    <a:pt x="304" y="152"/>
                    <a:pt x="304" y="152"/>
                    <a:pt x="303" y="152"/>
                  </a:cubicBezTo>
                  <a:moveTo>
                    <a:pt x="301" y="147"/>
                  </a:moveTo>
                  <a:cubicBezTo>
                    <a:pt x="300" y="147"/>
                    <a:pt x="300" y="147"/>
                    <a:pt x="300" y="147"/>
                  </a:cubicBezTo>
                  <a:cubicBezTo>
                    <a:pt x="300" y="147"/>
                    <a:pt x="300" y="147"/>
                    <a:pt x="301" y="147"/>
                  </a:cubicBezTo>
                  <a:moveTo>
                    <a:pt x="300" y="147"/>
                  </a:moveTo>
                  <a:cubicBezTo>
                    <a:pt x="300" y="147"/>
                    <a:pt x="300" y="147"/>
                    <a:pt x="300" y="147"/>
                  </a:cubicBezTo>
                  <a:cubicBezTo>
                    <a:pt x="300" y="147"/>
                    <a:pt x="300" y="147"/>
                    <a:pt x="300" y="147"/>
                  </a:cubicBezTo>
                  <a:moveTo>
                    <a:pt x="265" y="126"/>
                  </a:moveTo>
                  <a:cubicBezTo>
                    <a:pt x="265" y="126"/>
                    <a:pt x="264" y="126"/>
                    <a:pt x="264" y="126"/>
                  </a:cubicBezTo>
                  <a:cubicBezTo>
                    <a:pt x="264" y="126"/>
                    <a:pt x="265" y="126"/>
                    <a:pt x="265" y="126"/>
                  </a:cubicBezTo>
                  <a:moveTo>
                    <a:pt x="265" y="128"/>
                  </a:moveTo>
                  <a:cubicBezTo>
                    <a:pt x="265" y="128"/>
                    <a:pt x="265" y="127"/>
                    <a:pt x="265" y="127"/>
                  </a:cubicBezTo>
                  <a:cubicBezTo>
                    <a:pt x="265" y="127"/>
                    <a:pt x="265" y="128"/>
                    <a:pt x="265" y="128"/>
                  </a:cubicBezTo>
                  <a:moveTo>
                    <a:pt x="265" y="127"/>
                  </a:moveTo>
                  <a:cubicBezTo>
                    <a:pt x="265" y="127"/>
                    <a:pt x="265" y="127"/>
                    <a:pt x="265" y="127"/>
                  </a:cubicBezTo>
                  <a:cubicBezTo>
                    <a:pt x="265" y="127"/>
                    <a:pt x="265" y="127"/>
                    <a:pt x="265" y="127"/>
                  </a:cubicBezTo>
                  <a:moveTo>
                    <a:pt x="209" y="180"/>
                  </a:moveTo>
                  <a:cubicBezTo>
                    <a:pt x="209" y="180"/>
                    <a:pt x="209" y="180"/>
                    <a:pt x="209" y="180"/>
                  </a:cubicBezTo>
                  <a:cubicBezTo>
                    <a:pt x="209" y="180"/>
                    <a:pt x="209" y="180"/>
                    <a:pt x="209" y="180"/>
                  </a:cubicBezTo>
                  <a:moveTo>
                    <a:pt x="209" y="180"/>
                  </a:moveTo>
                  <a:cubicBezTo>
                    <a:pt x="209" y="180"/>
                    <a:pt x="210" y="180"/>
                    <a:pt x="210" y="180"/>
                  </a:cubicBezTo>
                  <a:cubicBezTo>
                    <a:pt x="210" y="180"/>
                    <a:pt x="209" y="180"/>
                    <a:pt x="209" y="180"/>
                  </a:cubicBezTo>
                  <a:moveTo>
                    <a:pt x="217" y="188"/>
                  </a:moveTo>
                  <a:cubicBezTo>
                    <a:pt x="217" y="188"/>
                    <a:pt x="216" y="188"/>
                    <a:pt x="216" y="188"/>
                  </a:cubicBezTo>
                  <a:cubicBezTo>
                    <a:pt x="216" y="188"/>
                    <a:pt x="217" y="188"/>
                    <a:pt x="217" y="188"/>
                  </a:cubicBezTo>
                  <a:moveTo>
                    <a:pt x="216" y="190"/>
                  </a:moveTo>
                  <a:cubicBezTo>
                    <a:pt x="216" y="190"/>
                    <a:pt x="216" y="190"/>
                    <a:pt x="216" y="190"/>
                  </a:cubicBezTo>
                  <a:close/>
                  <a:moveTo>
                    <a:pt x="215" y="188"/>
                  </a:moveTo>
                  <a:cubicBezTo>
                    <a:pt x="215" y="188"/>
                    <a:pt x="215" y="188"/>
                    <a:pt x="215" y="188"/>
                  </a:cubicBezTo>
                  <a:cubicBezTo>
                    <a:pt x="215" y="188"/>
                    <a:pt x="215" y="188"/>
                    <a:pt x="215" y="188"/>
                  </a:cubicBezTo>
                  <a:moveTo>
                    <a:pt x="187" y="172"/>
                  </a:moveTo>
                  <a:cubicBezTo>
                    <a:pt x="187" y="173"/>
                    <a:pt x="187" y="173"/>
                    <a:pt x="187" y="174"/>
                  </a:cubicBezTo>
                  <a:cubicBezTo>
                    <a:pt x="187" y="173"/>
                    <a:pt x="187" y="173"/>
                    <a:pt x="187" y="172"/>
                  </a:cubicBezTo>
                  <a:moveTo>
                    <a:pt x="187" y="174"/>
                  </a:moveTo>
                  <a:cubicBezTo>
                    <a:pt x="187" y="174"/>
                    <a:pt x="187" y="175"/>
                    <a:pt x="187" y="175"/>
                  </a:cubicBezTo>
                  <a:cubicBezTo>
                    <a:pt x="187" y="175"/>
                    <a:pt x="187" y="174"/>
                    <a:pt x="187" y="174"/>
                  </a:cubicBezTo>
                  <a:moveTo>
                    <a:pt x="185" y="180"/>
                  </a:moveTo>
                  <a:cubicBezTo>
                    <a:pt x="185" y="180"/>
                    <a:pt x="185" y="180"/>
                    <a:pt x="185" y="180"/>
                  </a:cubicBezTo>
                  <a:cubicBezTo>
                    <a:pt x="185" y="180"/>
                    <a:pt x="185" y="180"/>
                    <a:pt x="185" y="180"/>
                  </a:cubicBezTo>
                  <a:moveTo>
                    <a:pt x="169" y="144"/>
                  </a:moveTo>
                  <a:cubicBezTo>
                    <a:pt x="169" y="144"/>
                    <a:pt x="169" y="144"/>
                    <a:pt x="169" y="144"/>
                  </a:cubicBezTo>
                  <a:close/>
                  <a:moveTo>
                    <a:pt x="176" y="154"/>
                  </a:moveTo>
                  <a:cubicBezTo>
                    <a:pt x="176" y="154"/>
                    <a:pt x="176" y="154"/>
                    <a:pt x="176" y="154"/>
                  </a:cubicBezTo>
                  <a:cubicBezTo>
                    <a:pt x="176" y="154"/>
                    <a:pt x="176" y="154"/>
                    <a:pt x="176" y="154"/>
                  </a:cubicBezTo>
                  <a:moveTo>
                    <a:pt x="171" y="143"/>
                  </a:moveTo>
                  <a:cubicBezTo>
                    <a:pt x="171" y="143"/>
                    <a:pt x="171" y="143"/>
                    <a:pt x="171" y="143"/>
                  </a:cubicBezTo>
                  <a:cubicBezTo>
                    <a:pt x="171" y="143"/>
                    <a:pt x="171" y="143"/>
                    <a:pt x="171" y="143"/>
                  </a:cubicBezTo>
                  <a:moveTo>
                    <a:pt x="172" y="142"/>
                  </a:moveTo>
                  <a:cubicBezTo>
                    <a:pt x="172" y="142"/>
                    <a:pt x="172" y="142"/>
                    <a:pt x="173" y="141"/>
                  </a:cubicBezTo>
                  <a:cubicBezTo>
                    <a:pt x="172" y="142"/>
                    <a:pt x="172" y="142"/>
                    <a:pt x="172" y="142"/>
                  </a:cubicBezTo>
                  <a:moveTo>
                    <a:pt x="173" y="141"/>
                  </a:moveTo>
                  <a:cubicBezTo>
                    <a:pt x="173" y="141"/>
                    <a:pt x="173" y="141"/>
                    <a:pt x="173" y="140"/>
                  </a:cubicBezTo>
                  <a:cubicBezTo>
                    <a:pt x="173" y="141"/>
                    <a:pt x="173" y="141"/>
                    <a:pt x="173" y="141"/>
                  </a:cubicBezTo>
                  <a:moveTo>
                    <a:pt x="182" y="208"/>
                  </a:moveTo>
                  <a:cubicBezTo>
                    <a:pt x="180" y="207"/>
                    <a:pt x="179" y="205"/>
                    <a:pt x="180" y="203"/>
                  </a:cubicBezTo>
                  <a:cubicBezTo>
                    <a:pt x="180" y="203"/>
                    <a:pt x="180" y="203"/>
                    <a:pt x="180" y="203"/>
                  </a:cubicBezTo>
                  <a:cubicBezTo>
                    <a:pt x="180" y="205"/>
                    <a:pt x="180" y="207"/>
                    <a:pt x="182" y="208"/>
                  </a:cubicBezTo>
                  <a:moveTo>
                    <a:pt x="171" y="125"/>
                  </a:moveTo>
                  <a:cubicBezTo>
                    <a:pt x="171" y="126"/>
                    <a:pt x="171" y="126"/>
                    <a:pt x="171" y="126"/>
                  </a:cubicBezTo>
                  <a:cubicBezTo>
                    <a:pt x="171" y="126"/>
                    <a:pt x="171" y="126"/>
                    <a:pt x="171" y="125"/>
                  </a:cubicBezTo>
                  <a:moveTo>
                    <a:pt x="171" y="129"/>
                  </a:moveTo>
                  <a:cubicBezTo>
                    <a:pt x="170" y="131"/>
                    <a:pt x="170" y="133"/>
                    <a:pt x="170" y="134"/>
                  </a:cubicBezTo>
                  <a:cubicBezTo>
                    <a:pt x="170" y="134"/>
                    <a:pt x="170" y="134"/>
                    <a:pt x="170" y="133"/>
                  </a:cubicBezTo>
                  <a:cubicBezTo>
                    <a:pt x="170" y="132"/>
                    <a:pt x="170" y="130"/>
                    <a:pt x="171" y="129"/>
                  </a:cubicBezTo>
                  <a:moveTo>
                    <a:pt x="171" y="126"/>
                  </a:moveTo>
                  <a:cubicBezTo>
                    <a:pt x="171" y="127"/>
                    <a:pt x="171" y="127"/>
                    <a:pt x="171" y="127"/>
                  </a:cubicBezTo>
                  <a:cubicBezTo>
                    <a:pt x="171" y="127"/>
                    <a:pt x="171" y="127"/>
                    <a:pt x="171" y="126"/>
                  </a:cubicBezTo>
                  <a:moveTo>
                    <a:pt x="171" y="127"/>
                  </a:moveTo>
                  <a:cubicBezTo>
                    <a:pt x="171" y="128"/>
                    <a:pt x="171" y="128"/>
                    <a:pt x="171" y="128"/>
                  </a:cubicBezTo>
                  <a:cubicBezTo>
                    <a:pt x="171" y="128"/>
                    <a:pt x="171" y="128"/>
                    <a:pt x="171" y="127"/>
                  </a:cubicBezTo>
                  <a:moveTo>
                    <a:pt x="166" y="153"/>
                  </a:moveTo>
                  <a:cubicBezTo>
                    <a:pt x="166" y="153"/>
                    <a:pt x="166" y="153"/>
                    <a:pt x="166" y="153"/>
                  </a:cubicBezTo>
                  <a:close/>
                  <a:moveTo>
                    <a:pt x="219" y="189"/>
                  </a:moveTo>
                  <a:cubicBezTo>
                    <a:pt x="219" y="188"/>
                    <a:pt x="218" y="188"/>
                    <a:pt x="217" y="188"/>
                  </a:cubicBezTo>
                  <a:cubicBezTo>
                    <a:pt x="218" y="188"/>
                    <a:pt x="220" y="189"/>
                    <a:pt x="221" y="189"/>
                  </a:cubicBezTo>
                  <a:cubicBezTo>
                    <a:pt x="220" y="189"/>
                    <a:pt x="220" y="189"/>
                    <a:pt x="219" y="189"/>
                  </a:cubicBezTo>
                  <a:moveTo>
                    <a:pt x="313" y="245"/>
                  </a:moveTo>
                  <a:cubicBezTo>
                    <a:pt x="312" y="245"/>
                    <a:pt x="312" y="245"/>
                    <a:pt x="312" y="245"/>
                  </a:cubicBezTo>
                  <a:cubicBezTo>
                    <a:pt x="312" y="245"/>
                    <a:pt x="312" y="245"/>
                    <a:pt x="313" y="245"/>
                  </a:cubicBezTo>
                  <a:moveTo>
                    <a:pt x="314" y="245"/>
                  </a:moveTo>
                  <a:cubicBezTo>
                    <a:pt x="314" y="245"/>
                    <a:pt x="313" y="245"/>
                    <a:pt x="313" y="245"/>
                  </a:cubicBezTo>
                  <a:cubicBezTo>
                    <a:pt x="313" y="245"/>
                    <a:pt x="314" y="245"/>
                    <a:pt x="314" y="245"/>
                  </a:cubicBezTo>
                  <a:moveTo>
                    <a:pt x="315" y="246"/>
                  </a:moveTo>
                  <a:cubicBezTo>
                    <a:pt x="316" y="246"/>
                    <a:pt x="316" y="247"/>
                    <a:pt x="316" y="247"/>
                  </a:cubicBezTo>
                  <a:cubicBezTo>
                    <a:pt x="316" y="247"/>
                    <a:pt x="316" y="246"/>
                    <a:pt x="315" y="246"/>
                  </a:cubicBezTo>
                  <a:moveTo>
                    <a:pt x="314" y="246"/>
                  </a:moveTo>
                  <a:cubicBezTo>
                    <a:pt x="314" y="246"/>
                    <a:pt x="315" y="246"/>
                    <a:pt x="315" y="246"/>
                  </a:cubicBezTo>
                  <a:cubicBezTo>
                    <a:pt x="315" y="246"/>
                    <a:pt x="314" y="246"/>
                    <a:pt x="314" y="246"/>
                  </a:cubicBezTo>
                  <a:moveTo>
                    <a:pt x="327" y="268"/>
                  </a:moveTo>
                  <a:cubicBezTo>
                    <a:pt x="327" y="268"/>
                    <a:pt x="327" y="268"/>
                    <a:pt x="327" y="268"/>
                  </a:cubicBezTo>
                  <a:cubicBezTo>
                    <a:pt x="327" y="268"/>
                    <a:pt x="327" y="268"/>
                    <a:pt x="327" y="268"/>
                  </a:cubicBezTo>
                  <a:cubicBezTo>
                    <a:pt x="327" y="268"/>
                    <a:pt x="327" y="268"/>
                    <a:pt x="327" y="268"/>
                  </a:cubicBezTo>
                  <a:moveTo>
                    <a:pt x="330" y="267"/>
                  </a:moveTo>
                  <a:cubicBezTo>
                    <a:pt x="330" y="267"/>
                    <a:pt x="330" y="267"/>
                    <a:pt x="331" y="267"/>
                  </a:cubicBezTo>
                  <a:cubicBezTo>
                    <a:pt x="331" y="267"/>
                    <a:pt x="331" y="267"/>
                    <a:pt x="331" y="267"/>
                  </a:cubicBezTo>
                  <a:cubicBezTo>
                    <a:pt x="331" y="267"/>
                    <a:pt x="332" y="267"/>
                    <a:pt x="332" y="267"/>
                  </a:cubicBezTo>
                  <a:cubicBezTo>
                    <a:pt x="331" y="267"/>
                    <a:pt x="330" y="267"/>
                    <a:pt x="330" y="267"/>
                  </a:cubicBezTo>
                  <a:moveTo>
                    <a:pt x="332" y="267"/>
                  </a:moveTo>
                  <a:cubicBezTo>
                    <a:pt x="332" y="267"/>
                    <a:pt x="332" y="267"/>
                    <a:pt x="332" y="267"/>
                  </a:cubicBezTo>
                  <a:cubicBezTo>
                    <a:pt x="333" y="267"/>
                    <a:pt x="333" y="267"/>
                    <a:pt x="333" y="267"/>
                  </a:cubicBezTo>
                  <a:cubicBezTo>
                    <a:pt x="333" y="267"/>
                    <a:pt x="333" y="267"/>
                    <a:pt x="332" y="267"/>
                  </a:cubicBezTo>
                  <a:moveTo>
                    <a:pt x="384" y="258"/>
                  </a:moveTo>
                  <a:cubicBezTo>
                    <a:pt x="384" y="258"/>
                    <a:pt x="384" y="258"/>
                    <a:pt x="384" y="258"/>
                  </a:cubicBezTo>
                  <a:cubicBezTo>
                    <a:pt x="384" y="258"/>
                    <a:pt x="384" y="258"/>
                    <a:pt x="384" y="258"/>
                  </a:cubicBezTo>
                  <a:moveTo>
                    <a:pt x="384" y="259"/>
                  </a:moveTo>
                  <a:cubicBezTo>
                    <a:pt x="384" y="259"/>
                    <a:pt x="384" y="259"/>
                    <a:pt x="384" y="259"/>
                  </a:cubicBezTo>
                  <a:cubicBezTo>
                    <a:pt x="384" y="259"/>
                    <a:pt x="384" y="259"/>
                    <a:pt x="384" y="259"/>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59" name="Freeform 52"/>
            <p:cNvSpPr>
              <a:spLocks/>
            </p:cNvSpPr>
            <p:nvPr userDrawn="1"/>
          </p:nvSpPr>
          <p:spPr bwMode="auto">
            <a:xfrm>
              <a:off x="19416713" y="3192463"/>
              <a:ext cx="36513" cy="58738"/>
            </a:xfrm>
            <a:custGeom>
              <a:avLst/>
              <a:gdLst>
                <a:gd name="T0" fmla="*/ 9 w 13"/>
                <a:gd name="T1" fmla="*/ 20 h 21"/>
                <a:gd name="T2" fmla="*/ 11 w 13"/>
                <a:gd name="T3" fmla="*/ 0 h 21"/>
                <a:gd name="T4" fmla="*/ 4 w 13"/>
                <a:gd name="T5" fmla="*/ 6 h 21"/>
                <a:gd name="T6" fmla="*/ 9 w 13"/>
                <a:gd name="T7" fmla="*/ 20 h 21"/>
              </a:gdLst>
              <a:ahLst/>
              <a:cxnLst>
                <a:cxn ang="0">
                  <a:pos x="T0" y="T1"/>
                </a:cxn>
                <a:cxn ang="0">
                  <a:pos x="T2" y="T3"/>
                </a:cxn>
                <a:cxn ang="0">
                  <a:pos x="T4" y="T5"/>
                </a:cxn>
                <a:cxn ang="0">
                  <a:pos x="T6" y="T7"/>
                </a:cxn>
              </a:cxnLst>
              <a:rect l="0" t="0" r="r" b="b"/>
              <a:pathLst>
                <a:path w="13" h="21">
                  <a:moveTo>
                    <a:pt x="9" y="20"/>
                  </a:moveTo>
                  <a:cubicBezTo>
                    <a:pt x="13" y="20"/>
                    <a:pt x="13" y="0"/>
                    <a:pt x="11" y="0"/>
                  </a:cubicBezTo>
                  <a:cubicBezTo>
                    <a:pt x="9" y="0"/>
                    <a:pt x="9" y="3"/>
                    <a:pt x="4" y="6"/>
                  </a:cubicBezTo>
                  <a:cubicBezTo>
                    <a:pt x="0" y="9"/>
                    <a:pt x="4" y="21"/>
                    <a:pt x="9" y="20"/>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60" name="Freeform 53"/>
            <p:cNvSpPr>
              <a:spLocks/>
            </p:cNvSpPr>
            <p:nvPr userDrawn="1"/>
          </p:nvSpPr>
          <p:spPr bwMode="auto">
            <a:xfrm>
              <a:off x="19234150" y="3295650"/>
              <a:ext cx="33338" cy="33338"/>
            </a:xfrm>
            <a:custGeom>
              <a:avLst/>
              <a:gdLst>
                <a:gd name="T0" fmla="*/ 2 w 12"/>
                <a:gd name="T1" fmla="*/ 9 h 12"/>
                <a:gd name="T2" fmla="*/ 12 w 12"/>
                <a:gd name="T3" fmla="*/ 6 h 12"/>
                <a:gd name="T4" fmla="*/ 2 w 12"/>
                <a:gd name="T5" fmla="*/ 9 h 12"/>
              </a:gdLst>
              <a:ahLst/>
              <a:cxnLst>
                <a:cxn ang="0">
                  <a:pos x="T0" y="T1"/>
                </a:cxn>
                <a:cxn ang="0">
                  <a:pos x="T2" y="T3"/>
                </a:cxn>
                <a:cxn ang="0">
                  <a:pos x="T4" y="T5"/>
                </a:cxn>
              </a:cxnLst>
              <a:rect l="0" t="0" r="r" b="b"/>
              <a:pathLst>
                <a:path w="12" h="12">
                  <a:moveTo>
                    <a:pt x="2" y="9"/>
                  </a:moveTo>
                  <a:cubicBezTo>
                    <a:pt x="7" y="12"/>
                    <a:pt x="12" y="11"/>
                    <a:pt x="12" y="6"/>
                  </a:cubicBezTo>
                  <a:cubicBezTo>
                    <a:pt x="11" y="0"/>
                    <a:pt x="0" y="7"/>
                    <a:pt x="2" y="9"/>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61" name="Freeform 54"/>
            <p:cNvSpPr>
              <a:spLocks/>
            </p:cNvSpPr>
            <p:nvPr userDrawn="1"/>
          </p:nvSpPr>
          <p:spPr bwMode="auto">
            <a:xfrm>
              <a:off x="19535775" y="3359150"/>
              <a:ext cx="88900" cy="55563"/>
            </a:xfrm>
            <a:custGeom>
              <a:avLst/>
              <a:gdLst>
                <a:gd name="T0" fmla="*/ 23 w 32"/>
                <a:gd name="T1" fmla="*/ 2 h 20"/>
                <a:gd name="T2" fmla="*/ 10 w 32"/>
                <a:gd name="T3" fmla="*/ 2 h 20"/>
                <a:gd name="T4" fmla="*/ 1 w 32"/>
                <a:gd name="T5" fmla="*/ 7 h 20"/>
                <a:gd name="T6" fmla="*/ 12 w 32"/>
                <a:gd name="T7" fmla="*/ 13 h 20"/>
                <a:gd name="T8" fmla="*/ 24 w 32"/>
                <a:gd name="T9" fmla="*/ 20 h 20"/>
                <a:gd name="T10" fmla="*/ 27 w 32"/>
                <a:gd name="T11" fmla="*/ 13 h 20"/>
                <a:gd name="T12" fmla="*/ 32 w 32"/>
                <a:gd name="T13" fmla="*/ 3 h 20"/>
                <a:gd name="T14" fmla="*/ 23 w 32"/>
                <a:gd name="T15" fmla="*/ 2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20">
                  <a:moveTo>
                    <a:pt x="23" y="2"/>
                  </a:moveTo>
                  <a:cubicBezTo>
                    <a:pt x="17" y="4"/>
                    <a:pt x="14" y="4"/>
                    <a:pt x="10" y="2"/>
                  </a:cubicBezTo>
                  <a:cubicBezTo>
                    <a:pt x="6" y="0"/>
                    <a:pt x="0" y="4"/>
                    <a:pt x="1" y="7"/>
                  </a:cubicBezTo>
                  <a:cubicBezTo>
                    <a:pt x="2" y="8"/>
                    <a:pt x="4" y="11"/>
                    <a:pt x="12" y="13"/>
                  </a:cubicBezTo>
                  <a:cubicBezTo>
                    <a:pt x="20" y="15"/>
                    <a:pt x="21" y="20"/>
                    <a:pt x="24" y="20"/>
                  </a:cubicBezTo>
                  <a:cubicBezTo>
                    <a:pt x="28" y="20"/>
                    <a:pt x="28" y="17"/>
                    <a:pt x="27" y="13"/>
                  </a:cubicBezTo>
                  <a:cubicBezTo>
                    <a:pt x="26" y="9"/>
                    <a:pt x="31" y="4"/>
                    <a:pt x="32" y="3"/>
                  </a:cubicBezTo>
                  <a:cubicBezTo>
                    <a:pt x="32" y="2"/>
                    <a:pt x="30" y="1"/>
                    <a:pt x="23" y="2"/>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62" name="Freeform 55"/>
            <p:cNvSpPr>
              <a:spLocks/>
            </p:cNvSpPr>
            <p:nvPr userDrawn="1"/>
          </p:nvSpPr>
          <p:spPr bwMode="auto">
            <a:xfrm>
              <a:off x="19405600" y="3257550"/>
              <a:ext cx="55563" cy="90488"/>
            </a:xfrm>
            <a:custGeom>
              <a:avLst/>
              <a:gdLst>
                <a:gd name="T0" fmla="*/ 9 w 20"/>
                <a:gd name="T1" fmla="*/ 3 h 33"/>
                <a:gd name="T2" fmla="*/ 1 w 20"/>
                <a:gd name="T3" fmla="*/ 5 h 33"/>
                <a:gd name="T4" fmla="*/ 5 w 20"/>
                <a:gd name="T5" fmla="*/ 19 h 33"/>
                <a:gd name="T6" fmla="*/ 10 w 20"/>
                <a:gd name="T7" fmla="*/ 29 h 33"/>
                <a:gd name="T8" fmla="*/ 17 w 20"/>
                <a:gd name="T9" fmla="*/ 25 h 33"/>
                <a:gd name="T10" fmla="*/ 19 w 20"/>
                <a:gd name="T11" fmla="*/ 7 h 33"/>
                <a:gd name="T12" fmla="*/ 9 w 20"/>
                <a:gd name="T13" fmla="*/ 3 h 33"/>
              </a:gdLst>
              <a:ahLst/>
              <a:cxnLst>
                <a:cxn ang="0">
                  <a:pos x="T0" y="T1"/>
                </a:cxn>
                <a:cxn ang="0">
                  <a:pos x="T2" y="T3"/>
                </a:cxn>
                <a:cxn ang="0">
                  <a:pos x="T4" y="T5"/>
                </a:cxn>
                <a:cxn ang="0">
                  <a:pos x="T6" y="T7"/>
                </a:cxn>
                <a:cxn ang="0">
                  <a:pos x="T8" y="T9"/>
                </a:cxn>
                <a:cxn ang="0">
                  <a:pos x="T10" y="T11"/>
                </a:cxn>
                <a:cxn ang="0">
                  <a:pos x="T12" y="T13"/>
                </a:cxn>
              </a:cxnLst>
              <a:rect l="0" t="0" r="r" b="b"/>
              <a:pathLst>
                <a:path w="20" h="33">
                  <a:moveTo>
                    <a:pt x="9" y="3"/>
                  </a:moveTo>
                  <a:cubicBezTo>
                    <a:pt x="6" y="6"/>
                    <a:pt x="3" y="3"/>
                    <a:pt x="1" y="5"/>
                  </a:cubicBezTo>
                  <a:cubicBezTo>
                    <a:pt x="0" y="8"/>
                    <a:pt x="7" y="13"/>
                    <a:pt x="5" y="19"/>
                  </a:cubicBezTo>
                  <a:cubicBezTo>
                    <a:pt x="4" y="25"/>
                    <a:pt x="6" y="33"/>
                    <a:pt x="10" y="29"/>
                  </a:cubicBezTo>
                  <a:cubicBezTo>
                    <a:pt x="13" y="26"/>
                    <a:pt x="15" y="27"/>
                    <a:pt x="17" y="25"/>
                  </a:cubicBezTo>
                  <a:cubicBezTo>
                    <a:pt x="19" y="22"/>
                    <a:pt x="17" y="12"/>
                    <a:pt x="19" y="7"/>
                  </a:cubicBezTo>
                  <a:cubicBezTo>
                    <a:pt x="20" y="3"/>
                    <a:pt x="13" y="0"/>
                    <a:pt x="9" y="3"/>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63" name="Freeform 56"/>
            <p:cNvSpPr>
              <a:spLocks/>
            </p:cNvSpPr>
            <p:nvPr userDrawn="1"/>
          </p:nvSpPr>
          <p:spPr bwMode="auto">
            <a:xfrm>
              <a:off x="19843750" y="3446463"/>
              <a:ext cx="88900" cy="26988"/>
            </a:xfrm>
            <a:custGeom>
              <a:avLst/>
              <a:gdLst>
                <a:gd name="T0" fmla="*/ 26 w 32"/>
                <a:gd name="T1" fmla="*/ 5 h 10"/>
                <a:gd name="T2" fmla="*/ 9 w 32"/>
                <a:gd name="T3" fmla="*/ 3 h 10"/>
                <a:gd name="T4" fmla="*/ 2 w 32"/>
                <a:gd name="T5" fmla="*/ 6 h 10"/>
                <a:gd name="T6" fmla="*/ 18 w 32"/>
                <a:gd name="T7" fmla="*/ 10 h 10"/>
                <a:gd name="T8" fmla="*/ 32 w 32"/>
                <a:gd name="T9" fmla="*/ 5 h 10"/>
                <a:gd name="T10" fmla="*/ 26 w 32"/>
                <a:gd name="T11" fmla="*/ 5 h 10"/>
              </a:gdLst>
              <a:ahLst/>
              <a:cxnLst>
                <a:cxn ang="0">
                  <a:pos x="T0" y="T1"/>
                </a:cxn>
                <a:cxn ang="0">
                  <a:pos x="T2" y="T3"/>
                </a:cxn>
                <a:cxn ang="0">
                  <a:pos x="T4" y="T5"/>
                </a:cxn>
                <a:cxn ang="0">
                  <a:pos x="T6" y="T7"/>
                </a:cxn>
                <a:cxn ang="0">
                  <a:pos x="T8" y="T9"/>
                </a:cxn>
                <a:cxn ang="0">
                  <a:pos x="T10" y="T11"/>
                </a:cxn>
              </a:cxnLst>
              <a:rect l="0" t="0" r="r" b="b"/>
              <a:pathLst>
                <a:path w="32" h="10">
                  <a:moveTo>
                    <a:pt x="26" y="5"/>
                  </a:moveTo>
                  <a:cubicBezTo>
                    <a:pt x="23" y="3"/>
                    <a:pt x="12" y="6"/>
                    <a:pt x="9" y="3"/>
                  </a:cubicBezTo>
                  <a:cubicBezTo>
                    <a:pt x="6" y="0"/>
                    <a:pt x="0" y="5"/>
                    <a:pt x="2" y="6"/>
                  </a:cubicBezTo>
                  <a:cubicBezTo>
                    <a:pt x="6" y="6"/>
                    <a:pt x="12" y="10"/>
                    <a:pt x="18" y="10"/>
                  </a:cubicBezTo>
                  <a:cubicBezTo>
                    <a:pt x="24" y="10"/>
                    <a:pt x="32" y="7"/>
                    <a:pt x="32" y="5"/>
                  </a:cubicBezTo>
                  <a:cubicBezTo>
                    <a:pt x="32" y="4"/>
                    <a:pt x="28" y="6"/>
                    <a:pt x="26" y="5"/>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64" name="Freeform 57"/>
            <p:cNvSpPr>
              <a:spLocks/>
            </p:cNvSpPr>
            <p:nvPr userDrawn="1"/>
          </p:nvSpPr>
          <p:spPr bwMode="auto">
            <a:xfrm>
              <a:off x="18853150" y="2709863"/>
              <a:ext cx="152400" cy="161925"/>
            </a:xfrm>
            <a:custGeom>
              <a:avLst/>
              <a:gdLst>
                <a:gd name="T0" fmla="*/ 31 w 55"/>
                <a:gd name="T1" fmla="*/ 50 h 58"/>
                <a:gd name="T2" fmla="*/ 44 w 55"/>
                <a:gd name="T3" fmla="*/ 48 h 58"/>
                <a:gd name="T4" fmla="*/ 44 w 55"/>
                <a:gd name="T5" fmla="*/ 23 h 58"/>
                <a:gd name="T6" fmla="*/ 44 w 55"/>
                <a:gd name="T7" fmla="*/ 21 h 58"/>
                <a:gd name="T8" fmla="*/ 52 w 55"/>
                <a:gd name="T9" fmla="*/ 16 h 58"/>
                <a:gd name="T10" fmla="*/ 46 w 55"/>
                <a:gd name="T11" fmla="*/ 4 h 58"/>
                <a:gd name="T12" fmla="*/ 33 w 55"/>
                <a:gd name="T13" fmla="*/ 6 h 58"/>
                <a:gd name="T14" fmla="*/ 31 w 55"/>
                <a:gd name="T15" fmla="*/ 6 h 58"/>
                <a:gd name="T16" fmla="*/ 20 w 55"/>
                <a:gd name="T17" fmla="*/ 8 h 58"/>
                <a:gd name="T18" fmla="*/ 26 w 55"/>
                <a:gd name="T19" fmla="*/ 13 h 58"/>
                <a:gd name="T20" fmla="*/ 17 w 55"/>
                <a:gd name="T21" fmla="*/ 18 h 58"/>
                <a:gd name="T22" fmla="*/ 5 w 55"/>
                <a:gd name="T23" fmla="*/ 18 h 58"/>
                <a:gd name="T24" fmla="*/ 7 w 55"/>
                <a:gd name="T25" fmla="*/ 26 h 58"/>
                <a:gd name="T26" fmla="*/ 12 w 55"/>
                <a:gd name="T27" fmla="*/ 34 h 58"/>
                <a:gd name="T28" fmla="*/ 9 w 55"/>
                <a:gd name="T29" fmla="*/ 43 h 58"/>
                <a:gd name="T30" fmla="*/ 2 w 55"/>
                <a:gd name="T31" fmla="*/ 50 h 58"/>
                <a:gd name="T32" fmla="*/ 12 w 55"/>
                <a:gd name="T33" fmla="*/ 58 h 58"/>
                <a:gd name="T34" fmla="*/ 31 w 55"/>
                <a:gd name="T35" fmla="*/ 5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5" h="58">
                  <a:moveTo>
                    <a:pt x="31" y="50"/>
                  </a:moveTo>
                  <a:cubicBezTo>
                    <a:pt x="36" y="45"/>
                    <a:pt x="39" y="50"/>
                    <a:pt x="44" y="48"/>
                  </a:cubicBezTo>
                  <a:cubicBezTo>
                    <a:pt x="49" y="45"/>
                    <a:pt x="46" y="27"/>
                    <a:pt x="44" y="23"/>
                  </a:cubicBezTo>
                  <a:cubicBezTo>
                    <a:pt x="43" y="22"/>
                    <a:pt x="44" y="22"/>
                    <a:pt x="44" y="21"/>
                  </a:cubicBezTo>
                  <a:cubicBezTo>
                    <a:pt x="44" y="19"/>
                    <a:pt x="49" y="19"/>
                    <a:pt x="52" y="16"/>
                  </a:cubicBezTo>
                  <a:cubicBezTo>
                    <a:pt x="55" y="13"/>
                    <a:pt x="50" y="8"/>
                    <a:pt x="46" y="4"/>
                  </a:cubicBezTo>
                  <a:cubicBezTo>
                    <a:pt x="42" y="0"/>
                    <a:pt x="37" y="6"/>
                    <a:pt x="33" y="6"/>
                  </a:cubicBezTo>
                  <a:cubicBezTo>
                    <a:pt x="32" y="6"/>
                    <a:pt x="32" y="6"/>
                    <a:pt x="31" y="6"/>
                  </a:cubicBezTo>
                  <a:cubicBezTo>
                    <a:pt x="27" y="4"/>
                    <a:pt x="21" y="4"/>
                    <a:pt x="20" y="8"/>
                  </a:cubicBezTo>
                  <a:cubicBezTo>
                    <a:pt x="20" y="12"/>
                    <a:pt x="25" y="11"/>
                    <a:pt x="26" y="13"/>
                  </a:cubicBezTo>
                  <a:cubicBezTo>
                    <a:pt x="26" y="16"/>
                    <a:pt x="20" y="15"/>
                    <a:pt x="17" y="18"/>
                  </a:cubicBezTo>
                  <a:cubicBezTo>
                    <a:pt x="13" y="20"/>
                    <a:pt x="9" y="16"/>
                    <a:pt x="5" y="18"/>
                  </a:cubicBezTo>
                  <a:cubicBezTo>
                    <a:pt x="2" y="20"/>
                    <a:pt x="10" y="22"/>
                    <a:pt x="7" y="26"/>
                  </a:cubicBezTo>
                  <a:cubicBezTo>
                    <a:pt x="4" y="30"/>
                    <a:pt x="7" y="30"/>
                    <a:pt x="12" y="34"/>
                  </a:cubicBezTo>
                  <a:cubicBezTo>
                    <a:pt x="16" y="37"/>
                    <a:pt x="9" y="38"/>
                    <a:pt x="9" y="43"/>
                  </a:cubicBezTo>
                  <a:cubicBezTo>
                    <a:pt x="9" y="47"/>
                    <a:pt x="3" y="47"/>
                    <a:pt x="2" y="50"/>
                  </a:cubicBezTo>
                  <a:cubicBezTo>
                    <a:pt x="0" y="52"/>
                    <a:pt x="7" y="58"/>
                    <a:pt x="12" y="58"/>
                  </a:cubicBezTo>
                  <a:cubicBezTo>
                    <a:pt x="16" y="58"/>
                    <a:pt x="25" y="56"/>
                    <a:pt x="31" y="50"/>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65" name="Freeform 58"/>
            <p:cNvSpPr>
              <a:spLocks/>
            </p:cNvSpPr>
            <p:nvPr userDrawn="1"/>
          </p:nvSpPr>
          <p:spPr bwMode="auto">
            <a:xfrm>
              <a:off x="19119850" y="2479675"/>
              <a:ext cx="22225" cy="39688"/>
            </a:xfrm>
            <a:custGeom>
              <a:avLst/>
              <a:gdLst>
                <a:gd name="T0" fmla="*/ 2 w 8"/>
                <a:gd name="T1" fmla="*/ 13 h 14"/>
                <a:gd name="T2" fmla="*/ 4 w 8"/>
                <a:gd name="T3" fmla="*/ 1 h 14"/>
                <a:gd name="T4" fmla="*/ 2 w 8"/>
                <a:gd name="T5" fmla="*/ 13 h 14"/>
              </a:gdLst>
              <a:ahLst/>
              <a:cxnLst>
                <a:cxn ang="0">
                  <a:pos x="T0" y="T1"/>
                </a:cxn>
                <a:cxn ang="0">
                  <a:pos x="T2" y="T3"/>
                </a:cxn>
                <a:cxn ang="0">
                  <a:pos x="T4" y="T5"/>
                </a:cxn>
              </a:cxnLst>
              <a:rect l="0" t="0" r="r" b="b"/>
              <a:pathLst>
                <a:path w="8" h="14">
                  <a:moveTo>
                    <a:pt x="2" y="13"/>
                  </a:moveTo>
                  <a:cubicBezTo>
                    <a:pt x="5" y="10"/>
                    <a:pt x="8" y="0"/>
                    <a:pt x="4" y="1"/>
                  </a:cubicBezTo>
                  <a:cubicBezTo>
                    <a:pt x="0" y="2"/>
                    <a:pt x="1" y="14"/>
                    <a:pt x="2" y="13"/>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66" name="Freeform 59"/>
            <p:cNvSpPr>
              <a:spLocks/>
            </p:cNvSpPr>
            <p:nvPr userDrawn="1"/>
          </p:nvSpPr>
          <p:spPr bwMode="auto">
            <a:xfrm>
              <a:off x="18961100" y="2557463"/>
              <a:ext cx="261938" cy="377825"/>
            </a:xfrm>
            <a:custGeom>
              <a:avLst/>
              <a:gdLst>
                <a:gd name="T0" fmla="*/ 3 w 94"/>
                <a:gd name="T1" fmla="*/ 24 h 136"/>
                <a:gd name="T2" fmla="*/ 11 w 94"/>
                <a:gd name="T3" fmla="*/ 30 h 136"/>
                <a:gd name="T4" fmla="*/ 7 w 94"/>
                <a:gd name="T5" fmla="*/ 38 h 136"/>
                <a:gd name="T6" fmla="*/ 12 w 94"/>
                <a:gd name="T7" fmla="*/ 44 h 136"/>
                <a:gd name="T8" fmla="*/ 3 w 94"/>
                <a:gd name="T9" fmla="*/ 50 h 136"/>
                <a:gd name="T10" fmla="*/ 11 w 94"/>
                <a:gd name="T11" fmla="*/ 48 h 136"/>
                <a:gd name="T12" fmla="*/ 15 w 94"/>
                <a:gd name="T13" fmla="*/ 54 h 136"/>
                <a:gd name="T14" fmla="*/ 22 w 94"/>
                <a:gd name="T15" fmla="*/ 46 h 136"/>
                <a:gd name="T16" fmla="*/ 22 w 94"/>
                <a:gd name="T17" fmla="*/ 53 h 136"/>
                <a:gd name="T18" fmla="*/ 19 w 94"/>
                <a:gd name="T19" fmla="*/ 64 h 136"/>
                <a:gd name="T20" fmla="*/ 34 w 94"/>
                <a:gd name="T21" fmla="*/ 63 h 136"/>
                <a:gd name="T22" fmla="*/ 37 w 94"/>
                <a:gd name="T23" fmla="*/ 66 h 136"/>
                <a:gd name="T24" fmla="*/ 38 w 94"/>
                <a:gd name="T25" fmla="*/ 72 h 136"/>
                <a:gd name="T26" fmla="*/ 41 w 94"/>
                <a:gd name="T27" fmla="*/ 76 h 136"/>
                <a:gd name="T28" fmla="*/ 40 w 94"/>
                <a:gd name="T29" fmla="*/ 86 h 136"/>
                <a:gd name="T30" fmla="*/ 29 w 94"/>
                <a:gd name="T31" fmla="*/ 86 h 136"/>
                <a:gd name="T32" fmla="*/ 26 w 94"/>
                <a:gd name="T33" fmla="*/ 88 h 136"/>
                <a:gd name="T34" fmla="*/ 23 w 94"/>
                <a:gd name="T35" fmla="*/ 95 h 136"/>
                <a:gd name="T36" fmla="*/ 29 w 94"/>
                <a:gd name="T37" fmla="*/ 99 h 136"/>
                <a:gd name="T38" fmla="*/ 19 w 94"/>
                <a:gd name="T39" fmla="*/ 106 h 136"/>
                <a:gd name="T40" fmla="*/ 23 w 94"/>
                <a:gd name="T41" fmla="*/ 111 h 136"/>
                <a:gd name="T42" fmla="*/ 29 w 94"/>
                <a:gd name="T43" fmla="*/ 112 h 136"/>
                <a:gd name="T44" fmla="*/ 41 w 94"/>
                <a:gd name="T45" fmla="*/ 114 h 136"/>
                <a:gd name="T46" fmla="*/ 42 w 94"/>
                <a:gd name="T47" fmla="*/ 116 h 136"/>
                <a:gd name="T48" fmla="*/ 30 w 94"/>
                <a:gd name="T49" fmla="*/ 118 h 136"/>
                <a:gd name="T50" fmla="*/ 16 w 94"/>
                <a:gd name="T51" fmla="*/ 135 h 136"/>
                <a:gd name="T52" fmla="*/ 24 w 94"/>
                <a:gd name="T53" fmla="*/ 130 h 136"/>
                <a:gd name="T54" fmla="*/ 32 w 94"/>
                <a:gd name="T55" fmla="*/ 132 h 136"/>
                <a:gd name="T56" fmla="*/ 37 w 94"/>
                <a:gd name="T57" fmla="*/ 127 h 136"/>
                <a:gd name="T58" fmla="*/ 44 w 94"/>
                <a:gd name="T59" fmla="*/ 126 h 136"/>
                <a:gd name="T60" fmla="*/ 53 w 94"/>
                <a:gd name="T61" fmla="*/ 123 h 136"/>
                <a:gd name="T62" fmla="*/ 61 w 94"/>
                <a:gd name="T63" fmla="*/ 126 h 136"/>
                <a:gd name="T64" fmla="*/ 73 w 94"/>
                <a:gd name="T65" fmla="*/ 123 h 136"/>
                <a:gd name="T66" fmla="*/ 88 w 94"/>
                <a:gd name="T67" fmla="*/ 117 h 136"/>
                <a:gd name="T68" fmla="*/ 84 w 94"/>
                <a:gd name="T69" fmla="*/ 115 h 136"/>
                <a:gd name="T70" fmla="*/ 84 w 94"/>
                <a:gd name="T71" fmla="*/ 109 h 136"/>
                <a:gd name="T72" fmla="*/ 93 w 94"/>
                <a:gd name="T73" fmla="*/ 98 h 136"/>
                <a:gd name="T74" fmla="*/ 82 w 94"/>
                <a:gd name="T75" fmla="*/ 93 h 136"/>
                <a:gd name="T76" fmla="*/ 77 w 94"/>
                <a:gd name="T77" fmla="*/ 92 h 136"/>
                <a:gd name="T78" fmla="*/ 77 w 94"/>
                <a:gd name="T79" fmla="*/ 86 h 136"/>
                <a:gd name="T80" fmla="*/ 73 w 94"/>
                <a:gd name="T81" fmla="*/ 81 h 136"/>
                <a:gd name="T82" fmla="*/ 65 w 94"/>
                <a:gd name="T83" fmla="*/ 68 h 136"/>
                <a:gd name="T84" fmla="*/ 58 w 94"/>
                <a:gd name="T85" fmla="*/ 55 h 136"/>
                <a:gd name="T86" fmla="*/ 51 w 94"/>
                <a:gd name="T87" fmla="*/ 49 h 136"/>
                <a:gd name="T88" fmla="*/ 41 w 94"/>
                <a:gd name="T89" fmla="*/ 48 h 136"/>
                <a:gd name="T90" fmla="*/ 45 w 94"/>
                <a:gd name="T91" fmla="*/ 41 h 136"/>
                <a:gd name="T92" fmla="*/ 53 w 94"/>
                <a:gd name="T93" fmla="*/ 22 h 136"/>
                <a:gd name="T94" fmla="*/ 34 w 94"/>
                <a:gd name="T95" fmla="*/ 21 h 136"/>
                <a:gd name="T96" fmla="*/ 30 w 94"/>
                <a:gd name="T97" fmla="*/ 18 h 136"/>
                <a:gd name="T98" fmla="*/ 38 w 94"/>
                <a:gd name="T99" fmla="*/ 9 h 136"/>
                <a:gd name="T100" fmla="*/ 40 w 94"/>
                <a:gd name="T101" fmla="*/ 3 h 136"/>
                <a:gd name="T102" fmla="*/ 35 w 94"/>
                <a:gd name="T103" fmla="*/ 7 h 136"/>
                <a:gd name="T104" fmla="*/ 23 w 94"/>
                <a:gd name="T105" fmla="*/ 7 h 136"/>
                <a:gd name="T106" fmla="*/ 17 w 94"/>
                <a:gd name="T107" fmla="*/ 16 h 136"/>
                <a:gd name="T108" fmla="*/ 12 w 94"/>
                <a:gd name="T109" fmla="*/ 23 h 136"/>
                <a:gd name="T110" fmla="*/ 9 w 94"/>
                <a:gd name="T111" fmla="*/ 26 h 136"/>
                <a:gd name="T112" fmla="*/ 3 w 94"/>
                <a:gd name="T113" fmla="*/ 24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4" h="136">
                  <a:moveTo>
                    <a:pt x="3" y="24"/>
                  </a:moveTo>
                  <a:cubicBezTo>
                    <a:pt x="0" y="26"/>
                    <a:pt x="6" y="30"/>
                    <a:pt x="11" y="30"/>
                  </a:cubicBezTo>
                  <a:cubicBezTo>
                    <a:pt x="15" y="31"/>
                    <a:pt x="7" y="34"/>
                    <a:pt x="7" y="38"/>
                  </a:cubicBezTo>
                  <a:cubicBezTo>
                    <a:pt x="6" y="42"/>
                    <a:pt x="12" y="41"/>
                    <a:pt x="12" y="44"/>
                  </a:cubicBezTo>
                  <a:cubicBezTo>
                    <a:pt x="13" y="47"/>
                    <a:pt x="3" y="47"/>
                    <a:pt x="3" y="50"/>
                  </a:cubicBezTo>
                  <a:cubicBezTo>
                    <a:pt x="3" y="53"/>
                    <a:pt x="9" y="49"/>
                    <a:pt x="11" y="48"/>
                  </a:cubicBezTo>
                  <a:cubicBezTo>
                    <a:pt x="13" y="46"/>
                    <a:pt x="10" y="55"/>
                    <a:pt x="15" y="54"/>
                  </a:cubicBezTo>
                  <a:cubicBezTo>
                    <a:pt x="21" y="53"/>
                    <a:pt x="20" y="45"/>
                    <a:pt x="22" y="46"/>
                  </a:cubicBezTo>
                  <a:cubicBezTo>
                    <a:pt x="24" y="46"/>
                    <a:pt x="21" y="50"/>
                    <a:pt x="22" y="53"/>
                  </a:cubicBezTo>
                  <a:cubicBezTo>
                    <a:pt x="24" y="57"/>
                    <a:pt x="18" y="62"/>
                    <a:pt x="19" y="64"/>
                  </a:cubicBezTo>
                  <a:cubicBezTo>
                    <a:pt x="19" y="66"/>
                    <a:pt x="30" y="66"/>
                    <a:pt x="34" y="63"/>
                  </a:cubicBezTo>
                  <a:cubicBezTo>
                    <a:pt x="38" y="59"/>
                    <a:pt x="39" y="63"/>
                    <a:pt x="37" y="66"/>
                  </a:cubicBezTo>
                  <a:cubicBezTo>
                    <a:pt x="34" y="69"/>
                    <a:pt x="35" y="71"/>
                    <a:pt x="38" y="72"/>
                  </a:cubicBezTo>
                  <a:cubicBezTo>
                    <a:pt x="42" y="73"/>
                    <a:pt x="43" y="74"/>
                    <a:pt x="41" y="76"/>
                  </a:cubicBezTo>
                  <a:cubicBezTo>
                    <a:pt x="40" y="79"/>
                    <a:pt x="41" y="84"/>
                    <a:pt x="40" y="86"/>
                  </a:cubicBezTo>
                  <a:cubicBezTo>
                    <a:pt x="40" y="88"/>
                    <a:pt x="30" y="88"/>
                    <a:pt x="29" y="86"/>
                  </a:cubicBezTo>
                  <a:cubicBezTo>
                    <a:pt x="29" y="85"/>
                    <a:pt x="25" y="86"/>
                    <a:pt x="26" y="88"/>
                  </a:cubicBezTo>
                  <a:cubicBezTo>
                    <a:pt x="27" y="90"/>
                    <a:pt x="23" y="93"/>
                    <a:pt x="23" y="95"/>
                  </a:cubicBezTo>
                  <a:cubicBezTo>
                    <a:pt x="23" y="97"/>
                    <a:pt x="29" y="96"/>
                    <a:pt x="29" y="99"/>
                  </a:cubicBezTo>
                  <a:cubicBezTo>
                    <a:pt x="29" y="101"/>
                    <a:pt x="25" y="104"/>
                    <a:pt x="19" y="106"/>
                  </a:cubicBezTo>
                  <a:cubicBezTo>
                    <a:pt x="13" y="108"/>
                    <a:pt x="20" y="113"/>
                    <a:pt x="23" y="111"/>
                  </a:cubicBezTo>
                  <a:cubicBezTo>
                    <a:pt x="26" y="108"/>
                    <a:pt x="25" y="112"/>
                    <a:pt x="29" y="112"/>
                  </a:cubicBezTo>
                  <a:cubicBezTo>
                    <a:pt x="34" y="112"/>
                    <a:pt x="36" y="115"/>
                    <a:pt x="41" y="114"/>
                  </a:cubicBezTo>
                  <a:cubicBezTo>
                    <a:pt x="45" y="112"/>
                    <a:pt x="45" y="114"/>
                    <a:pt x="42" y="116"/>
                  </a:cubicBezTo>
                  <a:cubicBezTo>
                    <a:pt x="38" y="119"/>
                    <a:pt x="33" y="116"/>
                    <a:pt x="30" y="118"/>
                  </a:cubicBezTo>
                  <a:cubicBezTo>
                    <a:pt x="27" y="120"/>
                    <a:pt x="14" y="132"/>
                    <a:pt x="16" y="135"/>
                  </a:cubicBezTo>
                  <a:cubicBezTo>
                    <a:pt x="18" y="136"/>
                    <a:pt x="20" y="132"/>
                    <a:pt x="24" y="130"/>
                  </a:cubicBezTo>
                  <a:cubicBezTo>
                    <a:pt x="29" y="128"/>
                    <a:pt x="29" y="131"/>
                    <a:pt x="32" y="132"/>
                  </a:cubicBezTo>
                  <a:cubicBezTo>
                    <a:pt x="35" y="132"/>
                    <a:pt x="35" y="126"/>
                    <a:pt x="37" y="127"/>
                  </a:cubicBezTo>
                  <a:cubicBezTo>
                    <a:pt x="39" y="127"/>
                    <a:pt x="41" y="125"/>
                    <a:pt x="44" y="126"/>
                  </a:cubicBezTo>
                  <a:cubicBezTo>
                    <a:pt x="48" y="126"/>
                    <a:pt x="51" y="125"/>
                    <a:pt x="53" y="123"/>
                  </a:cubicBezTo>
                  <a:cubicBezTo>
                    <a:pt x="55" y="122"/>
                    <a:pt x="60" y="127"/>
                    <a:pt x="61" y="126"/>
                  </a:cubicBezTo>
                  <a:cubicBezTo>
                    <a:pt x="63" y="124"/>
                    <a:pt x="70" y="123"/>
                    <a:pt x="73" y="123"/>
                  </a:cubicBezTo>
                  <a:cubicBezTo>
                    <a:pt x="77" y="123"/>
                    <a:pt x="86" y="119"/>
                    <a:pt x="88" y="117"/>
                  </a:cubicBezTo>
                  <a:cubicBezTo>
                    <a:pt x="91" y="115"/>
                    <a:pt x="87" y="114"/>
                    <a:pt x="84" y="115"/>
                  </a:cubicBezTo>
                  <a:cubicBezTo>
                    <a:pt x="80" y="115"/>
                    <a:pt x="81" y="112"/>
                    <a:pt x="84" y="109"/>
                  </a:cubicBezTo>
                  <a:cubicBezTo>
                    <a:pt x="88" y="105"/>
                    <a:pt x="93" y="103"/>
                    <a:pt x="93" y="98"/>
                  </a:cubicBezTo>
                  <a:cubicBezTo>
                    <a:pt x="94" y="94"/>
                    <a:pt x="83" y="90"/>
                    <a:pt x="82" y="93"/>
                  </a:cubicBezTo>
                  <a:cubicBezTo>
                    <a:pt x="81" y="95"/>
                    <a:pt x="79" y="95"/>
                    <a:pt x="77" y="92"/>
                  </a:cubicBezTo>
                  <a:cubicBezTo>
                    <a:pt x="75" y="89"/>
                    <a:pt x="78" y="87"/>
                    <a:pt x="77" y="86"/>
                  </a:cubicBezTo>
                  <a:cubicBezTo>
                    <a:pt x="75" y="86"/>
                    <a:pt x="73" y="82"/>
                    <a:pt x="73" y="81"/>
                  </a:cubicBezTo>
                  <a:cubicBezTo>
                    <a:pt x="74" y="79"/>
                    <a:pt x="71" y="69"/>
                    <a:pt x="65" y="68"/>
                  </a:cubicBezTo>
                  <a:cubicBezTo>
                    <a:pt x="60" y="66"/>
                    <a:pt x="59" y="59"/>
                    <a:pt x="58" y="55"/>
                  </a:cubicBezTo>
                  <a:cubicBezTo>
                    <a:pt x="57" y="51"/>
                    <a:pt x="54" y="53"/>
                    <a:pt x="51" y="49"/>
                  </a:cubicBezTo>
                  <a:cubicBezTo>
                    <a:pt x="48" y="46"/>
                    <a:pt x="44" y="48"/>
                    <a:pt x="41" y="48"/>
                  </a:cubicBezTo>
                  <a:cubicBezTo>
                    <a:pt x="39" y="48"/>
                    <a:pt x="41" y="43"/>
                    <a:pt x="45" y="41"/>
                  </a:cubicBezTo>
                  <a:cubicBezTo>
                    <a:pt x="49" y="38"/>
                    <a:pt x="53" y="25"/>
                    <a:pt x="53" y="22"/>
                  </a:cubicBezTo>
                  <a:cubicBezTo>
                    <a:pt x="53" y="19"/>
                    <a:pt x="37" y="20"/>
                    <a:pt x="34" y="21"/>
                  </a:cubicBezTo>
                  <a:cubicBezTo>
                    <a:pt x="30" y="23"/>
                    <a:pt x="27" y="19"/>
                    <a:pt x="30" y="18"/>
                  </a:cubicBezTo>
                  <a:cubicBezTo>
                    <a:pt x="33" y="17"/>
                    <a:pt x="38" y="11"/>
                    <a:pt x="38" y="9"/>
                  </a:cubicBezTo>
                  <a:cubicBezTo>
                    <a:pt x="38" y="7"/>
                    <a:pt x="42" y="5"/>
                    <a:pt x="40" y="3"/>
                  </a:cubicBezTo>
                  <a:cubicBezTo>
                    <a:pt x="37" y="0"/>
                    <a:pt x="37" y="5"/>
                    <a:pt x="35" y="7"/>
                  </a:cubicBezTo>
                  <a:cubicBezTo>
                    <a:pt x="33" y="8"/>
                    <a:pt x="28" y="8"/>
                    <a:pt x="23" y="7"/>
                  </a:cubicBezTo>
                  <a:cubicBezTo>
                    <a:pt x="18" y="6"/>
                    <a:pt x="17" y="13"/>
                    <a:pt x="17" y="16"/>
                  </a:cubicBezTo>
                  <a:cubicBezTo>
                    <a:pt x="17" y="19"/>
                    <a:pt x="11" y="21"/>
                    <a:pt x="12" y="23"/>
                  </a:cubicBezTo>
                  <a:cubicBezTo>
                    <a:pt x="13" y="26"/>
                    <a:pt x="11" y="28"/>
                    <a:pt x="9" y="26"/>
                  </a:cubicBezTo>
                  <a:cubicBezTo>
                    <a:pt x="8" y="25"/>
                    <a:pt x="6" y="21"/>
                    <a:pt x="3" y="24"/>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67" name="Freeform 60"/>
            <p:cNvSpPr>
              <a:spLocks/>
            </p:cNvSpPr>
            <p:nvPr userDrawn="1"/>
          </p:nvSpPr>
          <p:spPr bwMode="auto">
            <a:xfrm>
              <a:off x="18948400" y="2579688"/>
              <a:ext cx="34925" cy="30163"/>
            </a:xfrm>
            <a:custGeom>
              <a:avLst/>
              <a:gdLst>
                <a:gd name="T0" fmla="*/ 3 w 13"/>
                <a:gd name="T1" fmla="*/ 11 h 11"/>
                <a:gd name="T2" fmla="*/ 10 w 13"/>
                <a:gd name="T3" fmla="*/ 2 h 11"/>
                <a:gd name="T4" fmla="*/ 3 w 13"/>
                <a:gd name="T5" fmla="*/ 11 h 11"/>
              </a:gdLst>
              <a:ahLst/>
              <a:cxnLst>
                <a:cxn ang="0">
                  <a:pos x="T0" y="T1"/>
                </a:cxn>
                <a:cxn ang="0">
                  <a:pos x="T2" y="T3"/>
                </a:cxn>
                <a:cxn ang="0">
                  <a:pos x="T4" y="T5"/>
                </a:cxn>
              </a:cxnLst>
              <a:rect l="0" t="0" r="r" b="b"/>
              <a:pathLst>
                <a:path w="13" h="11">
                  <a:moveTo>
                    <a:pt x="3" y="11"/>
                  </a:moveTo>
                  <a:cubicBezTo>
                    <a:pt x="8" y="11"/>
                    <a:pt x="13" y="4"/>
                    <a:pt x="10" y="2"/>
                  </a:cubicBezTo>
                  <a:cubicBezTo>
                    <a:pt x="8" y="0"/>
                    <a:pt x="0" y="11"/>
                    <a:pt x="3" y="11"/>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68" name="Freeform 61"/>
            <p:cNvSpPr>
              <a:spLocks/>
            </p:cNvSpPr>
            <p:nvPr userDrawn="1"/>
          </p:nvSpPr>
          <p:spPr bwMode="auto">
            <a:xfrm>
              <a:off x="19494500" y="2679700"/>
              <a:ext cx="52388" cy="66675"/>
            </a:xfrm>
            <a:custGeom>
              <a:avLst/>
              <a:gdLst>
                <a:gd name="T0" fmla="*/ 17 w 19"/>
                <a:gd name="T1" fmla="*/ 3 h 24"/>
                <a:gd name="T2" fmla="*/ 14 w 19"/>
                <a:gd name="T3" fmla="*/ 6 h 24"/>
                <a:gd name="T4" fmla="*/ 10 w 19"/>
                <a:gd name="T5" fmla="*/ 3 h 24"/>
                <a:gd name="T6" fmla="*/ 3 w 19"/>
                <a:gd name="T7" fmla="*/ 6 h 24"/>
                <a:gd name="T8" fmla="*/ 7 w 19"/>
                <a:gd name="T9" fmla="*/ 16 h 24"/>
                <a:gd name="T10" fmla="*/ 4 w 19"/>
                <a:gd name="T11" fmla="*/ 19 h 24"/>
                <a:gd name="T12" fmla="*/ 7 w 19"/>
                <a:gd name="T13" fmla="*/ 24 h 24"/>
                <a:gd name="T14" fmla="*/ 15 w 19"/>
                <a:gd name="T15" fmla="*/ 15 h 24"/>
                <a:gd name="T16" fmla="*/ 17 w 19"/>
                <a:gd name="T17" fmla="*/ 3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24">
                  <a:moveTo>
                    <a:pt x="17" y="3"/>
                  </a:moveTo>
                  <a:cubicBezTo>
                    <a:pt x="16" y="2"/>
                    <a:pt x="15" y="5"/>
                    <a:pt x="14" y="6"/>
                  </a:cubicBezTo>
                  <a:cubicBezTo>
                    <a:pt x="12" y="6"/>
                    <a:pt x="11" y="0"/>
                    <a:pt x="10" y="3"/>
                  </a:cubicBezTo>
                  <a:cubicBezTo>
                    <a:pt x="10" y="7"/>
                    <a:pt x="6" y="2"/>
                    <a:pt x="3" y="6"/>
                  </a:cubicBezTo>
                  <a:cubicBezTo>
                    <a:pt x="0" y="11"/>
                    <a:pt x="5" y="15"/>
                    <a:pt x="7" y="16"/>
                  </a:cubicBezTo>
                  <a:cubicBezTo>
                    <a:pt x="10" y="17"/>
                    <a:pt x="7" y="19"/>
                    <a:pt x="4" y="19"/>
                  </a:cubicBezTo>
                  <a:cubicBezTo>
                    <a:pt x="2" y="18"/>
                    <a:pt x="3" y="23"/>
                    <a:pt x="7" y="24"/>
                  </a:cubicBezTo>
                  <a:cubicBezTo>
                    <a:pt x="11" y="24"/>
                    <a:pt x="15" y="17"/>
                    <a:pt x="15" y="15"/>
                  </a:cubicBezTo>
                  <a:cubicBezTo>
                    <a:pt x="14" y="13"/>
                    <a:pt x="19" y="4"/>
                    <a:pt x="17" y="3"/>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69" name="Freeform 62"/>
            <p:cNvSpPr>
              <a:spLocks/>
            </p:cNvSpPr>
            <p:nvPr userDrawn="1"/>
          </p:nvSpPr>
          <p:spPr bwMode="auto">
            <a:xfrm>
              <a:off x="19694525" y="2608263"/>
              <a:ext cx="41275" cy="44450"/>
            </a:xfrm>
            <a:custGeom>
              <a:avLst/>
              <a:gdLst>
                <a:gd name="T0" fmla="*/ 2 w 15"/>
                <a:gd name="T1" fmla="*/ 14 h 16"/>
                <a:gd name="T2" fmla="*/ 9 w 15"/>
                <a:gd name="T3" fmla="*/ 0 h 16"/>
                <a:gd name="T4" fmla="*/ 2 w 15"/>
                <a:gd name="T5" fmla="*/ 14 h 16"/>
              </a:gdLst>
              <a:ahLst/>
              <a:cxnLst>
                <a:cxn ang="0">
                  <a:pos x="T0" y="T1"/>
                </a:cxn>
                <a:cxn ang="0">
                  <a:pos x="T2" y="T3"/>
                </a:cxn>
                <a:cxn ang="0">
                  <a:pos x="T4" y="T5"/>
                </a:cxn>
              </a:cxnLst>
              <a:rect l="0" t="0" r="r" b="b"/>
              <a:pathLst>
                <a:path w="15" h="16">
                  <a:moveTo>
                    <a:pt x="2" y="14"/>
                  </a:moveTo>
                  <a:cubicBezTo>
                    <a:pt x="3" y="16"/>
                    <a:pt x="15" y="0"/>
                    <a:pt x="9" y="0"/>
                  </a:cubicBezTo>
                  <a:cubicBezTo>
                    <a:pt x="3" y="0"/>
                    <a:pt x="0" y="12"/>
                    <a:pt x="2" y="14"/>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70" name="Freeform 63"/>
            <p:cNvSpPr>
              <a:spLocks/>
            </p:cNvSpPr>
            <p:nvPr userDrawn="1"/>
          </p:nvSpPr>
          <p:spPr bwMode="auto">
            <a:xfrm>
              <a:off x="19810413" y="2554288"/>
              <a:ext cx="30163" cy="11113"/>
            </a:xfrm>
            <a:custGeom>
              <a:avLst/>
              <a:gdLst>
                <a:gd name="T0" fmla="*/ 9 w 11"/>
                <a:gd name="T1" fmla="*/ 2 h 4"/>
                <a:gd name="T2" fmla="*/ 3 w 11"/>
                <a:gd name="T3" fmla="*/ 3 h 4"/>
                <a:gd name="T4" fmla="*/ 9 w 11"/>
                <a:gd name="T5" fmla="*/ 2 h 4"/>
              </a:gdLst>
              <a:ahLst/>
              <a:cxnLst>
                <a:cxn ang="0">
                  <a:pos x="T0" y="T1"/>
                </a:cxn>
                <a:cxn ang="0">
                  <a:pos x="T2" y="T3"/>
                </a:cxn>
                <a:cxn ang="0">
                  <a:pos x="T4" y="T5"/>
                </a:cxn>
              </a:cxnLst>
              <a:rect l="0" t="0" r="r" b="b"/>
              <a:pathLst>
                <a:path w="11" h="4">
                  <a:moveTo>
                    <a:pt x="9" y="2"/>
                  </a:moveTo>
                  <a:cubicBezTo>
                    <a:pt x="11" y="0"/>
                    <a:pt x="0" y="1"/>
                    <a:pt x="3" y="3"/>
                  </a:cubicBezTo>
                  <a:cubicBezTo>
                    <a:pt x="4" y="4"/>
                    <a:pt x="8" y="4"/>
                    <a:pt x="9" y="2"/>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71" name="Freeform 64"/>
            <p:cNvSpPr>
              <a:spLocks/>
            </p:cNvSpPr>
            <p:nvPr userDrawn="1"/>
          </p:nvSpPr>
          <p:spPr bwMode="auto">
            <a:xfrm>
              <a:off x="19805650" y="2568575"/>
              <a:ext cx="41275" cy="30163"/>
            </a:xfrm>
            <a:custGeom>
              <a:avLst/>
              <a:gdLst>
                <a:gd name="T0" fmla="*/ 2 w 15"/>
                <a:gd name="T1" fmla="*/ 11 h 11"/>
                <a:gd name="T2" fmla="*/ 13 w 15"/>
                <a:gd name="T3" fmla="*/ 4 h 11"/>
                <a:gd name="T4" fmla="*/ 7 w 15"/>
                <a:gd name="T5" fmla="*/ 2 h 11"/>
                <a:gd name="T6" fmla="*/ 2 w 15"/>
                <a:gd name="T7" fmla="*/ 11 h 11"/>
              </a:gdLst>
              <a:ahLst/>
              <a:cxnLst>
                <a:cxn ang="0">
                  <a:pos x="T0" y="T1"/>
                </a:cxn>
                <a:cxn ang="0">
                  <a:pos x="T2" y="T3"/>
                </a:cxn>
                <a:cxn ang="0">
                  <a:pos x="T4" y="T5"/>
                </a:cxn>
                <a:cxn ang="0">
                  <a:pos x="T6" y="T7"/>
                </a:cxn>
              </a:cxnLst>
              <a:rect l="0" t="0" r="r" b="b"/>
              <a:pathLst>
                <a:path w="15" h="11">
                  <a:moveTo>
                    <a:pt x="2" y="11"/>
                  </a:moveTo>
                  <a:cubicBezTo>
                    <a:pt x="5" y="11"/>
                    <a:pt x="12" y="5"/>
                    <a:pt x="13" y="4"/>
                  </a:cubicBezTo>
                  <a:cubicBezTo>
                    <a:pt x="15" y="2"/>
                    <a:pt x="12" y="0"/>
                    <a:pt x="7" y="2"/>
                  </a:cubicBezTo>
                  <a:cubicBezTo>
                    <a:pt x="1" y="3"/>
                    <a:pt x="0" y="11"/>
                    <a:pt x="2" y="11"/>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72" name="Freeform 65"/>
            <p:cNvSpPr>
              <a:spLocks/>
            </p:cNvSpPr>
            <p:nvPr userDrawn="1"/>
          </p:nvSpPr>
          <p:spPr bwMode="auto">
            <a:xfrm>
              <a:off x="20051713" y="2035175"/>
              <a:ext cx="3175" cy="3175"/>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1"/>
                    <a:pt x="0" y="1"/>
                    <a:pt x="0" y="1"/>
                  </a:cubicBezTo>
                  <a:cubicBezTo>
                    <a:pt x="1" y="1"/>
                    <a:pt x="1" y="0"/>
                    <a:pt x="1" y="0"/>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73" name="Freeform 66"/>
            <p:cNvSpPr>
              <a:spLocks noEditPoints="1"/>
            </p:cNvSpPr>
            <p:nvPr userDrawn="1"/>
          </p:nvSpPr>
          <p:spPr bwMode="auto">
            <a:xfrm>
              <a:off x="19310350" y="1957388"/>
              <a:ext cx="781050" cy="760413"/>
            </a:xfrm>
            <a:custGeom>
              <a:avLst/>
              <a:gdLst>
                <a:gd name="T0" fmla="*/ 4 w 281"/>
                <a:gd name="T1" fmla="*/ 189 h 274"/>
                <a:gd name="T2" fmla="*/ 18 w 281"/>
                <a:gd name="T3" fmla="*/ 198 h 274"/>
                <a:gd name="T4" fmla="*/ 4 w 281"/>
                <a:gd name="T5" fmla="*/ 211 h 274"/>
                <a:gd name="T6" fmla="*/ 8 w 281"/>
                <a:gd name="T7" fmla="*/ 218 h 274"/>
                <a:gd name="T8" fmla="*/ 59 w 281"/>
                <a:gd name="T9" fmla="*/ 214 h 274"/>
                <a:gd name="T10" fmla="*/ 69 w 281"/>
                <a:gd name="T11" fmla="*/ 218 h 274"/>
                <a:gd name="T12" fmla="*/ 85 w 281"/>
                <a:gd name="T13" fmla="*/ 258 h 274"/>
                <a:gd name="T14" fmla="*/ 100 w 281"/>
                <a:gd name="T15" fmla="*/ 265 h 274"/>
                <a:gd name="T16" fmla="*/ 122 w 281"/>
                <a:gd name="T17" fmla="*/ 257 h 274"/>
                <a:gd name="T18" fmla="*/ 126 w 281"/>
                <a:gd name="T19" fmla="*/ 225 h 274"/>
                <a:gd name="T20" fmla="*/ 138 w 281"/>
                <a:gd name="T21" fmla="*/ 190 h 274"/>
                <a:gd name="T22" fmla="*/ 136 w 281"/>
                <a:gd name="T23" fmla="*/ 157 h 274"/>
                <a:gd name="T24" fmla="*/ 175 w 281"/>
                <a:gd name="T25" fmla="*/ 126 h 274"/>
                <a:gd name="T26" fmla="*/ 196 w 281"/>
                <a:gd name="T27" fmla="*/ 100 h 274"/>
                <a:gd name="T28" fmla="*/ 212 w 281"/>
                <a:gd name="T29" fmla="*/ 116 h 274"/>
                <a:gd name="T30" fmla="*/ 184 w 281"/>
                <a:gd name="T31" fmla="*/ 142 h 274"/>
                <a:gd name="T32" fmla="*/ 173 w 281"/>
                <a:gd name="T33" fmla="*/ 166 h 274"/>
                <a:gd name="T34" fmla="*/ 188 w 281"/>
                <a:gd name="T35" fmla="*/ 197 h 274"/>
                <a:gd name="T36" fmla="*/ 248 w 281"/>
                <a:gd name="T37" fmla="*/ 184 h 274"/>
                <a:gd name="T38" fmla="*/ 264 w 281"/>
                <a:gd name="T39" fmla="*/ 137 h 274"/>
                <a:gd name="T40" fmla="*/ 261 w 281"/>
                <a:gd name="T41" fmla="*/ 116 h 274"/>
                <a:gd name="T42" fmla="*/ 255 w 281"/>
                <a:gd name="T43" fmla="*/ 82 h 274"/>
                <a:gd name="T44" fmla="*/ 251 w 281"/>
                <a:gd name="T45" fmla="*/ 56 h 274"/>
                <a:gd name="T46" fmla="*/ 257 w 281"/>
                <a:gd name="T47" fmla="*/ 38 h 274"/>
                <a:gd name="T48" fmla="*/ 257 w 281"/>
                <a:gd name="T49" fmla="*/ 22 h 274"/>
                <a:gd name="T50" fmla="*/ 271 w 281"/>
                <a:gd name="T51" fmla="*/ 12 h 274"/>
                <a:gd name="T52" fmla="*/ 246 w 281"/>
                <a:gd name="T53" fmla="*/ 13 h 274"/>
                <a:gd name="T54" fmla="*/ 230 w 281"/>
                <a:gd name="T55" fmla="*/ 16 h 274"/>
                <a:gd name="T56" fmla="*/ 215 w 281"/>
                <a:gd name="T57" fmla="*/ 14 h 274"/>
                <a:gd name="T58" fmla="*/ 207 w 281"/>
                <a:gd name="T59" fmla="*/ 5 h 274"/>
                <a:gd name="T60" fmla="*/ 193 w 281"/>
                <a:gd name="T61" fmla="*/ 17 h 274"/>
                <a:gd name="T62" fmla="*/ 196 w 281"/>
                <a:gd name="T63" fmla="*/ 7 h 274"/>
                <a:gd name="T64" fmla="*/ 181 w 281"/>
                <a:gd name="T65" fmla="*/ 19 h 274"/>
                <a:gd name="T66" fmla="*/ 168 w 281"/>
                <a:gd name="T67" fmla="*/ 20 h 274"/>
                <a:gd name="T68" fmla="*/ 158 w 281"/>
                <a:gd name="T69" fmla="*/ 27 h 274"/>
                <a:gd name="T70" fmla="*/ 146 w 281"/>
                <a:gd name="T71" fmla="*/ 29 h 274"/>
                <a:gd name="T72" fmla="*/ 126 w 281"/>
                <a:gd name="T73" fmla="*/ 40 h 274"/>
                <a:gd name="T74" fmla="*/ 127 w 281"/>
                <a:gd name="T75" fmla="*/ 47 h 274"/>
                <a:gd name="T76" fmla="*/ 113 w 281"/>
                <a:gd name="T77" fmla="*/ 43 h 274"/>
                <a:gd name="T78" fmla="*/ 92 w 281"/>
                <a:gd name="T79" fmla="*/ 62 h 274"/>
                <a:gd name="T80" fmla="*/ 123 w 281"/>
                <a:gd name="T81" fmla="*/ 53 h 274"/>
                <a:gd name="T82" fmla="*/ 110 w 281"/>
                <a:gd name="T83" fmla="*/ 62 h 274"/>
                <a:gd name="T84" fmla="*/ 90 w 281"/>
                <a:gd name="T85" fmla="*/ 95 h 274"/>
                <a:gd name="T86" fmla="*/ 74 w 281"/>
                <a:gd name="T87" fmla="*/ 114 h 274"/>
                <a:gd name="T88" fmla="*/ 60 w 281"/>
                <a:gd name="T89" fmla="*/ 128 h 274"/>
                <a:gd name="T90" fmla="*/ 41 w 281"/>
                <a:gd name="T91" fmla="*/ 145 h 274"/>
                <a:gd name="T92" fmla="*/ 21 w 281"/>
                <a:gd name="T93" fmla="*/ 156 h 274"/>
                <a:gd name="T94" fmla="*/ 2 w 281"/>
                <a:gd name="T95" fmla="*/ 171 h 274"/>
                <a:gd name="T96" fmla="*/ 177 w 281"/>
                <a:gd name="T97" fmla="*/ 49 h 274"/>
                <a:gd name="T98" fmla="*/ 169 w 281"/>
                <a:gd name="T99" fmla="*/ 4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1" h="274">
                  <a:moveTo>
                    <a:pt x="6" y="176"/>
                  </a:moveTo>
                  <a:cubicBezTo>
                    <a:pt x="6" y="178"/>
                    <a:pt x="2" y="180"/>
                    <a:pt x="5" y="180"/>
                  </a:cubicBezTo>
                  <a:cubicBezTo>
                    <a:pt x="8" y="181"/>
                    <a:pt x="5" y="183"/>
                    <a:pt x="4" y="184"/>
                  </a:cubicBezTo>
                  <a:cubicBezTo>
                    <a:pt x="2" y="185"/>
                    <a:pt x="2" y="187"/>
                    <a:pt x="4" y="189"/>
                  </a:cubicBezTo>
                  <a:cubicBezTo>
                    <a:pt x="5" y="192"/>
                    <a:pt x="0" y="192"/>
                    <a:pt x="3" y="196"/>
                  </a:cubicBezTo>
                  <a:cubicBezTo>
                    <a:pt x="5" y="199"/>
                    <a:pt x="7" y="195"/>
                    <a:pt x="8" y="198"/>
                  </a:cubicBezTo>
                  <a:cubicBezTo>
                    <a:pt x="9" y="200"/>
                    <a:pt x="12" y="198"/>
                    <a:pt x="16" y="195"/>
                  </a:cubicBezTo>
                  <a:cubicBezTo>
                    <a:pt x="19" y="192"/>
                    <a:pt x="21" y="198"/>
                    <a:pt x="18" y="198"/>
                  </a:cubicBezTo>
                  <a:cubicBezTo>
                    <a:pt x="15" y="198"/>
                    <a:pt x="12" y="200"/>
                    <a:pt x="12" y="202"/>
                  </a:cubicBezTo>
                  <a:cubicBezTo>
                    <a:pt x="13" y="205"/>
                    <a:pt x="8" y="205"/>
                    <a:pt x="8" y="201"/>
                  </a:cubicBezTo>
                  <a:cubicBezTo>
                    <a:pt x="8" y="198"/>
                    <a:pt x="2" y="202"/>
                    <a:pt x="4" y="204"/>
                  </a:cubicBezTo>
                  <a:cubicBezTo>
                    <a:pt x="7" y="207"/>
                    <a:pt x="4" y="208"/>
                    <a:pt x="4" y="211"/>
                  </a:cubicBezTo>
                  <a:cubicBezTo>
                    <a:pt x="4" y="213"/>
                    <a:pt x="8" y="213"/>
                    <a:pt x="10" y="210"/>
                  </a:cubicBezTo>
                  <a:cubicBezTo>
                    <a:pt x="11" y="207"/>
                    <a:pt x="14" y="208"/>
                    <a:pt x="15" y="211"/>
                  </a:cubicBezTo>
                  <a:cubicBezTo>
                    <a:pt x="16" y="213"/>
                    <a:pt x="13" y="211"/>
                    <a:pt x="13" y="215"/>
                  </a:cubicBezTo>
                  <a:cubicBezTo>
                    <a:pt x="13" y="219"/>
                    <a:pt x="10" y="215"/>
                    <a:pt x="8" y="218"/>
                  </a:cubicBezTo>
                  <a:cubicBezTo>
                    <a:pt x="6" y="221"/>
                    <a:pt x="16" y="226"/>
                    <a:pt x="19" y="227"/>
                  </a:cubicBezTo>
                  <a:cubicBezTo>
                    <a:pt x="23" y="228"/>
                    <a:pt x="26" y="231"/>
                    <a:pt x="32" y="230"/>
                  </a:cubicBezTo>
                  <a:cubicBezTo>
                    <a:pt x="38" y="229"/>
                    <a:pt x="50" y="218"/>
                    <a:pt x="52" y="216"/>
                  </a:cubicBezTo>
                  <a:cubicBezTo>
                    <a:pt x="53" y="214"/>
                    <a:pt x="57" y="216"/>
                    <a:pt x="59" y="214"/>
                  </a:cubicBezTo>
                  <a:cubicBezTo>
                    <a:pt x="62" y="212"/>
                    <a:pt x="60" y="207"/>
                    <a:pt x="62" y="206"/>
                  </a:cubicBezTo>
                  <a:cubicBezTo>
                    <a:pt x="64" y="205"/>
                    <a:pt x="65" y="212"/>
                    <a:pt x="66" y="212"/>
                  </a:cubicBezTo>
                  <a:cubicBezTo>
                    <a:pt x="68" y="213"/>
                    <a:pt x="69" y="214"/>
                    <a:pt x="69" y="217"/>
                  </a:cubicBezTo>
                  <a:cubicBezTo>
                    <a:pt x="69" y="217"/>
                    <a:pt x="69" y="218"/>
                    <a:pt x="69" y="218"/>
                  </a:cubicBezTo>
                  <a:cubicBezTo>
                    <a:pt x="68" y="222"/>
                    <a:pt x="70" y="226"/>
                    <a:pt x="73" y="229"/>
                  </a:cubicBezTo>
                  <a:cubicBezTo>
                    <a:pt x="77" y="232"/>
                    <a:pt x="74" y="236"/>
                    <a:pt x="77" y="240"/>
                  </a:cubicBezTo>
                  <a:cubicBezTo>
                    <a:pt x="80" y="244"/>
                    <a:pt x="79" y="247"/>
                    <a:pt x="83" y="249"/>
                  </a:cubicBezTo>
                  <a:cubicBezTo>
                    <a:pt x="86" y="252"/>
                    <a:pt x="86" y="254"/>
                    <a:pt x="85" y="258"/>
                  </a:cubicBezTo>
                  <a:cubicBezTo>
                    <a:pt x="83" y="261"/>
                    <a:pt x="88" y="260"/>
                    <a:pt x="88" y="262"/>
                  </a:cubicBezTo>
                  <a:cubicBezTo>
                    <a:pt x="88" y="265"/>
                    <a:pt x="87" y="269"/>
                    <a:pt x="88" y="271"/>
                  </a:cubicBezTo>
                  <a:cubicBezTo>
                    <a:pt x="89" y="274"/>
                    <a:pt x="91" y="271"/>
                    <a:pt x="96" y="271"/>
                  </a:cubicBezTo>
                  <a:cubicBezTo>
                    <a:pt x="101" y="271"/>
                    <a:pt x="100" y="268"/>
                    <a:pt x="100" y="265"/>
                  </a:cubicBezTo>
                  <a:cubicBezTo>
                    <a:pt x="100" y="262"/>
                    <a:pt x="103" y="263"/>
                    <a:pt x="104" y="261"/>
                  </a:cubicBezTo>
                  <a:cubicBezTo>
                    <a:pt x="104" y="260"/>
                    <a:pt x="109" y="259"/>
                    <a:pt x="112" y="261"/>
                  </a:cubicBezTo>
                  <a:cubicBezTo>
                    <a:pt x="116" y="262"/>
                    <a:pt x="118" y="260"/>
                    <a:pt x="119" y="256"/>
                  </a:cubicBezTo>
                  <a:cubicBezTo>
                    <a:pt x="119" y="252"/>
                    <a:pt x="121" y="257"/>
                    <a:pt x="122" y="257"/>
                  </a:cubicBezTo>
                  <a:cubicBezTo>
                    <a:pt x="123" y="258"/>
                    <a:pt x="127" y="252"/>
                    <a:pt x="128" y="247"/>
                  </a:cubicBezTo>
                  <a:cubicBezTo>
                    <a:pt x="130" y="243"/>
                    <a:pt x="128" y="244"/>
                    <a:pt x="125" y="248"/>
                  </a:cubicBezTo>
                  <a:cubicBezTo>
                    <a:pt x="121" y="252"/>
                    <a:pt x="123" y="244"/>
                    <a:pt x="124" y="240"/>
                  </a:cubicBezTo>
                  <a:cubicBezTo>
                    <a:pt x="126" y="237"/>
                    <a:pt x="126" y="228"/>
                    <a:pt x="126" y="225"/>
                  </a:cubicBezTo>
                  <a:cubicBezTo>
                    <a:pt x="127" y="223"/>
                    <a:pt x="128" y="220"/>
                    <a:pt x="132" y="219"/>
                  </a:cubicBezTo>
                  <a:cubicBezTo>
                    <a:pt x="137" y="218"/>
                    <a:pt x="143" y="212"/>
                    <a:pt x="142" y="210"/>
                  </a:cubicBezTo>
                  <a:cubicBezTo>
                    <a:pt x="141" y="207"/>
                    <a:pt x="148" y="204"/>
                    <a:pt x="148" y="201"/>
                  </a:cubicBezTo>
                  <a:cubicBezTo>
                    <a:pt x="148" y="199"/>
                    <a:pt x="140" y="192"/>
                    <a:pt x="138" y="190"/>
                  </a:cubicBezTo>
                  <a:cubicBezTo>
                    <a:pt x="135" y="188"/>
                    <a:pt x="130" y="190"/>
                    <a:pt x="130" y="188"/>
                  </a:cubicBezTo>
                  <a:cubicBezTo>
                    <a:pt x="131" y="186"/>
                    <a:pt x="130" y="179"/>
                    <a:pt x="129" y="176"/>
                  </a:cubicBezTo>
                  <a:cubicBezTo>
                    <a:pt x="128" y="172"/>
                    <a:pt x="133" y="169"/>
                    <a:pt x="133" y="165"/>
                  </a:cubicBezTo>
                  <a:cubicBezTo>
                    <a:pt x="133" y="162"/>
                    <a:pt x="133" y="158"/>
                    <a:pt x="136" y="157"/>
                  </a:cubicBezTo>
                  <a:cubicBezTo>
                    <a:pt x="139" y="156"/>
                    <a:pt x="137" y="153"/>
                    <a:pt x="141" y="152"/>
                  </a:cubicBezTo>
                  <a:cubicBezTo>
                    <a:pt x="145" y="151"/>
                    <a:pt x="144" y="146"/>
                    <a:pt x="148" y="144"/>
                  </a:cubicBezTo>
                  <a:cubicBezTo>
                    <a:pt x="153" y="142"/>
                    <a:pt x="153" y="141"/>
                    <a:pt x="158" y="138"/>
                  </a:cubicBezTo>
                  <a:cubicBezTo>
                    <a:pt x="164" y="135"/>
                    <a:pt x="173" y="129"/>
                    <a:pt x="175" y="126"/>
                  </a:cubicBezTo>
                  <a:cubicBezTo>
                    <a:pt x="176" y="123"/>
                    <a:pt x="169" y="119"/>
                    <a:pt x="174" y="116"/>
                  </a:cubicBezTo>
                  <a:cubicBezTo>
                    <a:pt x="178" y="112"/>
                    <a:pt x="175" y="108"/>
                    <a:pt x="178" y="107"/>
                  </a:cubicBezTo>
                  <a:cubicBezTo>
                    <a:pt x="181" y="106"/>
                    <a:pt x="182" y="104"/>
                    <a:pt x="185" y="101"/>
                  </a:cubicBezTo>
                  <a:cubicBezTo>
                    <a:pt x="187" y="99"/>
                    <a:pt x="190" y="101"/>
                    <a:pt x="196" y="100"/>
                  </a:cubicBezTo>
                  <a:cubicBezTo>
                    <a:pt x="198" y="100"/>
                    <a:pt x="200" y="100"/>
                    <a:pt x="202" y="100"/>
                  </a:cubicBezTo>
                  <a:cubicBezTo>
                    <a:pt x="205" y="101"/>
                    <a:pt x="208" y="103"/>
                    <a:pt x="210" y="104"/>
                  </a:cubicBezTo>
                  <a:cubicBezTo>
                    <a:pt x="215" y="106"/>
                    <a:pt x="214" y="109"/>
                    <a:pt x="214" y="112"/>
                  </a:cubicBezTo>
                  <a:cubicBezTo>
                    <a:pt x="214" y="116"/>
                    <a:pt x="215" y="117"/>
                    <a:pt x="212" y="116"/>
                  </a:cubicBezTo>
                  <a:cubicBezTo>
                    <a:pt x="210" y="115"/>
                    <a:pt x="208" y="116"/>
                    <a:pt x="206" y="121"/>
                  </a:cubicBezTo>
                  <a:cubicBezTo>
                    <a:pt x="205" y="126"/>
                    <a:pt x="199" y="131"/>
                    <a:pt x="196" y="132"/>
                  </a:cubicBezTo>
                  <a:cubicBezTo>
                    <a:pt x="192" y="132"/>
                    <a:pt x="192" y="136"/>
                    <a:pt x="189" y="136"/>
                  </a:cubicBezTo>
                  <a:cubicBezTo>
                    <a:pt x="186" y="137"/>
                    <a:pt x="183" y="139"/>
                    <a:pt x="184" y="142"/>
                  </a:cubicBezTo>
                  <a:cubicBezTo>
                    <a:pt x="184" y="146"/>
                    <a:pt x="179" y="146"/>
                    <a:pt x="176" y="146"/>
                  </a:cubicBezTo>
                  <a:cubicBezTo>
                    <a:pt x="173" y="146"/>
                    <a:pt x="174" y="151"/>
                    <a:pt x="171" y="153"/>
                  </a:cubicBezTo>
                  <a:cubicBezTo>
                    <a:pt x="169" y="154"/>
                    <a:pt x="170" y="156"/>
                    <a:pt x="172" y="159"/>
                  </a:cubicBezTo>
                  <a:cubicBezTo>
                    <a:pt x="174" y="162"/>
                    <a:pt x="172" y="164"/>
                    <a:pt x="173" y="166"/>
                  </a:cubicBezTo>
                  <a:cubicBezTo>
                    <a:pt x="174" y="168"/>
                    <a:pt x="177" y="173"/>
                    <a:pt x="175" y="178"/>
                  </a:cubicBezTo>
                  <a:cubicBezTo>
                    <a:pt x="172" y="183"/>
                    <a:pt x="170" y="190"/>
                    <a:pt x="172" y="189"/>
                  </a:cubicBezTo>
                  <a:cubicBezTo>
                    <a:pt x="174" y="189"/>
                    <a:pt x="179" y="194"/>
                    <a:pt x="182" y="193"/>
                  </a:cubicBezTo>
                  <a:cubicBezTo>
                    <a:pt x="185" y="193"/>
                    <a:pt x="185" y="198"/>
                    <a:pt x="188" y="197"/>
                  </a:cubicBezTo>
                  <a:cubicBezTo>
                    <a:pt x="191" y="196"/>
                    <a:pt x="191" y="200"/>
                    <a:pt x="200" y="199"/>
                  </a:cubicBezTo>
                  <a:cubicBezTo>
                    <a:pt x="209" y="199"/>
                    <a:pt x="226" y="192"/>
                    <a:pt x="233" y="192"/>
                  </a:cubicBezTo>
                  <a:cubicBezTo>
                    <a:pt x="237" y="192"/>
                    <a:pt x="240" y="191"/>
                    <a:pt x="243" y="191"/>
                  </a:cubicBezTo>
                  <a:cubicBezTo>
                    <a:pt x="244" y="188"/>
                    <a:pt x="246" y="186"/>
                    <a:pt x="248" y="184"/>
                  </a:cubicBezTo>
                  <a:cubicBezTo>
                    <a:pt x="252" y="180"/>
                    <a:pt x="262" y="177"/>
                    <a:pt x="264" y="171"/>
                  </a:cubicBezTo>
                  <a:cubicBezTo>
                    <a:pt x="267" y="165"/>
                    <a:pt x="278" y="161"/>
                    <a:pt x="280" y="156"/>
                  </a:cubicBezTo>
                  <a:cubicBezTo>
                    <a:pt x="281" y="153"/>
                    <a:pt x="281" y="152"/>
                    <a:pt x="277" y="147"/>
                  </a:cubicBezTo>
                  <a:cubicBezTo>
                    <a:pt x="273" y="142"/>
                    <a:pt x="264" y="139"/>
                    <a:pt x="264" y="137"/>
                  </a:cubicBezTo>
                  <a:cubicBezTo>
                    <a:pt x="263" y="134"/>
                    <a:pt x="271" y="134"/>
                    <a:pt x="270" y="131"/>
                  </a:cubicBezTo>
                  <a:cubicBezTo>
                    <a:pt x="270" y="128"/>
                    <a:pt x="266" y="128"/>
                    <a:pt x="265" y="125"/>
                  </a:cubicBezTo>
                  <a:cubicBezTo>
                    <a:pt x="263" y="122"/>
                    <a:pt x="266" y="121"/>
                    <a:pt x="266" y="120"/>
                  </a:cubicBezTo>
                  <a:cubicBezTo>
                    <a:pt x="266" y="118"/>
                    <a:pt x="261" y="118"/>
                    <a:pt x="261" y="116"/>
                  </a:cubicBezTo>
                  <a:cubicBezTo>
                    <a:pt x="260" y="115"/>
                    <a:pt x="264" y="115"/>
                    <a:pt x="263" y="113"/>
                  </a:cubicBezTo>
                  <a:cubicBezTo>
                    <a:pt x="263" y="111"/>
                    <a:pt x="260" y="108"/>
                    <a:pt x="262" y="105"/>
                  </a:cubicBezTo>
                  <a:cubicBezTo>
                    <a:pt x="264" y="102"/>
                    <a:pt x="269" y="105"/>
                    <a:pt x="265" y="99"/>
                  </a:cubicBezTo>
                  <a:cubicBezTo>
                    <a:pt x="262" y="92"/>
                    <a:pt x="256" y="84"/>
                    <a:pt x="255" y="82"/>
                  </a:cubicBezTo>
                  <a:cubicBezTo>
                    <a:pt x="254" y="80"/>
                    <a:pt x="256" y="77"/>
                    <a:pt x="258" y="76"/>
                  </a:cubicBezTo>
                  <a:cubicBezTo>
                    <a:pt x="260" y="75"/>
                    <a:pt x="265" y="70"/>
                    <a:pt x="265" y="68"/>
                  </a:cubicBezTo>
                  <a:cubicBezTo>
                    <a:pt x="265" y="66"/>
                    <a:pt x="259" y="61"/>
                    <a:pt x="257" y="60"/>
                  </a:cubicBezTo>
                  <a:cubicBezTo>
                    <a:pt x="256" y="59"/>
                    <a:pt x="252" y="60"/>
                    <a:pt x="251" y="56"/>
                  </a:cubicBezTo>
                  <a:cubicBezTo>
                    <a:pt x="249" y="53"/>
                    <a:pt x="248" y="52"/>
                    <a:pt x="249" y="51"/>
                  </a:cubicBezTo>
                  <a:cubicBezTo>
                    <a:pt x="251" y="49"/>
                    <a:pt x="251" y="47"/>
                    <a:pt x="251" y="45"/>
                  </a:cubicBezTo>
                  <a:cubicBezTo>
                    <a:pt x="251" y="43"/>
                    <a:pt x="254" y="44"/>
                    <a:pt x="255" y="42"/>
                  </a:cubicBezTo>
                  <a:cubicBezTo>
                    <a:pt x="255" y="40"/>
                    <a:pt x="256" y="39"/>
                    <a:pt x="257" y="38"/>
                  </a:cubicBezTo>
                  <a:cubicBezTo>
                    <a:pt x="259" y="36"/>
                    <a:pt x="260" y="35"/>
                    <a:pt x="262" y="35"/>
                  </a:cubicBezTo>
                  <a:cubicBezTo>
                    <a:pt x="267" y="29"/>
                    <a:pt x="267" y="29"/>
                    <a:pt x="267" y="29"/>
                  </a:cubicBezTo>
                  <a:cubicBezTo>
                    <a:pt x="266" y="30"/>
                    <a:pt x="264" y="29"/>
                    <a:pt x="264" y="27"/>
                  </a:cubicBezTo>
                  <a:cubicBezTo>
                    <a:pt x="264" y="25"/>
                    <a:pt x="257" y="23"/>
                    <a:pt x="257" y="22"/>
                  </a:cubicBezTo>
                  <a:cubicBezTo>
                    <a:pt x="256" y="21"/>
                    <a:pt x="260" y="21"/>
                    <a:pt x="262" y="22"/>
                  </a:cubicBezTo>
                  <a:cubicBezTo>
                    <a:pt x="265" y="24"/>
                    <a:pt x="266" y="23"/>
                    <a:pt x="269" y="20"/>
                  </a:cubicBezTo>
                  <a:cubicBezTo>
                    <a:pt x="272" y="18"/>
                    <a:pt x="276" y="20"/>
                    <a:pt x="276" y="17"/>
                  </a:cubicBezTo>
                  <a:cubicBezTo>
                    <a:pt x="277" y="15"/>
                    <a:pt x="272" y="13"/>
                    <a:pt x="271" y="12"/>
                  </a:cubicBezTo>
                  <a:cubicBezTo>
                    <a:pt x="270" y="11"/>
                    <a:pt x="266" y="9"/>
                    <a:pt x="263" y="9"/>
                  </a:cubicBezTo>
                  <a:cubicBezTo>
                    <a:pt x="259" y="10"/>
                    <a:pt x="259" y="8"/>
                    <a:pt x="257" y="7"/>
                  </a:cubicBezTo>
                  <a:cubicBezTo>
                    <a:pt x="255" y="5"/>
                    <a:pt x="249" y="8"/>
                    <a:pt x="249" y="12"/>
                  </a:cubicBezTo>
                  <a:cubicBezTo>
                    <a:pt x="249" y="17"/>
                    <a:pt x="245" y="16"/>
                    <a:pt x="246" y="13"/>
                  </a:cubicBezTo>
                  <a:cubicBezTo>
                    <a:pt x="248" y="11"/>
                    <a:pt x="244" y="8"/>
                    <a:pt x="248" y="7"/>
                  </a:cubicBezTo>
                  <a:cubicBezTo>
                    <a:pt x="251" y="6"/>
                    <a:pt x="249" y="2"/>
                    <a:pt x="243" y="1"/>
                  </a:cubicBezTo>
                  <a:cubicBezTo>
                    <a:pt x="237" y="1"/>
                    <a:pt x="235" y="6"/>
                    <a:pt x="236" y="7"/>
                  </a:cubicBezTo>
                  <a:cubicBezTo>
                    <a:pt x="238" y="9"/>
                    <a:pt x="233" y="16"/>
                    <a:pt x="230" y="16"/>
                  </a:cubicBezTo>
                  <a:cubicBezTo>
                    <a:pt x="228" y="16"/>
                    <a:pt x="230" y="10"/>
                    <a:pt x="230" y="7"/>
                  </a:cubicBezTo>
                  <a:cubicBezTo>
                    <a:pt x="230" y="3"/>
                    <a:pt x="228" y="5"/>
                    <a:pt x="224" y="10"/>
                  </a:cubicBezTo>
                  <a:cubicBezTo>
                    <a:pt x="219" y="15"/>
                    <a:pt x="216" y="20"/>
                    <a:pt x="213" y="20"/>
                  </a:cubicBezTo>
                  <a:cubicBezTo>
                    <a:pt x="211" y="21"/>
                    <a:pt x="211" y="16"/>
                    <a:pt x="215" y="14"/>
                  </a:cubicBezTo>
                  <a:cubicBezTo>
                    <a:pt x="219" y="11"/>
                    <a:pt x="219" y="5"/>
                    <a:pt x="222" y="5"/>
                  </a:cubicBezTo>
                  <a:cubicBezTo>
                    <a:pt x="225" y="5"/>
                    <a:pt x="225" y="2"/>
                    <a:pt x="221" y="1"/>
                  </a:cubicBezTo>
                  <a:cubicBezTo>
                    <a:pt x="217" y="0"/>
                    <a:pt x="216" y="5"/>
                    <a:pt x="215" y="6"/>
                  </a:cubicBezTo>
                  <a:cubicBezTo>
                    <a:pt x="214" y="7"/>
                    <a:pt x="207" y="4"/>
                    <a:pt x="207" y="5"/>
                  </a:cubicBezTo>
                  <a:cubicBezTo>
                    <a:pt x="208" y="6"/>
                    <a:pt x="204" y="7"/>
                    <a:pt x="206" y="9"/>
                  </a:cubicBezTo>
                  <a:cubicBezTo>
                    <a:pt x="207" y="11"/>
                    <a:pt x="205" y="14"/>
                    <a:pt x="203" y="11"/>
                  </a:cubicBezTo>
                  <a:cubicBezTo>
                    <a:pt x="202" y="8"/>
                    <a:pt x="198" y="10"/>
                    <a:pt x="196" y="13"/>
                  </a:cubicBezTo>
                  <a:cubicBezTo>
                    <a:pt x="194" y="16"/>
                    <a:pt x="191" y="16"/>
                    <a:pt x="193" y="17"/>
                  </a:cubicBezTo>
                  <a:cubicBezTo>
                    <a:pt x="195" y="18"/>
                    <a:pt x="195" y="23"/>
                    <a:pt x="192" y="24"/>
                  </a:cubicBezTo>
                  <a:cubicBezTo>
                    <a:pt x="189" y="24"/>
                    <a:pt x="190" y="16"/>
                    <a:pt x="188" y="17"/>
                  </a:cubicBezTo>
                  <a:cubicBezTo>
                    <a:pt x="186" y="17"/>
                    <a:pt x="187" y="12"/>
                    <a:pt x="190" y="12"/>
                  </a:cubicBezTo>
                  <a:cubicBezTo>
                    <a:pt x="193" y="12"/>
                    <a:pt x="196" y="8"/>
                    <a:pt x="196" y="7"/>
                  </a:cubicBezTo>
                  <a:cubicBezTo>
                    <a:pt x="196" y="5"/>
                    <a:pt x="192" y="5"/>
                    <a:pt x="192" y="8"/>
                  </a:cubicBezTo>
                  <a:cubicBezTo>
                    <a:pt x="192" y="10"/>
                    <a:pt x="188" y="10"/>
                    <a:pt x="184" y="10"/>
                  </a:cubicBezTo>
                  <a:cubicBezTo>
                    <a:pt x="180" y="9"/>
                    <a:pt x="180" y="14"/>
                    <a:pt x="184" y="17"/>
                  </a:cubicBezTo>
                  <a:cubicBezTo>
                    <a:pt x="189" y="19"/>
                    <a:pt x="183" y="21"/>
                    <a:pt x="181" y="19"/>
                  </a:cubicBezTo>
                  <a:cubicBezTo>
                    <a:pt x="179" y="17"/>
                    <a:pt x="176" y="18"/>
                    <a:pt x="173" y="19"/>
                  </a:cubicBezTo>
                  <a:cubicBezTo>
                    <a:pt x="171" y="20"/>
                    <a:pt x="179" y="23"/>
                    <a:pt x="179" y="24"/>
                  </a:cubicBezTo>
                  <a:cubicBezTo>
                    <a:pt x="179" y="26"/>
                    <a:pt x="175" y="23"/>
                    <a:pt x="174" y="24"/>
                  </a:cubicBezTo>
                  <a:cubicBezTo>
                    <a:pt x="173" y="25"/>
                    <a:pt x="169" y="23"/>
                    <a:pt x="168" y="20"/>
                  </a:cubicBezTo>
                  <a:cubicBezTo>
                    <a:pt x="168" y="18"/>
                    <a:pt x="161" y="21"/>
                    <a:pt x="165" y="22"/>
                  </a:cubicBezTo>
                  <a:cubicBezTo>
                    <a:pt x="169" y="23"/>
                    <a:pt x="167" y="26"/>
                    <a:pt x="167" y="29"/>
                  </a:cubicBezTo>
                  <a:cubicBezTo>
                    <a:pt x="167" y="33"/>
                    <a:pt x="163" y="30"/>
                    <a:pt x="164" y="27"/>
                  </a:cubicBezTo>
                  <a:cubicBezTo>
                    <a:pt x="165" y="24"/>
                    <a:pt x="161" y="25"/>
                    <a:pt x="158" y="27"/>
                  </a:cubicBezTo>
                  <a:cubicBezTo>
                    <a:pt x="155" y="29"/>
                    <a:pt x="158" y="23"/>
                    <a:pt x="157" y="20"/>
                  </a:cubicBezTo>
                  <a:cubicBezTo>
                    <a:pt x="156" y="18"/>
                    <a:pt x="153" y="20"/>
                    <a:pt x="150" y="21"/>
                  </a:cubicBezTo>
                  <a:cubicBezTo>
                    <a:pt x="146" y="22"/>
                    <a:pt x="145" y="22"/>
                    <a:pt x="147" y="24"/>
                  </a:cubicBezTo>
                  <a:cubicBezTo>
                    <a:pt x="149" y="26"/>
                    <a:pt x="148" y="29"/>
                    <a:pt x="146" y="29"/>
                  </a:cubicBezTo>
                  <a:cubicBezTo>
                    <a:pt x="143" y="29"/>
                    <a:pt x="142" y="29"/>
                    <a:pt x="142" y="32"/>
                  </a:cubicBezTo>
                  <a:cubicBezTo>
                    <a:pt x="143" y="34"/>
                    <a:pt x="139" y="34"/>
                    <a:pt x="138" y="32"/>
                  </a:cubicBezTo>
                  <a:cubicBezTo>
                    <a:pt x="138" y="30"/>
                    <a:pt x="133" y="30"/>
                    <a:pt x="131" y="33"/>
                  </a:cubicBezTo>
                  <a:cubicBezTo>
                    <a:pt x="130" y="36"/>
                    <a:pt x="125" y="37"/>
                    <a:pt x="126" y="40"/>
                  </a:cubicBezTo>
                  <a:cubicBezTo>
                    <a:pt x="126" y="43"/>
                    <a:pt x="130" y="39"/>
                    <a:pt x="132" y="40"/>
                  </a:cubicBezTo>
                  <a:cubicBezTo>
                    <a:pt x="135" y="41"/>
                    <a:pt x="132" y="42"/>
                    <a:pt x="134" y="44"/>
                  </a:cubicBezTo>
                  <a:cubicBezTo>
                    <a:pt x="135" y="45"/>
                    <a:pt x="135" y="48"/>
                    <a:pt x="133" y="46"/>
                  </a:cubicBezTo>
                  <a:cubicBezTo>
                    <a:pt x="131" y="44"/>
                    <a:pt x="128" y="44"/>
                    <a:pt x="127" y="47"/>
                  </a:cubicBezTo>
                  <a:cubicBezTo>
                    <a:pt x="127" y="50"/>
                    <a:pt x="125" y="47"/>
                    <a:pt x="123" y="44"/>
                  </a:cubicBezTo>
                  <a:cubicBezTo>
                    <a:pt x="121" y="42"/>
                    <a:pt x="119" y="49"/>
                    <a:pt x="117" y="47"/>
                  </a:cubicBezTo>
                  <a:cubicBezTo>
                    <a:pt x="115" y="45"/>
                    <a:pt x="121" y="41"/>
                    <a:pt x="119" y="38"/>
                  </a:cubicBezTo>
                  <a:cubicBezTo>
                    <a:pt x="118" y="36"/>
                    <a:pt x="117" y="40"/>
                    <a:pt x="113" y="43"/>
                  </a:cubicBezTo>
                  <a:cubicBezTo>
                    <a:pt x="109" y="47"/>
                    <a:pt x="104" y="47"/>
                    <a:pt x="106" y="48"/>
                  </a:cubicBezTo>
                  <a:cubicBezTo>
                    <a:pt x="108" y="50"/>
                    <a:pt x="103" y="51"/>
                    <a:pt x="102" y="54"/>
                  </a:cubicBezTo>
                  <a:cubicBezTo>
                    <a:pt x="101" y="57"/>
                    <a:pt x="93" y="58"/>
                    <a:pt x="89" y="61"/>
                  </a:cubicBezTo>
                  <a:cubicBezTo>
                    <a:pt x="84" y="65"/>
                    <a:pt x="89" y="65"/>
                    <a:pt x="92" y="62"/>
                  </a:cubicBezTo>
                  <a:cubicBezTo>
                    <a:pt x="95" y="59"/>
                    <a:pt x="96" y="60"/>
                    <a:pt x="100" y="58"/>
                  </a:cubicBezTo>
                  <a:cubicBezTo>
                    <a:pt x="104" y="55"/>
                    <a:pt x="109" y="53"/>
                    <a:pt x="110" y="54"/>
                  </a:cubicBezTo>
                  <a:cubicBezTo>
                    <a:pt x="112" y="55"/>
                    <a:pt x="115" y="56"/>
                    <a:pt x="117" y="53"/>
                  </a:cubicBezTo>
                  <a:cubicBezTo>
                    <a:pt x="119" y="50"/>
                    <a:pt x="121" y="51"/>
                    <a:pt x="123" y="53"/>
                  </a:cubicBezTo>
                  <a:cubicBezTo>
                    <a:pt x="125" y="54"/>
                    <a:pt x="120" y="56"/>
                    <a:pt x="122" y="58"/>
                  </a:cubicBezTo>
                  <a:cubicBezTo>
                    <a:pt x="125" y="61"/>
                    <a:pt x="119" y="62"/>
                    <a:pt x="119" y="60"/>
                  </a:cubicBezTo>
                  <a:cubicBezTo>
                    <a:pt x="119" y="58"/>
                    <a:pt x="116" y="56"/>
                    <a:pt x="115" y="58"/>
                  </a:cubicBezTo>
                  <a:cubicBezTo>
                    <a:pt x="114" y="60"/>
                    <a:pt x="112" y="62"/>
                    <a:pt x="110" y="62"/>
                  </a:cubicBezTo>
                  <a:cubicBezTo>
                    <a:pt x="108" y="62"/>
                    <a:pt x="106" y="66"/>
                    <a:pt x="106" y="70"/>
                  </a:cubicBezTo>
                  <a:cubicBezTo>
                    <a:pt x="106" y="74"/>
                    <a:pt x="102" y="70"/>
                    <a:pt x="102" y="73"/>
                  </a:cubicBezTo>
                  <a:cubicBezTo>
                    <a:pt x="102" y="77"/>
                    <a:pt x="97" y="83"/>
                    <a:pt x="92" y="87"/>
                  </a:cubicBezTo>
                  <a:cubicBezTo>
                    <a:pt x="88" y="91"/>
                    <a:pt x="92" y="92"/>
                    <a:pt x="90" y="95"/>
                  </a:cubicBezTo>
                  <a:cubicBezTo>
                    <a:pt x="89" y="97"/>
                    <a:pt x="84" y="95"/>
                    <a:pt x="82" y="96"/>
                  </a:cubicBezTo>
                  <a:cubicBezTo>
                    <a:pt x="80" y="97"/>
                    <a:pt x="83" y="104"/>
                    <a:pt x="81" y="106"/>
                  </a:cubicBezTo>
                  <a:cubicBezTo>
                    <a:pt x="78" y="108"/>
                    <a:pt x="81" y="111"/>
                    <a:pt x="81" y="113"/>
                  </a:cubicBezTo>
                  <a:cubicBezTo>
                    <a:pt x="81" y="116"/>
                    <a:pt x="74" y="112"/>
                    <a:pt x="74" y="114"/>
                  </a:cubicBezTo>
                  <a:cubicBezTo>
                    <a:pt x="74" y="116"/>
                    <a:pt x="68" y="116"/>
                    <a:pt x="67" y="116"/>
                  </a:cubicBezTo>
                  <a:cubicBezTo>
                    <a:pt x="65" y="117"/>
                    <a:pt x="70" y="121"/>
                    <a:pt x="73" y="123"/>
                  </a:cubicBezTo>
                  <a:cubicBezTo>
                    <a:pt x="75" y="125"/>
                    <a:pt x="70" y="127"/>
                    <a:pt x="69" y="125"/>
                  </a:cubicBezTo>
                  <a:cubicBezTo>
                    <a:pt x="69" y="122"/>
                    <a:pt x="65" y="126"/>
                    <a:pt x="60" y="128"/>
                  </a:cubicBezTo>
                  <a:cubicBezTo>
                    <a:pt x="55" y="131"/>
                    <a:pt x="57" y="135"/>
                    <a:pt x="53" y="135"/>
                  </a:cubicBezTo>
                  <a:cubicBezTo>
                    <a:pt x="49" y="135"/>
                    <a:pt x="50" y="141"/>
                    <a:pt x="48" y="143"/>
                  </a:cubicBezTo>
                  <a:cubicBezTo>
                    <a:pt x="45" y="145"/>
                    <a:pt x="46" y="139"/>
                    <a:pt x="42" y="139"/>
                  </a:cubicBezTo>
                  <a:cubicBezTo>
                    <a:pt x="38" y="138"/>
                    <a:pt x="38" y="141"/>
                    <a:pt x="41" y="145"/>
                  </a:cubicBezTo>
                  <a:cubicBezTo>
                    <a:pt x="43" y="148"/>
                    <a:pt x="37" y="145"/>
                    <a:pt x="35" y="148"/>
                  </a:cubicBezTo>
                  <a:cubicBezTo>
                    <a:pt x="33" y="151"/>
                    <a:pt x="26" y="150"/>
                    <a:pt x="25" y="152"/>
                  </a:cubicBezTo>
                  <a:cubicBezTo>
                    <a:pt x="23" y="154"/>
                    <a:pt x="29" y="154"/>
                    <a:pt x="30" y="156"/>
                  </a:cubicBezTo>
                  <a:cubicBezTo>
                    <a:pt x="31" y="158"/>
                    <a:pt x="25" y="157"/>
                    <a:pt x="21" y="156"/>
                  </a:cubicBezTo>
                  <a:cubicBezTo>
                    <a:pt x="18" y="156"/>
                    <a:pt x="19" y="161"/>
                    <a:pt x="16" y="160"/>
                  </a:cubicBezTo>
                  <a:cubicBezTo>
                    <a:pt x="12" y="160"/>
                    <a:pt x="8" y="163"/>
                    <a:pt x="11" y="165"/>
                  </a:cubicBezTo>
                  <a:cubicBezTo>
                    <a:pt x="13" y="167"/>
                    <a:pt x="9" y="168"/>
                    <a:pt x="7" y="166"/>
                  </a:cubicBezTo>
                  <a:cubicBezTo>
                    <a:pt x="5" y="165"/>
                    <a:pt x="3" y="168"/>
                    <a:pt x="2" y="171"/>
                  </a:cubicBezTo>
                  <a:cubicBezTo>
                    <a:pt x="1" y="174"/>
                    <a:pt x="6" y="175"/>
                    <a:pt x="6" y="176"/>
                  </a:cubicBezTo>
                  <a:moveTo>
                    <a:pt x="177" y="49"/>
                  </a:moveTo>
                  <a:cubicBezTo>
                    <a:pt x="177" y="49"/>
                    <a:pt x="177" y="49"/>
                    <a:pt x="177" y="50"/>
                  </a:cubicBezTo>
                  <a:cubicBezTo>
                    <a:pt x="177" y="49"/>
                    <a:pt x="177" y="49"/>
                    <a:pt x="177" y="49"/>
                  </a:cubicBezTo>
                  <a:moveTo>
                    <a:pt x="178" y="50"/>
                  </a:moveTo>
                  <a:cubicBezTo>
                    <a:pt x="178" y="50"/>
                    <a:pt x="178" y="51"/>
                    <a:pt x="179" y="51"/>
                  </a:cubicBezTo>
                  <a:cubicBezTo>
                    <a:pt x="178" y="51"/>
                    <a:pt x="178" y="50"/>
                    <a:pt x="178" y="50"/>
                  </a:cubicBezTo>
                  <a:moveTo>
                    <a:pt x="169" y="43"/>
                  </a:moveTo>
                  <a:cubicBezTo>
                    <a:pt x="169" y="43"/>
                    <a:pt x="169" y="43"/>
                    <a:pt x="169" y="43"/>
                  </a:cubicBezTo>
                  <a:cubicBezTo>
                    <a:pt x="169" y="43"/>
                    <a:pt x="168" y="43"/>
                    <a:pt x="168" y="42"/>
                  </a:cubicBezTo>
                  <a:cubicBezTo>
                    <a:pt x="168" y="43"/>
                    <a:pt x="169" y="43"/>
                    <a:pt x="169" y="43"/>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75" name="Freeform 68"/>
            <p:cNvSpPr>
              <a:spLocks noEditPoints="1"/>
            </p:cNvSpPr>
            <p:nvPr userDrawn="1"/>
          </p:nvSpPr>
          <p:spPr bwMode="auto">
            <a:xfrm>
              <a:off x="19005550" y="3157538"/>
              <a:ext cx="88900" cy="134938"/>
            </a:xfrm>
            <a:custGeom>
              <a:avLst/>
              <a:gdLst>
                <a:gd name="T0" fmla="*/ 16 w 32"/>
                <a:gd name="T1" fmla="*/ 0 h 49"/>
                <a:gd name="T2" fmla="*/ 0 w 32"/>
                <a:gd name="T3" fmla="*/ 16 h 49"/>
                <a:gd name="T4" fmla="*/ 16 w 32"/>
                <a:gd name="T5" fmla="*/ 49 h 49"/>
                <a:gd name="T6" fmla="*/ 32 w 32"/>
                <a:gd name="T7" fmla="*/ 16 h 49"/>
                <a:gd name="T8" fmla="*/ 16 w 32"/>
                <a:gd name="T9" fmla="*/ 0 h 49"/>
                <a:gd name="T10" fmla="*/ 16 w 32"/>
                <a:gd name="T11" fmla="*/ 22 h 49"/>
                <a:gd name="T12" fmla="*/ 9 w 32"/>
                <a:gd name="T13" fmla="*/ 16 h 49"/>
                <a:gd name="T14" fmla="*/ 16 w 32"/>
                <a:gd name="T15" fmla="*/ 9 h 49"/>
                <a:gd name="T16" fmla="*/ 23 w 32"/>
                <a:gd name="T17" fmla="*/ 16 h 49"/>
                <a:gd name="T18" fmla="*/ 16 w 32"/>
                <a:gd name="T19" fmla="*/ 2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49">
                  <a:moveTo>
                    <a:pt x="16" y="0"/>
                  </a:moveTo>
                  <a:cubicBezTo>
                    <a:pt x="7" y="0"/>
                    <a:pt x="0" y="7"/>
                    <a:pt x="0" y="16"/>
                  </a:cubicBezTo>
                  <a:cubicBezTo>
                    <a:pt x="0" y="25"/>
                    <a:pt x="16" y="49"/>
                    <a:pt x="16" y="49"/>
                  </a:cubicBezTo>
                  <a:cubicBezTo>
                    <a:pt x="16" y="49"/>
                    <a:pt x="32" y="25"/>
                    <a:pt x="32" y="16"/>
                  </a:cubicBezTo>
                  <a:cubicBezTo>
                    <a:pt x="32" y="7"/>
                    <a:pt x="25" y="0"/>
                    <a:pt x="16" y="0"/>
                  </a:cubicBezTo>
                  <a:moveTo>
                    <a:pt x="16" y="22"/>
                  </a:moveTo>
                  <a:cubicBezTo>
                    <a:pt x="12" y="22"/>
                    <a:pt x="9" y="19"/>
                    <a:pt x="9" y="16"/>
                  </a:cubicBezTo>
                  <a:cubicBezTo>
                    <a:pt x="9" y="12"/>
                    <a:pt x="12" y="9"/>
                    <a:pt x="16" y="9"/>
                  </a:cubicBezTo>
                  <a:cubicBezTo>
                    <a:pt x="20" y="9"/>
                    <a:pt x="23" y="12"/>
                    <a:pt x="23" y="16"/>
                  </a:cubicBezTo>
                  <a:cubicBezTo>
                    <a:pt x="23" y="19"/>
                    <a:pt x="20" y="22"/>
                    <a:pt x="16" y="22"/>
                  </a:cubicBezTo>
                </a:path>
              </a:pathLst>
            </a:custGeom>
            <a:solidFill>
              <a:srgbClr val="F265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grpSp>
    </p:spTree>
    <p:extLst>
      <p:ext uri="{BB962C8B-B14F-4D97-AF65-F5344CB8AC3E}">
        <p14:creationId xmlns:p14="http://schemas.microsoft.com/office/powerpoint/2010/main" val="41782058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ltGray">
          <a:xfrm>
            <a:off x="274702" y="1211287"/>
            <a:ext cx="10058336" cy="27431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6304" tIns="109728" rIns="146304" bIns="109728"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702" y="1211287"/>
            <a:ext cx="10056812"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57"/>
            <a:ext cx="10058401"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312739214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57"/>
            <a:ext cx="10058401" cy="1829593"/>
          </a:xfrm>
          <a:noFill/>
        </p:spPr>
        <p:txBody>
          <a:bodyPr lIns="182880" tIns="146304" rIns="182880" bIns="146304">
            <a:noAutofit/>
          </a:bodyPr>
          <a:lstStyle>
            <a:lvl1pPr marL="0" indent="0">
              <a:spcBef>
                <a:spcPts val="0"/>
              </a:spcBef>
              <a:buNone/>
              <a:defRPr sz="3600" spc="0" baseline="0">
                <a:gradFill>
                  <a:gsLst>
                    <a:gs pos="5833">
                      <a:schemeClr val="tx1"/>
                    </a:gs>
                    <a:gs pos="18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358879657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ltGray">
          <a:xfrm>
            <a:off x="274702" y="1211287"/>
            <a:ext cx="10058336" cy="27431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702" y="1211287"/>
            <a:ext cx="10056812"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177141997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342419614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mp; Content Layout">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lIns="182880" tIns="146304" rIns="182880" bIns="146304"/>
          <a:lstStyle/>
          <a:p>
            <a:r>
              <a:rPr lang="en-US" dirty="0" smtClean="0"/>
              <a:t>Click to edit master title style</a:t>
            </a:r>
            <a:endParaRPr lang="en-US" dirty="0"/>
          </a:p>
        </p:txBody>
      </p:sp>
      <p:sp>
        <p:nvSpPr>
          <p:cNvPr id="5" name="Text Placeholder 4"/>
          <p:cNvSpPr>
            <a:spLocks noGrp="1"/>
          </p:cNvSpPr>
          <p:nvPr>
            <p:ph type="body" sz="quarter" idx="10"/>
          </p:nvPr>
        </p:nvSpPr>
        <p:spPr>
          <a:xfrm>
            <a:off x="274638" y="1668463"/>
            <a:ext cx="11887200" cy="5027612"/>
          </a:xfrm>
        </p:spPr>
        <p:txBody>
          <a:bodyPr lIns="182880" tIns="146304" rIns="182880" bIns="146304"/>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94317547"/>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1051" userDrawn="1">
          <p15:clr>
            <a:srgbClr val="FBAE40"/>
          </p15:clr>
        </p15:guide>
        <p15:guide id="2" pos="3917"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mp; Content 2">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3475038" y="1668482"/>
            <a:ext cx="8686801" cy="5029181"/>
          </a:xfrm>
        </p:spPr>
        <p:txBody>
          <a:bodyPr lIns="182880" tIns="146304" rIns="182880" bIns="146304">
            <a:noAutofit/>
          </a:bodyPr>
          <a:lstStyle>
            <a:lvl1pPr>
              <a:defRPr sz="3600">
                <a:gradFill>
                  <a:gsLst>
                    <a:gs pos="100000">
                      <a:schemeClr val="tx1">
                        <a:lumMod val="75000"/>
                        <a:lumOff val="25000"/>
                      </a:schemeClr>
                    </a:gs>
                    <a:gs pos="0">
                      <a:schemeClr val="tx1">
                        <a:lumMod val="75000"/>
                        <a:lumOff val="25000"/>
                      </a:schemeClr>
                    </a:gs>
                  </a:gsLst>
                  <a:lin ang="5400000" scaled="0"/>
                </a:gradFill>
              </a:defRPr>
            </a:lvl1pPr>
            <a:lvl2pPr>
              <a:defRPr sz="2800">
                <a:gradFill>
                  <a:gsLst>
                    <a:gs pos="100000">
                      <a:schemeClr val="tx1">
                        <a:lumMod val="75000"/>
                        <a:lumOff val="25000"/>
                      </a:schemeClr>
                    </a:gs>
                    <a:gs pos="0">
                      <a:schemeClr val="tx1">
                        <a:lumMod val="75000"/>
                        <a:lumOff val="25000"/>
                      </a:schemeClr>
                    </a:gs>
                  </a:gsLst>
                  <a:lin ang="5400000" scaled="0"/>
                </a:gradFill>
              </a:defRPr>
            </a:lvl2pPr>
            <a:lvl3pPr>
              <a:defRPr sz="2400">
                <a:gradFill>
                  <a:gsLst>
                    <a:gs pos="100000">
                      <a:schemeClr val="tx1">
                        <a:lumMod val="75000"/>
                        <a:lumOff val="25000"/>
                      </a:schemeClr>
                    </a:gs>
                    <a:gs pos="0">
                      <a:schemeClr val="tx1">
                        <a:lumMod val="75000"/>
                        <a:lumOff val="25000"/>
                      </a:schemeClr>
                    </a:gs>
                  </a:gsLst>
                  <a:lin ang="5400000" scaled="0"/>
                </a:gradFill>
              </a:defRPr>
            </a:lvl3pPr>
            <a:lvl4pPr>
              <a:defRPr sz="2000">
                <a:gradFill>
                  <a:gsLst>
                    <a:gs pos="100000">
                      <a:schemeClr val="tx1">
                        <a:lumMod val="75000"/>
                        <a:lumOff val="25000"/>
                      </a:schemeClr>
                    </a:gs>
                    <a:gs pos="0">
                      <a:schemeClr val="tx1">
                        <a:lumMod val="75000"/>
                        <a:lumOff val="25000"/>
                      </a:schemeClr>
                    </a:gs>
                  </a:gsLst>
                  <a:lin ang="5400000" scaled="0"/>
                </a:gradFill>
              </a:defRPr>
            </a:lvl4pPr>
            <a:lvl5pPr>
              <a:defRPr sz="1800">
                <a:gradFill>
                  <a:gsLst>
                    <a:gs pos="100000">
                      <a:schemeClr val="tx1">
                        <a:lumMod val="75000"/>
                        <a:lumOff val="25000"/>
                      </a:schemeClr>
                    </a:gs>
                    <a:gs pos="0">
                      <a:schemeClr val="tx1">
                        <a:lumMod val="75000"/>
                        <a:lumOff val="25000"/>
                      </a:schemeClr>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ext Placeholder 6"/>
          <p:cNvSpPr>
            <a:spLocks noGrp="1"/>
          </p:cNvSpPr>
          <p:nvPr>
            <p:ph type="body" sz="quarter" idx="11"/>
          </p:nvPr>
        </p:nvSpPr>
        <p:spPr>
          <a:xfrm>
            <a:off x="274638" y="1668482"/>
            <a:ext cx="2743200" cy="5029181"/>
          </a:xfrm>
        </p:spPr>
        <p:txBody>
          <a:bodyPr lIns="182880" tIns="146304" rIns="182880" bIns="146304">
            <a:noAutofit/>
          </a:bodyPr>
          <a:lstStyle>
            <a:lvl1pPr algn="l" defTabSz="914166" rtl="0" eaLnBrk="1" latinLnBrk="0" hangingPunct="1">
              <a:spcBef>
                <a:spcPct val="0"/>
              </a:spcBef>
              <a:buNone/>
              <a:defRPr lang="en-US" sz="2400" kern="1200" dirty="0" smtClean="0">
                <a:gradFill>
                  <a:gsLst>
                    <a:gs pos="100000">
                      <a:schemeClr val="tx1">
                        <a:lumMod val="75000"/>
                        <a:lumOff val="25000"/>
                      </a:schemeClr>
                    </a:gs>
                    <a:gs pos="0">
                      <a:schemeClr val="tx1">
                        <a:lumMod val="75000"/>
                        <a:lumOff val="25000"/>
                      </a:schemeClr>
                    </a:gs>
                  </a:gsLst>
                  <a:lin ang="5400000" scaled="0"/>
                </a:gradFill>
                <a:latin typeface="+mn-lt"/>
                <a:ea typeface="+mj-ea"/>
                <a:cs typeface="+mj-cs"/>
              </a:defRPr>
            </a:lvl1pPr>
            <a:lvl2pPr algn="l" defTabSz="914166" rtl="0" eaLnBrk="1" latinLnBrk="0" hangingPunct="1">
              <a:spcBef>
                <a:spcPct val="0"/>
              </a:spcBef>
              <a:buNone/>
              <a:defRPr lang="en-US" sz="1600" kern="1200" dirty="0" smtClean="0">
                <a:gradFill>
                  <a:gsLst>
                    <a:gs pos="0">
                      <a:schemeClr val="tx1"/>
                    </a:gs>
                    <a:gs pos="100000">
                      <a:schemeClr val="tx1"/>
                    </a:gs>
                  </a:gsLst>
                  <a:lin ang="5400000" scaled="0"/>
                </a:gradFill>
                <a:latin typeface="+mn-lt"/>
                <a:ea typeface="+mj-ea"/>
                <a:cs typeface="+mj-cs"/>
              </a:defRPr>
            </a:lvl2pPr>
            <a:lvl3pPr marL="228541" indent="0" algn="l" defTabSz="914166" rtl="0" eaLnBrk="1" latinLnBrk="0" hangingPunct="1">
              <a:spcBef>
                <a:spcPct val="0"/>
              </a:spcBef>
              <a:buNone/>
              <a:defRPr lang="en-US" sz="1600" kern="1200" dirty="0" smtClean="0">
                <a:gradFill>
                  <a:gsLst>
                    <a:gs pos="0">
                      <a:schemeClr val="tx1"/>
                    </a:gs>
                    <a:gs pos="100000">
                      <a:schemeClr val="tx1"/>
                    </a:gs>
                  </a:gsLst>
                  <a:lin ang="5400000" scaled="0"/>
                </a:gradFill>
                <a:latin typeface="+mn-lt"/>
                <a:ea typeface="+mj-ea"/>
                <a:cs typeface="+mj-cs"/>
              </a:defRPr>
            </a:lvl3pPr>
            <a:lvl4pPr marL="457082" indent="0" algn="l" defTabSz="914166" rtl="0" eaLnBrk="1" latinLnBrk="0" hangingPunct="1">
              <a:spcBef>
                <a:spcPct val="0"/>
              </a:spcBef>
              <a:buNone/>
              <a:defRPr lang="en-US" sz="1600" kern="1200" dirty="0" smtClean="0">
                <a:gradFill>
                  <a:gsLst>
                    <a:gs pos="0">
                      <a:schemeClr val="tx1"/>
                    </a:gs>
                    <a:gs pos="100000">
                      <a:schemeClr val="tx1"/>
                    </a:gs>
                  </a:gsLst>
                  <a:lin ang="5400000" scaled="0"/>
                </a:gradFill>
                <a:latin typeface="+mn-lt"/>
                <a:ea typeface="+mj-ea"/>
                <a:cs typeface="+mj-cs"/>
              </a:defRPr>
            </a:lvl4pPr>
            <a:lvl5pPr marL="739586" indent="0" algn="l" defTabSz="914166" rtl="0" eaLnBrk="1" latinLnBrk="0" hangingPunct="1">
              <a:spcBef>
                <a:spcPct val="0"/>
              </a:spcBef>
              <a:buNone/>
              <a:defRPr lang="en-US" sz="1600" kern="1200" dirty="0">
                <a:gradFill>
                  <a:gsLst>
                    <a:gs pos="0">
                      <a:schemeClr val="tx1"/>
                    </a:gs>
                    <a:gs pos="100000">
                      <a:schemeClr val="tx1"/>
                    </a:gs>
                  </a:gsLst>
                  <a:lin ang="5400000" scaled="0"/>
                </a:gradFill>
                <a:latin typeface="+mn-lt"/>
                <a:ea typeface="+mj-ea"/>
                <a:cs typeface="+mj-cs"/>
              </a:defRPr>
            </a:lvl5pPr>
          </a:lstStyle>
          <a:p>
            <a:pPr lvl="0"/>
            <a:r>
              <a:rPr lang="en-US" dirty="0" smtClean="0"/>
              <a:t>Click to edit Master text styles</a:t>
            </a:r>
          </a:p>
        </p:txBody>
      </p:sp>
      <p:sp>
        <p:nvSpPr>
          <p:cNvPr id="2" name="Title 1"/>
          <p:cNvSpPr>
            <a:spLocks noGrp="1"/>
          </p:cNvSpPr>
          <p:nvPr>
            <p:ph type="title"/>
          </p:nvPr>
        </p:nvSpPr>
        <p:spPr/>
        <p:txBody>
          <a:bodyPr/>
          <a:lstStyle>
            <a:lvl1pPr>
              <a:defRPr>
                <a:gradFill>
                  <a:gsLst>
                    <a:gs pos="100000">
                      <a:schemeClr val="tx1">
                        <a:lumMod val="75000"/>
                        <a:lumOff val="25000"/>
                      </a:schemeClr>
                    </a:gs>
                    <a:gs pos="0">
                      <a:schemeClr val="tx1">
                        <a:lumMod val="75000"/>
                        <a:lumOff val="25000"/>
                      </a:schemeClr>
                    </a:gs>
                  </a:gsLst>
                  <a:lin ang="5400000" scaled="0"/>
                </a:gra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1275241251"/>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1051">
          <p15:clr>
            <a:srgbClr val="FBAE40"/>
          </p15:clr>
        </p15:guide>
        <p15:guide id="2" pos="173">
          <p15:clr>
            <a:srgbClr val="FBAE40"/>
          </p15:clr>
        </p15:guide>
        <p15:guide id="3" pos="1901">
          <p15:clr>
            <a:srgbClr val="FBAE40"/>
          </p15:clr>
        </p15:guide>
        <p15:guide id="4" pos="2189">
          <p15:clr>
            <a:srgbClr val="FBAE40"/>
          </p15:clr>
        </p15:guide>
        <p15:guide id="5" orient="horz" pos="4219">
          <p15:clr>
            <a:srgbClr val="FBAE40"/>
          </p15:clr>
        </p15:guide>
        <p15:guide id="6" orient="horz" pos="763">
          <p15:clr>
            <a:srgbClr val="FBAE40"/>
          </p15:clr>
        </p15:guide>
        <p15:guide id="7" orient="horz" pos="187">
          <p15:clr>
            <a:srgbClr val="FBAE40"/>
          </p15:clr>
        </p15:guide>
        <p15:guide id="8" pos="7661">
          <p15:clr>
            <a:srgbClr val="FBAE4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371011115"/>
      </p:ext>
    </p:extLst>
  </p:cSld>
  <p:clrMapOvr>
    <a:masterClrMapping/>
  </p:clrMapOvr>
  <p:transition>
    <p:fade/>
  </p:transition>
  <p:timing>
    <p:tnLst>
      <p:par>
        <p:cTn id="1" dur="indefinite" restart="never" nodeType="tmRoot"/>
      </p:par>
    </p:tnLst>
  </p:timing>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626127121"/>
      </p:ext>
    </p:extLst>
  </p:cSld>
  <p:clrMapOvr>
    <a:masterClrMapping/>
  </p:clrMapOvr>
  <p:transition>
    <p:fade/>
  </p:transition>
  <p:timing>
    <p:tnLst>
      <p:par>
        <p:cTn id="1" dur="indefinite" restart="never" nodeType="tmRoot"/>
      </p:par>
    </p:tnLst>
  </p:timing>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119661030"/>
      </p:ext>
    </p:extLst>
  </p:cSld>
  <p:clrMapOvr>
    <a:masterClrMapping/>
  </p:clrMapOvr>
  <p:transition>
    <p:fade/>
  </p:transition>
  <p:timing>
    <p:tnLst>
      <p:par>
        <p:cTn id="1" dur="indefinite" restart="never" nodeType="tmRoot"/>
      </p:par>
    </p:tnLst>
  </p:timing>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92881"/>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sz="2000"/>
            </a:lvl3pPr>
            <a:lvl4pPr marL="457200" indent="0">
              <a:buNone/>
              <a:defRPr sz="1800"/>
            </a:lvl4pPr>
            <a:lvl5pPr marL="685800" indent="0">
              <a:buNone/>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579908674"/>
      </p:ext>
    </p:extLst>
  </p:cSld>
  <p:clrMapOvr>
    <a:masterClrMapping/>
  </p:clrMapOvr>
  <p:transition>
    <p:fade/>
  </p:transition>
  <p:timing>
    <p:tnLst>
      <p:par>
        <p:cTn id="1" dur="indefinite" restart="never" nodeType="tmRoot"/>
      </p:par>
    </p:tnLst>
  </p:timing>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7" name="Content Placeholder 6"/>
          <p:cNvSpPr>
            <a:spLocks noGrp="1"/>
          </p:cNvSpPr>
          <p:nvPr>
            <p:ph sz="quarter" idx="10"/>
          </p:nvPr>
        </p:nvSpPr>
        <p:spPr>
          <a:xfrm>
            <a:off x="274638" y="1214438"/>
            <a:ext cx="11887200" cy="54832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165940562"/>
      </p:ext>
    </p:extLst>
  </p:cSld>
  <p:clrMapOvr>
    <a:masterClrMapping/>
  </p:clrMapOvr>
  <p:transition>
    <p:fade/>
  </p:transition>
  <p:timing>
    <p:tnLst>
      <p:par>
        <p:cTn id="1" dur="indefinite" restart="never" nodeType="tmRoot"/>
      </p:par>
    </p:tnLst>
  </p:timing>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sz="1800"/>
            </a:lvl4pPr>
            <a:lvl5pPr marL="685800" indent="0">
              <a:buNone/>
              <a:tabLst/>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sz="1800"/>
            </a:lvl4pPr>
            <a:lvl5pPr marL="685800" indent="0">
              <a:buNone/>
              <a:tabLst/>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45967424"/>
      </p:ext>
    </p:extLst>
  </p:cSld>
  <p:clrMapOvr>
    <a:masterClrMapping/>
  </p:clrMapOvr>
  <p:transition>
    <p:fade/>
  </p:transition>
  <p:timing>
    <p:tnLst>
      <p:par>
        <p:cTn id="1" dur="indefinite" restart="never" nodeType="tmRoot"/>
      </p:par>
    </p:tnLst>
  </p:timing>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287338" indent="-287338">
              <a:spcBef>
                <a:spcPts val="1224"/>
              </a:spcBef>
              <a:buClr>
                <a:schemeClr val="tx1"/>
              </a:buClr>
              <a:buFont typeface="Arial" pitchFamily="34" charset="0"/>
              <a:buChar char="•"/>
              <a:defRPr sz="3600"/>
            </a:lvl1pPr>
            <a:lvl2pPr marL="531166" indent="-233195">
              <a:defRPr sz="2000"/>
            </a:lvl2pPr>
            <a:lvl3pPr marL="699585" indent="-168419">
              <a:tabLst/>
              <a:defRPr sz="2000"/>
            </a:lvl3pPr>
            <a:lvl4pPr marL="880958" indent="-181374">
              <a:defRPr sz="1800"/>
            </a:lvl4pPr>
            <a:lvl5pPr marL="1049377" indent="-168419">
              <a:tabLst/>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287338" indent="-287338">
              <a:spcBef>
                <a:spcPts val="1224"/>
              </a:spcBef>
              <a:buClr>
                <a:schemeClr val="tx1"/>
              </a:buClr>
              <a:buFont typeface="Arial" pitchFamily="34" charset="0"/>
              <a:buChar char="•"/>
              <a:defRPr sz="3600"/>
            </a:lvl1pPr>
            <a:lvl2pPr marL="531166" indent="-233195">
              <a:defRPr sz="2000"/>
            </a:lvl2pPr>
            <a:lvl3pPr marL="699585" indent="-168419">
              <a:tabLst/>
              <a:defRPr sz="2000"/>
            </a:lvl3pPr>
            <a:lvl4pPr marL="880958" indent="-181374">
              <a:defRPr sz="1800"/>
            </a:lvl4pPr>
            <a:lvl5pPr marL="1049377" indent="-168419">
              <a:tabLst/>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07408284"/>
      </p:ext>
    </p:extLst>
  </p:cSld>
  <p:clrMapOvr>
    <a:masterClrMapping/>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671501"/>
          </a:xfrm>
        </p:spPr>
        <p:txBody>
          <a:bodyPr wrap="square">
            <a:spAutoFit/>
          </a:bodyPr>
          <a:lstStyle>
            <a:lvl1pPr marL="287338" indent="-287338">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66" indent="-233195">
              <a:defRPr sz="2400"/>
            </a:lvl2pPr>
            <a:lvl3pPr marL="699585" indent="-168419">
              <a:tabLst/>
              <a:defRPr sz="24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671501"/>
          </a:xfrm>
        </p:spPr>
        <p:txBody>
          <a:bodyPr wrap="square">
            <a:spAutoFit/>
          </a:bodyPr>
          <a:lstStyle>
            <a:lvl1pPr marL="287338" indent="-287338">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66" indent="-233195">
              <a:defRPr sz="2400"/>
            </a:lvl2pPr>
            <a:lvl3pPr marL="699585" indent="-168419">
              <a:tabLst/>
              <a:defRPr sz="24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76843823"/>
      </p:ext>
    </p:extLst>
  </p:cSld>
  <p:clrMapOvr>
    <a:masterClrMapping/>
  </p:clrMapOvr>
  <p:transition>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661262388"/>
      </p:ext>
    </p:extLst>
  </p:cSld>
  <p:clrMapOvr>
    <a:masterClrMapping/>
  </p:clrMapOvr>
  <p:transition>
    <p:fade/>
  </p:transition>
  <p:timing>
    <p:tnLst>
      <p:par>
        <p:cTn id="1" dur="indefinite" restart="never" nodeType="tmRoot"/>
      </p:par>
    </p:tnLst>
  </p:timing>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6069934"/>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xt Only_Large">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1189039" y="2125663"/>
            <a:ext cx="10058400" cy="912813"/>
          </a:xfrm>
        </p:spPr>
        <p:txBody>
          <a:bodyPr/>
          <a:lstStyle>
            <a:lvl1pPr>
              <a:defRPr sz="4800"/>
            </a:lvl1pPr>
          </a:lstStyle>
          <a:p>
            <a:r>
              <a:rPr lang="en-US" dirty="0" smtClean="0"/>
              <a:t>Click to edit master title style</a:t>
            </a:r>
            <a:endParaRPr lang="en-US" dirty="0"/>
          </a:p>
        </p:txBody>
      </p:sp>
    </p:spTree>
    <p:extLst>
      <p:ext uri="{BB962C8B-B14F-4D97-AF65-F5344CB8AC3E}">
        <p14:creationId xmlns:p14="http://schemas.microsoft.com/office/powerpoint/2010/main" val="3044560015"/>
      </p:ext>
    </p:extLst>
  </p:cSld>
  <p:clrMapOvr>
    <a:masterClrMapping/>
  </p:clrMapOvr>
  <p:timing>
    <p:tnLst>
      <p:par>
        <p:cTn id="1" dur="indefinite" restart="never" nodeType="tmRoot"/>
      </p:par>
    </p:tnLst>
  </p:timing>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02775418"/>
      </p:ext>
    </p:extLst>
  </p:cSld>
  <p:clrMapOvr>
    <a:masterClrMapping/>
  </p:clrMapOvr>
  <p:transition>
    <p:fade/>
  </p:transition>
  <p:timing>
    <p:tnLst>
      <p:par>
        <p:cTn id="1" dur="indefinite" restart="never" nodeType="tmRoot"/>
      </p:par>
    </p:tnLst>
  </p:timing>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09123643"/>
      </p:ext>
    </p:extLst>
  </p:cSld>
  <p:clrMapOvr>
    <a:masterClrMapping/>
  </p:clrMapOvr>
  <p:transition>
    <p:fade/>
  </p:transition>
  <p:timing>
    <p:tnLst>
      <p:par>
        <p:cTn id="1" dur="indefinite" restart="never" nodeType="tmRoot"/>
      </p:par>
    </p:tnLst>
  </p:timing>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03304652"/>
      </p:ext>
    </p:extLst>
  </p:cSld>
  <p:clrMapOvr>
    <a:masterClrMapping/>
  </p:clrMapOvr>
  <p:transition>
    <p:fade/>
  </p:transition>
  <p:timing>
    <p:tnLst>
      <p:par>
        <p:cTn id="1" dur="indefinite" restart="never" nodeType="tmRoot"/>
      </p:par>
    </p:tnLst>
  </p:timing>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16152"/>
            <a:ext cx="11887199" cy="2131353"/>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026742435"/>
      </p:ext>
    </p:extLst>
  </p:cSld>
  <p:clrMapOvr>
    <a:masterClrMapping/>
  </p:clrMapOvr>
  <p:transition>
    <p:fade/>
  </p:transition>
  <p:timing>
    <p:tnLst>
      <p:par>
        <p:cTn id="1" dur="indefinite" restart="never" nodeType="tmRoot"/>
      </p:par>
    </p:tnLst>
  </p:timing>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22763496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15.xml><?xml version="1.0" encoding="utf-8"?>
<p:sldLayout xmlns:a="http://schemas.openxmlformats.org/drawingml/2006/main" xmlns:r="http://schemas.openxmlformats.org/officeDocument/2006/relationships" xmlns:p="http://schemas.openxmlformats.org/presentationml/2006/main" showMasterSp="0"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7067" y="1958467"/>
            <a:ext cx="11382339" cy="2762352"/>
          </a:xfrm>
        </p:spPr>
        <p:txBody>
          <a:bodyPr anchor="ctr" anchorCtr="0">
            <a:spAutoFit/>
            <a:scene3d>
              <a:camera prst="orthographicFront"/>
              <a:lightRig rig="flat" dir="t"/>
            </a:scene3d>
            <a:sp3d>
              <a:contourClr>
                <a:schemeClr val="bg2"/>
              </a:contourClr>
            </a:sp3d>
          </a:bodyPr>
          <a:lstStyle>
            <a:lvl1pPr marL="0" indent="0" algn="l">
              <a:buFont typeface="Arial" pitchFamily="34" charset="0"/>
              <a:buNone/>
              <a:defRPr kumimoji="0" lang="en-US" sz="8975" b="0" i="0" u="none" strike="noStrike" kern="1200" cap="none" spc="-122"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spTree>
    <p:extLst>
      <p:ext uri="{BB962C8B-B14F-4D97-AF65-F5344CB8AC3E}">
        <p14:creationId xmlns:p14="http://schemas.microsoft.com/office/powerpoint/2010/main" val="430257712"/>
      </p:ext>
    </p:extLst>
  </p:cSld>
  <p:clrMapOvr>
    <a:masterClrMapping/>
  </p:clrMapOvr>
  <p:transition>
    <p:fade/>
  </p:transition>
  <p:timing>
    <p:tnLst>
      <p:par>
        <p:cTn id="1" dur="indefinite" restart="never" nodeType="tmRoot"/>
      </p:par>
    </p:tnLst>
  </p:timing>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Walkin">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10333038" y="482565"/>
            <a:ext cx="1646237" cy="351905"/>
          </a:xfrm>
          <a:prstGeom prst="rect">
            <a:avLst/>
          </a:prstGeom>
        </p:spPr>
      </p:pic>
    </p:spTree>
    <p:extLst>
      <p:ext uri="{BB962C8B-B14F-4D97-AF65-F5344CB8AC3E}">
        <p14:creationId xmlns:p14="http://schemas.microsoft.com/office/powerpoint/2010/main" val="2546965270"/>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Title Slide North America ">
    <p:spTree>
      <p:nvGrpSpPr>
        <p:cNvPr id="1" name=""/>
        <p:cNvGrpSpPr/>
        <p:nvPr/>
      </p:nvGrpSpPr>
      <p:grpSpPr>
        <a:xfrm>
          <a:off x="0" y="0"/>
          <a:ext cx="0" cy="0"/>
          <a:chOff x="0" y="0"/>
          <a:chExt cx="0" cy="0"/>
        </a:xfrm>
      </p:grpSpPr>
      <p:sp>
        <p:nvSpPr>
          <p:cNvPr id="100" name="Rectangle 99"/>
          <p:cNvSpPr/>
          <p:nvPr userDrawn="1"/>
        </p:nvSpPr>
        <p:spPr bwMode="auto">
          <a:xfrm>
            <a:off x="274638" y="3943350"/>
            <a:ext cx="9144000" cy="18288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2399"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6345382" y="3943350"/>
            <a:ext cx="3073256" cy="182880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2399"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Rectangle 2"/>
          <p:cNvSpPr/>
          <p:nvPr userDrawn="1"/>
        </p:nvSpPr>
        <p:spPr bwMode="ltGray">
          <a:xfrm>
            <a:off x="274638" y="2125664"/>
            <a:ext cx="9144000" cy="182880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2399"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74703" y="2125678"/>
            <a:ext cx="9143936" cy="1828786"/>
          </a:xfrm>
          <a:noFill/>
        </p:spPr>
        <p:txBody>
          <a:bodyPr lIns="146304" tIns="91440" rIns="146304" bIns="91440" anchor="t" anchorCtr="0"/>
          <a:lstStyle>
            <a:lvl1pPr>
              <a:defRPr sz="5998" spc="-100"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74701" y="3955786"/>
            <a:ext cx="6070681" cy="1828007"/>
          </a:xfrm>
          <a:noFill/>
        </p:spPr>
        <p:txBody>
          <a:bodyPr lIns="182880" tIns="146304" rIns="182880" bIns="146304">
            <a:noAutofit/>
          </a:bodyPr>
          <a:lstStyle>
            <a:lvl1pPr marL="0" indent="0">
              <a:spcBef>
                <a:spcPts val="0"/>
              </a:spcBef>
              <a:buNone/>
              <a:defRPr sz="3598" spc="0" baseline="0">
                <a:gradFill>
                  <a:gsLst>
                    <a:gs pos="0">
                      <a:schemeClr val="bg2"/>
                    </a:gs>
                    <a:gs pos="100000">
                      <a:schemeClr val="bg2"/>
                    </a:gs>
                  </a:gsLst>
                  <a:lin ang="5400000" scaled="0"/>
                </a:gradFill>
                <a:latin typeface="+mj-lt"/>
              </a:defRPr>
            </a:lvl1pPr>
          </a:lstStyle>
          <a:p>
            <a:pPr lvl="0"/>
            <a:r>
              <a:rPr lang="en-US" dirty="0" smtClean="0"/>
              <a:t>Speaker Name</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8333" y="518289"/>
            <a:ext cx="2620606" cy="915495"/>
          </a:xfrm>
          <a:prstGeom prst="rect">
            <a:avLst/>
          </a:prstGeom>
        </p:spPr>
      </p:pic>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458334" y="6208326"/>
            <a:ext cx="1552931" cy="332660"/>
          </a:xfrm>
          <a:prstGeom prst="rect">
            <a:avLst/>
          </a:prstGeom>
        </p:spPr>
      </p:pic>
      <p:sp>
        <p:nvSpPr>
          <p:cNvPr id="10" name="Text Placeholder 7"/>
          <p:cNvSpPr>
            <a:spLocks noGrp="1"/>
          </p:cNvSpPr>
          <p:nvPr>
            <p:ph type="body" sz="quarter" idx="13" hasCustomPrompt="1"/>
          </p:nvPr>
        </p:nvSpPr>
        <p:spPr>
          <a:xfrm>
            <a:off x="6492620" y="434695"/>
            <a:ext cx="5486400" cy="927838"/>
          </a:xfrm>
        </p:spPr>
        <p:txBody>
          <a:bodyPr tIns="0" rIns="0"/>
          <a:lstStyle>
            <a:lvl1pPr marL="0" indent="0" algn="r">
              <a:buNone/>
              <a:defRPr sz="5998"/>
            </a:lvl1pPr>
          </a:lstStyle>
          <a:p>
            <a:pPr lvl="0"/>
            <a:r>
              <a:rPr lang="en-US" dirty="0" smtClean="0"/>
              <a:t>Session code</a:t>
            </a:r>
            <a:endParaRPr lang="en-US" dirty="0"/>
          </a:p>
        </p:txBody>
      </p:sp>
      <p:grpSp>
        <p:nvGrpSpPr>
          <p:cNvPr id="97" name="Group 96"/>
          <p:cNvGrpSpPr/>
          <p:nvPr userDrawn="1"/>
        </p:nvGrpSpPr>
        <p:grpSpPr>
          <a:xfrm>
            <a:off x="6765997" y="4102100"/>
            <a:ext cx="2232026" cy="1533525"/>
            <a:chOff x="15328900" y="1957388"/>
            <a:chExt cx="2232026" cy="1533525"/>
          </a:xfrm>
        </p:grpSpPr>
        <p:sp>
          <p:nvSpPr>
            <p:cNvPr id="12" name="Freeform 5"/>
            <p:cNvSpPr>
              <a:spLocks/>
            </p:cNvSpPr>
            <p:nvPr userDrawn="1"/>
          </p:nvSpPr>
          <p:spPr bwMode="auto">
            <a:xfrm>
              <a:off x="16663988" y="3295650"/>
              <a:ext cx="85725" cy="39688"/>
            </a:xfrm>
            <a:custGeom>
              <a:avLst/>
              <a:gdLst>
                <a:gd name="T0" fmla="*/ 18 w 31"/>
                <a:gd name="T1" fmla="*/ 3 h 14"/>
                <a:gd name="T2" fmla="*/ 15 w 31"/>
                <a:gd name="T3" fmla="*/ 3 h 14"/>
                <a:gd name="T4" fmla="*/ 7 w 31"/>
                <a:gd name="T5" fmla="*/ 1 h 14"/>
                <a:gd name="T6" fmla="*/ 10 w 31"/>
                <a:gd name="T7" fmla="*/ 8 h 14"/>
                <a:gd name="T8" fmla="*/ 0 w 31"/>
                <a:gd name="T9" fmla="*/ 10 h 14"/>
                <a:gd name="T10" fmla="*/ 7 w 31"/>
                <a:gd name="T11" fmla="*/ 12 h 14"/>
                <a:gd name="T12" fmla="*/ 14 w 31"/>
                <a:gd name="T13" fmla="*/ 12 h 14"/>
                <a:gd name="T14" fmla="*/ 14 w 31"/>
                <a:gd name="T15" fmla="*/ 13 h 14"/>
                <a:gd name="T16" fmla="*/ 21 w 31"/>
                <a:gd name="T17" fmla="*/ 10 h 14"/>
                <a:gd name="T18" fmla="*/ 31 w 31"/>
                <a:gd name="T19" fmla="*/ 8 h 14"/>
                <a:gd name="T20" fmla="*/ 18 w 31"/>
                <a:gd name="T21"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 h="14">
                  <a:moveTo>
                    <a:pt x="18" y="3"/>
                  </a:moveTo>
                  <a:cubicBezTo>
                    <a:pt x="17" y="3"/>
                    <a:pt x="16" y="3"/>
                    <a:pt x="15" y="3"/>
                  </a:cubicBezTo>
                  <a:cubicBezTo>
                    <a:pt x="12" y="2"/>
                    <a:pt x="8" y="0"/>
                    <a:pt x="7" y="1"/>
                  </a:cubicBezTo>
                  <a:cubicBezTo>
                    <a:pt x="5" y="3"/>
                    <a:pt x="10" y="6"/>
                    <a:pt x="10" y="8"/>
                  </a:cubicBezTo>
                  <a:cubicBezTo>
                    <a:pt x="10" y="10"/>
                    <a:pt x="1" y="8"/>
                    <a:pt x="0" y="10"/>
                  </a:cubicBezTo>
                  <a:cubicBezTo>
                    <a:pt x="0" y="11"/>
                    <a:pt x="3" y="13"/>
                    <a:pt x="7" y="12"/>
                  </a:cubicBezTo>
                  <a:cubicBezTo>
                    <a:pt x="10" y="10"/>
                    <a:pt x="12" y="12"/>
                    <a:pt x="14" y="12"/>
                  </a:cubicBezTo>
                  <a:cubicBezTo>
                    <a:pt x="14" y="13"/>
                    <a:pt x="14" y="13"/>
                    <a:pt x="14" y="13"/>
                  </a:cubicBezTo>
                  <a:cubicBezTo>
                    <a:pt x="16" y="14"/>
                    <a:pt x="17" y="12"/>
                    <a:pt x="21" y="10"/>
                  </a:cubicBezTo>
                  <a:cubicBezTo>
                    <a:pt x="25" y="9"/>
                    <a:pt x="31" y="12"/>
                    <a:pt x="31" y="8"/>
                  </a:cubicBezTo>
                  <a:cubicBezTo>
                    <a:pt x="31" y="5"/>
                    <a:pt x="20" y="2"/>
                    <a:pt x="18" y="3"/>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13" name="Freeform 6"/>
            <p:cNvSpPr>
              <a:spLocks/>
            </p:cNvSpPr>
            <p:nvPr userDrawn="1"/>
          </p:nvSpPr>
          <p:spPr bwMode="auto">
            <a:xfrm>
              <a:off x="16481425" y="3373438"/>
              <a:ext cx="144463" cy="117475"/>
            </a:xfrm>
            <a:custGeom>
              <a:avLst/>
              <a:gdLst>
                <a:gd name="T0" fmla="*/ 10 w 52"/>
                <a:gd name="T1" fmla="*/ 3 h 42"/>
                <a:gd name="T2" fmla="*/ 5 w 52"/>
                <a:gd name="T3" fmla="*/ 6 h 42"/>
                <a:gd name="T4" fmla="*/ 3 w 52"/>
                <a:gd name="T5" fmla="*/ 9 h 42"/>
                <a:gd name="T6" fmla="*/ 2 w 52"/>
                <a:gd name="T7" fmla="*/ 10 h 42"/>
                <a:gd name="T8" fmla="*/ 0 w 52"/>
                <a:gd name="T9" fmla="*/ 11 h 42"/>
                <a:gd name="T10" fmla="*/ 1 w 52"/>
                <a:gd name="T11" fmla="*/ 13 h 42"/>
                <a:gd name="T12" fmla="*/ 7 w 52"/>
                <a:gd name="T13" fmla="*/ 19 h 42"/>
                <a:gd name="T14" fmla="*/ 9 w 52"/>
                <a:gd name="T15" fmla="*/ 21 h 42"/>
                <a:gd name="T16" fmla="*/ 8 w 52"/>
                <a:gd name="T17" fmla="*/ 23 h 42"/>
                <a:gd name="T18" fmla="*/ 10 w 52"/>
                <a:gd name="T19" fmla="*/ 27 h 42"/>
                <a:gd name="T20" fmla="*/ 13 w 52"/>
                <a:gd name="T21" fmla="*/ 27 h 42"/>
                <a:gd name="T22" fmla="*/ 15 w 52"/>
                <a:gd name="T23" fmla="*/ 29 h 42"/>
                <a:gd name="T24" fmla="*/ 18 w 52"/>
                <a:gd name="T25" fmla="*/ 32 h 42"/>
                <a:gd name="T26" fmla="*/ 21 w 52"/>
                <a:gd name="T27" fmla="*/ 34 h 42"/>
                <a:gd name="T28" fmla="*/ 23 w 52"/>
                <a:gd name="T29" fmla="*/ 34 h 42"/>
                <a:gd name="T30" fmla="*/ 29 w 52"/>
                <a:gd name="T31" fmla="*/ 37 h 42"/>
                <a:gd name="T32" fmla="*/ 33 w 52"/>
                <a:gd name="T33" fmla="*/ 40 h 42"/>
                <a:gd name="T34" fmla="*/ 37 w 52"/>
                <a:gd name="T35" fmla="*/ 39 h 42"/>
                <a:gd name="T36" fmla="*/ 35 w 52"/>
                <a:gd name="T37" fmla="*/ 36 h 42"/>
                <a:gd name="T38" fmla="*/ 38 w 52"/>
                <a:gd name="T39" fmla="*/ 34 h 42"/>
                <a:gd name="T40" fmla="*/ 44 w 52"/>
                <a:gd name="T41" fmla="*/ 32 h 42"/>
                <a:gd name="T42" fmla="*/ 45 w 52"/>
                <a:gd name="T43" fmla="*/ 35 h 42"/>
                <a:gd name="T44" fmla="*/ 48 w 52"/>
                <a:gd name="T45" fmla="*/ 41 h 42"/>
                <a:gd name="T46" fmla="*/ 52 w 52"/>
                <a:gd name="T47" fmla="*/ 37 h 42"/>
                <a:gd name="T48" fmla="*/ 52 w 52"/>
                <a:gd name="T49" fmla="*/ 36 h 42"/>
                <a:gd name="T50" fmla="*/ 49 w 52"/>
                <a:gd name="T51" fmla="*/ 32 h 42"/>
                <a:gd name="T52" fmla="*/ 42 w 52"/>
                <a:gd name="T53" fmla="*/ 28 h 42"/>
                <a:gd name="T54" fmla="*/ 35 w 52"/>
                <a:gd name="T55" fmla="*/ 31 h 42"/>
                <a:gd name="T56" fmla="*/ 27 w 52"/>
                <a:gd name="T57" fmla="*/ 31 h 42"/>
                <a:gd name="T58" fmla="*/ 24 w 52"/>
                <a:gd name="T59" fmla="*/ 28 h 42"/>
                <a:gd name="T60" fmla="*/ 19 w 52"/>
                <a:gd name="T61" fmla="*/ 22 h 42"/>
                <a:gd name="T62" fmla="*/ 18 w 52"/>
                <a:gd name="T63" fmla="*/ 21 h 42"/>
                <a:gd name="T64" fmla="*/ 20 w 52"/>
                <a:gd name="T65" fmla="*/ 14 h 42"/>
                <a:gd name="T66" fmla="*/ 20 w 52"/>
                <a:gd name="T67" fmla="*/ 6 h 42"/>
                <a:gd name="T68" fmla="*/ 21 w 52"/>
                <a:gd name="T69" fmla="*/ 0 h 42"/>
                <a:gd name="T70" fmla="*/ 21 w 52"/>
                <a:gd name="T71" fmla="*/ 0 h 42"/>
                <a:gd name="T72" fmla="*/ 15 w 52"/>
                <a:gd name="T73" fmla="*/ 2 h 42"/>
                <a:gd name="T74" fmla="*/ 10 w 52"/>
                <a:gd name="T75" fmla="*/ 3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2" h="42">
                  <a:moveTo>
                    <a:pt x="10" y="3"/>
                  </a:moveTo>
                  <a:cubicBezTo>
                    <a:pt x="10" y="5"/>
                    <a:pt x="8" y="5"/>
                    <a:pt x="5" y="6"/>
                  </a:cubicBezTo>
                  <a:cubicBezTo>
                    <a:pt x="2" y="6"/>
                    <a:pt x="3" y="8"/>
                    <a:pt x="3" y="9"/>
                  </a:cubicBezTo>
                  <a:cubicBezTo>
                    <a:pt x="3" y="9"/>
                    <a:pt x="2" y="10"/>
                    <a:pt x="2" y="10"/>
                  </a:cubicBezTo>
                  <a:cubicBezTo>
                    <a:pt x="0" y="11"/>
                    <a:pt x="0" y="11"/>
                    <a:pt x="0" y="11"/>
                  </a:cubicBezTo>
                  <a:cubicBezTo>
                    <a:pt x="0" y="11"/>
                    <a:pt x="0" y="12"/>
                    <a:pt x="1" y="13"/>
                  </a:cubicBezTo>
                  <a:cubicBezTo>
                    <a:pt x="2" y="14"/>
                    <a:pt x="5" y="18"/>
                    <a:pt x="7" y="19"/>
                  </a:cubicBezTo>
                  <a:cubicBezTo>
                    <a:pt x="8" y="19"/>
                    <a:pt x="8" y="20"/>
                    <a:pt x="9" y="21"/>
                  </a:cubicBezTo>
                  <a:cubicBezTo>
                    <a:pt x="9" y="22"/>
                    <a:pt x="9" y="22"/>
                    <a:pt x="8" y="23"/>
                  </a:cubicBezTo>
                  <a:cubicBezTo>
                    <a:pt x="7" y="23"/>
                    <a:pt x="7" y="26"/>
                    <a:pt x="10" y="27"/>
                  </a:cubicBezTo>
                  <a:cubicBezTo>
                    <a:pt x="12" y="28"/>
                    <a:pt x="11" y="27"/>
                    <a:pt x="13" y="27"/>
                  </a:cubicBezTo>
                  <a:cubicBezTo>
                    <a:pt x="14" y="27"/>
                    <a:pt x="14" y="29"/>
                    <a:pt x="15" y="29"/>
                  </a:cubicBezTo>
                  <a:cubicBezTo>
                    <a:pt x="16" y="29"/>
                    <a:pt x="19" y="30"/>
                    <a:pt x="18" y="32"/>
                  </a:cubicBezTo>
                  <a:cubicBezTo>
                    <a:pt x="18" y="34"/>
                    <a:pt x="19" y="34"/>
                    <a:pt x="21" y="34"/>
                  </a:cubicBezTo>
                  <a:cubicBezTo>
                    <a:pt x="22" y="34"/>
                    <a:pt x="22" y="34"/>
                    <a:pt x="23" y="34"/>
                  </a:cubicBezTo>
                  <a:cubicBezTo>
                    <a:pt x="25" y="35"/>
                    <a:pt x="28" y="36"/>
                    <a:pt x="29" y="37"/>
                  </a:cubicBezTo>
                  <a:cubicBezTo>
                    <a:pt x="31" y="39"/>
                    <a:pt x="32" y="38"/>
                    <a:pt x="33" y="40"/>
                  </a:cubicBezTo>
                  <a:cubicBezTo>
                    <a:pt x="34" y="42"/>
                    <a:pt x="36" y="40"/>
                    <a:pt x="37" y="39"/>
                  </a:cubicBezTo>
                  <a:cubicBezTo>
                    <a:pt x="37" y="38"/>
                    <a:pt x="36" y="37"/>
                    <a:pt x="35" y="36"/>
                  </a:cubicBezTo>
                  <a:cubicBezTo>
                    <a:pt x="35" y="35"/>
                    <a:pt x="38" y="35"/>
                    <a:pt x="38" y="34"/>
                  </a:cubicBezTo>
                  <a:cubicBezTo>
                    <a:pt x="39" y="32"/>
                    <a:pt x="42" y="31"/>
                    <a:pt x="44" y="32"/>
                  </a:cubicBezTo>
                  <a:cubicBezTo>
                    <a:pt x="45" y="32"/>
                    <a:pt x="47" y="34"/>
                    <a:pt x="45" y="35"/>
                  </a:cubicBezTo>
                  <a:cubicBezTo>
                    <a:pt x="44" y="37"/>
                    <a:pt x="46" y="39"/>
                    <a:pt x="48" y="41"/>
                  </a:cubicBezTo>
                  <a:cubicBezTo>
                    <a:pt x="50" y="39"/>
                    <a:pt x="51" y="38"/>
                    <a:pt x="52" y="37"/>
                  </a:cubicBezTo>
                  <a:cubicBezTo>
                    <a:pt x="52" y="37"/>
                    <a:pt x="52" y="36"/>
                    <a:pt x="52" y="36"/>
                  </a:cubicBezTo>
                  <a:cubicBezTo>
                    <a:pt x="52" y="35"/>
                    <a:pt x="51" y="34"/>
                    <a:pt x="49" y="32"/>
                  </a:cubicBezTo>
                  <a:cubicBezTo>
                    <a:pt x="47" y="29"/>
                    <a:pt x="44" y="29"/>
                    <a:pt x="42" y="28"/>
                  </a:cubicBezTo>
                  <a:cubicBezTo>
                    <a:pt x="40" y="27"/>
                    <a:pt x="37" y="29"/>
                    <a:pt x="35" y="31"/>
                  </a:cubicBezTo>
                  <a:cubicBezTo>
                    <a:pt x="32" y="33"/>
                    <a:pt x="29" y="32"/>
                    <a:pt x="27" y="31"/>
                  </a:cubicBezTo>
                  <a:cubicBezTo>
                    <a:pt x="26" y="30"/>
                    <a:pt x="25" y="29"/>
                    <a:pt x="24" y="28"/>
                  </a:cubicBezTo>
                  <a:cubicBezTo>
                    <a:pt x="22" y="26"/>
                    <a:pt x="20" y="24"/>
                    <a:pt x="19" y="22"/>
                  </a:cubicBezTo>
                  <a:cubicBezTo>
                    <a:pt x="19" y="22"/>
                    <a:pt x="18" y="21"/>
                    <a:pt x="18" y="21"/>
                  </a:cubicBezTo>
                  <a:cubicBezTo>
                    <a:pt x="18" y="19"/>
                    <a:pt x="19" y="17"/>
                    <a:pt x="20" y="14"/>
                  </a:cubicBezTo>
                  <a:cubicBezTo>
                    <a:pt x="20" y="12"/>
                    <a:pt x="19" y="7"/>
                    <a:pt x="20" y="6"/>
                  </a:cubicBezTo>
                  <a:cubicBezTo>
                    <a:pt x="21" y="4"/>
                    <a:pt x="21" y="3"/>
                    <a:pt x="21" y="0"/>
                  </a:cubicBezTo>
                  <a:cubicBezTo>
                    <a:pt x="21" y="0"/>
                    <a:pt x="21" y="0"/>
                    <a:pt x="21" y="0"/>
                  </a:cubicBezTo>
                  <a:cubicBezTo>
                    <a:pt x="19" y="0"/>
                    <a:pt x="16" y="2"/>
                    <a:pt x="15" y="2"/>
                  </a:cubicBezTo>
                  <a:cubicBezTo>
                    <a:pt x="14" y="2"/>
                    <a:pt x="11" y="1"/>
                    <a:pt x="10" y="3"/>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14" name="Freeform 7"/>
            <p:cNvSpPr>
              <a:spLocks/>
            </p:cNvSpPr>
            <p:nvPr userDrawn="1"/>
          </p:nvSpPr>
          <p:spPr bwMode="auto">
            <a:xfrm>
              <a:off x="16519525" y="3246438"/>
              <a:ext cx="150813" cy="55563"/>
            </a:xfrm>
            <a:custGeom>
              <a:avLst/>
              <a:gdLst>
                <a:gd name="T0" fmla="*/ 44 w 54"/>
                <a:gd name="T1" fmla="*/ 13 h 20"/>
                <a:gd name="T2" fmla="*/ 19 w 54"/>
                <a:gd name="T3" fmla="*/ 3 h 20"/>
                <a:gd name="T4" fmla="*/ 1 w 54"/>
                <a:gd name="T5" fmla="*/ 9 h 20"/>
                <a:gd name="T6" fmla="*/ 10 w 54"/>
                <a:gd name="T7" fmla="*/ 5 h 20"/>
                <a:gd name="T8" fmla="*/ 15 w 54"/>
                <a:gd name="T9" fmla="*/ 7 h 20"/>
                <a:gd name="T10" fmla="*/ 23 w 54"/>
                <a:gd name="T11" fmla="*/ 9 h 20"/>
                <a:gd name="T12" fmla="*/ 34 w 54"/>
                <a:gd name="T13" fmla="*/ 15 h 20"/>
                <a:gd name="T14" fmla="*/ 37 w 54"/>
                <a:gd name="T15" fmla="*/ 19 h 20"/>
                <a:gd name="T16" fmla="*/ 53 w 54"/>
                <a:gd name="T17" fmla="*/ 18 h 20"/>
                <a:gd name="T18" fmla="*/ 44 w 54"/>
                <a:gd name="T19" fmla="*/ 13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4" h="20">
                  <a:moveTo>
                    <a:pt x="44" y="13"/>
                  </a:moveTo>
                  <a:cubicBezTo>
                    <a:pt x="40" y="13"/>
                    <a:pt x="29" y="5"/>
                    <a:pt x="19" y="3"/>
                  </a:cubicBezTo>
                  <a:cubicBezTo>
                    <a:pt x="9" y="0"/>
                    <a:pt x="0" y="8"/>
                    <a:pt x="1" y="9"/>
                  </a:cubicBezTo>
                  <a:cubicBezTo>
                    <a:pt x="2" y="11"/>
                    <a:pt x="7" y="7"/>
                    <a:pt x="10" y="5"/>
                  </a:cubicBezTo>
                  <a:cubicBezTo>
                    <a:pt x="12" y="3"/>
                    <a:pt x="14" y="6"/>
                    <a:pt x="15" y="7"/>
                  </a:cubicBezTo>
                  <a:cubicBezTo>
                    <a:pt x="15" y="8"/>
                    <a:pt x="18" y="9"/>
                    <a:pt x="23" y="9"/>
                  </a:cubicBezTo>
                  <a:cubicBezTo>
                    <a:pt x="28" y="9"/>
                    <a:pt x="29" y="14"/>
                    <a:pt x="34" y="15"/>
                  </a:cubicBezTo>
                  <a:cubicBezTo>
                    <a:pt x="39" y="16"/>
                    <a:pt x="34" y="18"/>
                    <a:pt x="37" y="19"/>
                  </a:cubicBezTo>
                  <a:cubicBezTo>
                    <a:pt x="39" y="20"/>
                    <a:pt x="52" y="20"/>
                    <a:pt x="53" y="18"/>
                  </a:cubicBezTo>
                  <a:cubicBezTo>
                    <a:pt x="54" y="17"/>
                    <a:pt x="47" y="13"/>
                    <a:pt x="44" y="13"/>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15" name="Freeform 8"/>
            <p:cNvSpPr>
              <a:spLocks/>
            </p:cNvSpPr>
            <p:nvPr userDrawn="1"/>
          </p:nvSpPr>
          <p:spPr bwMode="auto">
            <a:xfrm>
              <a:off x="16605250" y="3317875"/>
              <a:ext cx="33338" cy="17463"/>
            </a:xfrm>
            <a:custGeom>
              <a:avLst/>
              <a:gdLst>
                <a:gd name="T0" fmla="*/ 1 w 12"/>
                <a:gd name="T1" fmla="*/ 2 h 6"/>
                <a:gd name="T2" fmla="*/ 11 w 12"/>
                <a:gd name="T3" fmla="*/ 4 h 6"/>
                <a:gd name="T4" fmla="*/ 1 w 12"/>
                <a:gd name="T5" fmla="*/ 2 h 6"/>
              </a:gdLst>
              <a:ahLst/>
              <a:cxnLst>
                <a:cxn ang="0">
                  <a:pos x="T0" y="T1"/>
                </a:cxn>
                <a:cxn ang="0">
                  <a:pos x="T2" y="T3"/>
                </a:cxn>
                <a:cxn ang="0">
                  <a:pos x="T4" y="T5"/>
                </a:cxn>
              </a:cxnLst>
              <a:rect l="0" t="0" r="r" b="b"/>
              <a:pathLst>
                <a:path w="12" h="6">
                  <a:moveTo>
                    <a:pt x="1" y="2"/>
                  </a:moveTo>
                  <a:cubicBezTo>
                    <a:pt x="2" y="4"/>
                    <a:pt x="11" y="6"/>
                    <a:pt x="11" y="4"/>
                  </a:cubicBezTo>
                  <a:cubicBezTo>
                    <a:pt x="12" y="2"/>
                    <a:pt x="0" y="0"/>
                    <a:pt x="1" y="2"/>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16" name="Freeform 9"/>
            <p:cNvSpPr>
              <a:spLocks/>
            </p:cNvSpPr>
            <p:nvPr userDrawn="1"/>
          </p:nvSpPr>
          <p:spPr bwMode="auto">
            <a:xfrm>
              <a:off x="16764000" y="3317875"/>
              <a:ext cx="33338" cy="17463"/>
            </a:xfrm>
            <a:custGeom>
              <a:avLst/>
              <a:gdLst>
                <a:gd name="T0" fmla="*/ 2 w 12"/>
                <a:gd name="T1" fmla="*/ 3 h 6"/>
                <a:gd name="T2" fmla="*/ 11 w 12"/>
                <a:gd name="T3" fmla="*/ 3 h 6"/>
                <a:gd name="T4" fmla="*/ 2 w 12"/>
                <a:gd name="T5" fmla="*/ 3 h 6"/>
              </a:gdLst>
              <a:ahLst/>
              <a:cxnLst>
                <a:cxn ang="0">
                  <a:pos x="T0" y="T1"/>
                </a:cxn>
                <a:cxn ang="0">
                  <a:pos x="T2" y="T3"/>
                </a:cxn>
                <a:cxn ang="0">
                  <a:pos x="T4" y="T5"/>
                </a:cxn>
              </a:cxnLst>
              <a:rect l="0" t="0" r="r" b="b"/>
              <a:pathLst>
                <a:path w="12" h="6">
                  <a:moveTo>
                    <a:pt x="2" y="3"/>
                  </a:moveTo>
                  <a:cubicBezTo>
                    <a:pt x="4" y="6"/>
                    <a:pt x="10" y="4"/>
                    <a:pt x="11" y="3"/>
                  </a:cubicBezTo>
                  <a:cubicBezTo>
                    <a:pt x="12" y="1"/>
                    <a:pt x="0" y="0"/>
                    <a:pt x="2" y="3"/>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17" name="Freeform 10"/>
            <p:cNvSpPr>
              <a:spLocks/>
            </p:cNvSpPr>
            <p:nvPr userDrawn="1"/>
          </p:nvSpPr>
          <p:spPr bwMode="auto">
            <a:xfrm>
              <a:off x="16692563" y="1957388"/>
              <a:ext cx="868363" cy="652463"/>
            </a:xfrm>
            <a:custGeom>
              <a:avLst/>
              <a:gdLst>
                <a:gd name="T0" fmla="*/ 275 w 313"/>
                <a:gd name="T1" fmla="*/ 28 h 235"/>
                <a:gd name="T2" fmla="*/ 251 w 313"/>
                <a:gd name="T3" fmla="*/ 38 h 235"/>
                <a:gd name="T4" fmla="*/ 250 w 313"/>
                <a:gd name="T5" fmla="*/ 24 h 235"/>
                <a:gd name="T6" fmla="*/ 224 w 313"/>
                <a:gd name="T7" fmla="*/ 22 h 235"/>
                <a:gd name="T8" fmla="*/ 250 w 313"/>
                <a:gd name="T9" fmla="*/ 18 h 235"/>
                <a:gd name="T10" fmla="*/ 247 w 313"/>
                <a:gd name="T11" fmla="*/ 8 h 235"/>
                <a:gd name="T12" fmla="*/ 211 w 313"/>
                <a:gd name="T13" fmla="*/ 1 h 235"/>
                <a:gd name="T14" fmla="*/ 178 w 313"/>
                <a:gd name="T15" fmla="*/ 5 h 235"/>
                <a:gd name="T16" fmla="*/ 152 w 313"/>
                <a:gd name="T17" fmla="*/ 5 h 235"/>
                <a:gd name="T18" fmla="*/ 131 w 313"/>
                <a:gd name="T19" fmla="*/ 15 h 235"/>
                <a:gd name="T20" fmla="*/ 126 w 313"/>
                <a:gd name="T21" fmla="*/ 18 h 235"/>
                <a:gd name="T22" fmla="*/ 112 w 313"/>
                <a:gd name="T23" fmla="*/ 22 h 235"/>
                <a:gd name="T24" fmla="*/ 98 w 313"/>
                <a:gd name="T25" fmla="*/ 27 h 235"/>
                <a:gd name="T26" fmla="*/ 73 w 313"/>
                <a:gd name="T27" fmla="*/ 22 h 235"/>
                <a:gd name="T28" fmla="*/ 60 w 313"/>
                <a:gd name="T29" fmla="*/ 32 h 235"/>
                <a:gd name="T30" fmla="*/ 40 w 313"/>
                <a:gd name="T31" fmla="*/ 45 h 235"/>
                <a:gd name="T32" fmla="*/ 0 w 313"/>
                <a:gd name="T33" fmla="*/ 65 h 235"/>
                <a:gd name="T34" fmla="*/ 25 w 313"/>
                <a:gd name="T35" fmla="*/ 72 h 235"/>
                <a:gd name="T36" fmla="*/ 7 w 313"/>
                <a:gd name="T37" fmla="*/ 79 h 235"/>
                <a:gd name="T38" fmla="*/ 22 w 313"/>
                <a:gd name="T39" fmla="*/ 89 h 235"/>
                <a:gd name="T40" fmla="*/ 43 w 313"/>
                <a:gd name="T41" fmla="*/ 88 h 235"/>
                <a:gd name="T42" fmla="*/ 73 w 313"/>
                <a:gd name="T43" fmla="*/ 96 h 235"/>
                <a:gd name="T44" fmla="*/ 89 w 313"/>
                <a:gd name="T45" fmla="*/ 117 h 235"/>
                <a:gd name="T46" fmla="*/ 91 w 313"/>
                <a:gd name="T47" fmla="*/ 136 h 235"/>
                <a:gd name="T48" fmla="*/ 111 w 313"/>
                <a:gd name="T49" fmla="*/ 142 h 235"/>
                <a:gd name="T50" fmla="*/ 109 w 313"/>
                <a:gd name="T51" fmla="*/ 149 h 235"/>
                <a:gd name="T52" fmla="*/ 106 w 313"/>
                <a:gd name="T53" fmla="*/ 162 h 235"/>
                <a:gd name="T54" fmla="*/ 102 w 313"/>
                <a:gd name="T55" fmla="*/ 178 h 235"/>
                <a:gd name="T56" fmla="*/ 106 w 313"/>
                <a:gd name="T57" fmla="*/ 198 h 235"/>
                <a:gd name="T58" fmla="*/ 116 w 313"/>
                <a:gd name="T59" fmla="*/ 211 h 235"/>
                <a:gd name="T60" fmla="*/ 130 w 313"/>
                <a:gd name="T61" fmla="*/ 227 h 235"/>
                <a:gd name="T62" fmla="*/ 150 w 313"/>
                <a:gd name="T63" fmla="*/ 234 h 235"/>
                <a:gd name="T64" fmla="*/ 156 w 313"/>
                <a:gd name="T65" fmla="*/ 214 h 235"/>
                <a:gd name="T66" fmla="*/ 164 w 313"/>
                <a:gd name="T67" fmla="*/ 204 h 235"/>
                <a:gd name="T68" fmla="*/ 165 w 313"/>
                <a:gd name="T69" fmla="*/ 195 h 235"/>
                <a:gd name="T70" fmla="*/ 174 w 313"/>
                <a:gd name="T71" fmla="*/ 188 h 235"/>
                <a:gd name="T72" fmla="*/ 182 w 313"/>
                <a:gd name="T73" fmla="*/ 186 h 235"/>
                <a:gd name="T74" fmla="*/ 209 w 313"/>
                <a:gd name="T75" fmla="*/ 168 h 235"/>
                <a:gd name="T76" fmla="*/ 226 w 313"/>
                <a:gd name="T77" fmla="*/ 163 h 235"/>
                <a:gd name="T78" fmla="*/ 261 w 313"/>
                <a:gd name="T79" fmla="*/ 148 h 235"/>
                <a:gd name="T80" fmla="*/ 242 w 313"/>
                <a:gd name="T81" fmla="*/ 144 h 235"/>
                <a:gd name="T82" fmla="*/ 262 w 313"/>
                <a:gd name="T83" fmla="*/ 145 h 235"/>
                <a:gd name="T84" fmla="*/ 258 w 313"/>
                <a:gd name="T85" fmla="*/ 128 h 235"/>
                <a:gd name="T86" fmla="*/ 248 w 313"/>
                <a:gd name="T87" fmla="*/ 119 h 235"/>
                <a:gd name="T88" fmla="*/ 270 w 313"/>
                <a:gd name="T89" fmla="*/ 116 h 235"/>
                <a:gd name="T90" fmla="*/ 276 w 313"/>
                <a:gd name="T91" fmla="*/ 105 h 235"/>
                <a:gd name="T92" fmla="*/ 273 w 313"/>
                <a:gd name="T93" fmla="*/ 88 h 235"/>
                <a:gd name="T94" fmla="*/ 267 w 313"/>
                <a:gd name="T95" fmla="*/ 81 h 235"/>
                <a:gd name="T96" fmla="*/ 269 w 313"/>
                <a:gd name="T97" fmla="*/ 74 h 235"/>
                <a:gd name="T98" fmla="*/ 262 w 313"/>
                <a:gd name="T99" fmla="*/ 71 h 235"/>
                <a:gd name="T100" fmla="*/ 283 w 313"/>
                <a:gd name="T101" fmla="*/ 49 h 235"/>
                <a:gd name="T102" fmla="*/ 278 w 313"/>
                <a:gd name="T103" fmla="*/ 43 h 235"/>
                <a:gd name="T104" fmla="*/ 284 w 313"/>
                <a:gd name="T105" fmla="*/ 38 h 235"/>
                <a:gd name="T106" fmla="*/ 313 w 313"/>
                <a:gd name="T107" fmla="*/ 27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13" h="235">
                  <a:moveTo>
                    <a:pt x="295" y="22"/>
                  </a:moveTo>
                  <a:cubicBezTo>
                    <a:pt x="290" y="22"/>
                    <a:pt x="285" y="23"/>
                    <a:pt x="285" y="27"/>
                  </a:cubicBezTo>
                  <a:cubicBezTo>
                    <a:pt x="285" y="31"/>
                    <a:pt x="278" y="26"/>
                    <a:pt x="275" y="28"/>
                  </a:cubicBezTo>
                  <a:cubicBezTo>
                    <a:pt x="272" y="29"/>
                    <a:pt x="273" y="24"/>
                    <a:pt x="270" y="26"/>
                  </a:cubicBezTo>
                  <a:cubicBezTo>
                    <a:pt x="267" y="27"/>
                    <a:pt x="264" y="31"/>
                    <a:pt x="260" y="33"/>
                  </a:cubicBezTo>
                  <a:cubicBezTo>
                    <a:pt x="256" y="34"/>
                    <a:pt x="254" y="38"/>
                    <a:pt x="251" y="38"/>
                  </a:cubicBezTo>
                  <a:cubicBezTo>
                    <a:pt x="249" y="38"/>
                    <a:pt x="256" y="31"/>
                    <a:pt x="260" y="28"/>
                  </a:cubicBezTo>
                  <a:cubicBezTo>
                    <a:pt x="264" y="24"/>
                    <a:pt x="262" y="20"/>
                    <a:pt x="257" y="20"/>
                  </a:cubicBezTo>
                  <a:cubicBezTo>
                    <a:pt x="252" y="21"/>
                    <a:pt x="253" y="24"/>
                    <a:pt x="250" y="24"/>
                  </a:cubicBezTo>
                  <a:cubicBezTo>
                    <a:pt x="247" y="25"/>
                    <a:pt x="234" y="31"/>
                    <a:pt x="234" y="29"/>
                  </a:cubicBezTo>
                  <a:cubicBezTo>
                    <a:pt x="233" y="27"/>
                    <a:pt x="245" y="24"/>
                    <a:pt x="244" y="23"/>
                  </a:cubicBezTo>
                  <a:cubicBezTo>
                    <a:pt x="244" y="21"/>
                    <a:pt x="230" y="21"/>
                    <a:pt x="224" y="22"/>
                  </a:cubicBezTo>
                  <a:cubicBezTo>
                    <a:pt x="217" y="23"/>
                    <a:pt x="206" y="27"/>
                    <a:pt x="206" y="25"/>
                  </a:cubicBezTo>
                  <a:cubicBezTo>
                    <a:pt x="206" y="23"/>
                    <a:pt x="219" y="20"/>
                    <a:pt x="226" y="20"/>
                  </a:cubicBezTo>
                  <a:cubicBezTo>
                    <a:pt x="233" y="19"/>
                    <a:pt x="245" y="20"/>
                    <a:pt x="250" y="18"/>
                  </a:cubicBezTo>
                  <a:cubicBezTo>
                    <a:pt x="255" y="16"/>
                    <a:pt x="263" y="16"/>
                    <a:pt x="264" y="14"/>
                  </a:cubicBezTo>
                  <a:cubicBezTo>
                    <a:pt x="265" y="12"/>
                    <a:pt x="258" y="10"/>
                    <a:pt x="254" y="10"/>
                  </a:cubicBezTo>
                  <a:cubicBezTo>
                    <a:pt x="251" y="10"/>
                    <a:pt x="247" y="10"/>
                    <a:pt x="247" y="8"/>
                  </a:cubicBezTo>
                  <a:cubicBezTo>
                    <a:pt x="248" y="6"/>
                    <a:pt x="242" y="6"/>
                    <a:pt x="241" y="5"/>
                  </a:cubicBezTo>
                  <a:cubicBezTo>
                    <a:pt x="241" y="3"/>
                    <a:pt x="229" y="4"/>
                    <a:pt x="227" y="3"/>
                  </a:cubicBezTo>
                  <a:cubicBezTo>
                    <a:pt x="225" y="1"/>
                    <a:pt x="217" y="0"/>
                    <a:pt x="211" y="1"/>
                  </a:cubicBezTo>
                  <a:cubicBezTo>
                    <a:pt x="205" y="1"/>
                    <a:pt x="193" y="1"/>
                    <a:pt x="190" y="2"/>
                  </a:cubicBezTo>
                  <a:cubicBezTo>
                    <a:pt x="187" y="2"/>
                    <a:pt x="185" y="3"/>
                    <a:pt x="183" y="3"/>
                  </a:cubicBezTo>
                  <a:cubicBezTo>
                    <a:pt x="180" y="3"/>
                    <a:pt x="176" y="4"/>
                    <a:pt x="178" y="5"/>
                  </a:cubicBezTo>
                  <a:cubicBezTo>
                    <a:pt x="181" y="8"/>
                    <a:pt x="174" y="9"/>
                    <a:pt x="174" y="7"/>
                  </a:cubicBezTo>
                  <a:cubicBezTo>
                    <a:pt x="175" y="5"/>
                    <a:pt x="168" y="4"/>
                    <a:pt x="166" y="5"/>
                  </a:cubicBezTo>
                  <a:cubicBezTo>
                    <a:pt x="164" y="7"/>
                    <a:pt x="154" y="4"/>
                    <a:pt x="152" y="5"/>
                  </a:cubicBezTo>
                  <a:cubicBezTo>
                    <a:pt x="151" y="7"/>
                    <a:pt x="139" y="7"/>
                    <a:pt x="135" y="7"/>
                  </a:cubicBezTo>
                  <a:cubicBezTo>
                    <a:pt x="132" y="8"/>
                    <a:pt x="141" y="11"/>
                    <a:pt x="141" y="12"/>
                  </a:cubicBezTo>
                  <a:cubicBezTo>
                    <a:pt x="140" y="14"/>
                    <a:pt x="129" y="12"/>
                    <a:pt x="131" y="15"/>
                  </a:cubicBezTo>
                  <a:cubicBezTo>
                    <a:pt x="134" y="18"/>
                    <a:pt x="141" y="20"/>
                    <a:pt x="144" y="23"/>
                  </a:cubicBezTo>
                  <a:cubicBezTo>
                    <a:pt x="148" y="27"/>
                    <a:pt x="142" y="24"/>
                    <a:pt x="138" y="22"/>
                  </a:cubicBezTo>
                  <a:cubicBezTo>
                    <a:pt x="134" y="19"/>
                    <a:pt x="129" y="20"/>
                    <a:pt x="126" y="18"/>
                  </a:cubicBezTo>
                  <a:cubicBezTo>
                    <a:pt x="124" y="15"/>
                    <a:pt x="115" y="13"/>
                    <a:pt x="113" y="15"/>
                  </a:cubicBezTo>
                  <a:cubicBezTo>
                    <a:pt x="110" y="16"/>
                    <a:pt x="119" y="20"/>
                    <a:pt x="119" y="22"/>
                  </a:cubicBezTo>
                  <a:cubicBezTo>
                    <a:pt x="119" y="24"/>
                    <a:pt x="113" y="21"/>
                    <a:pt x="112" y="22"/>
                  </a:cubicBezTo>
                  <a:cubicBezTo>
                    <a:pt x="111" y="23"/>
                    <a:pt x="105" y="17"/>
                    <a:pt x="102" y="17"/>
                  </a:cubicBezTo>
                  <a:cubicBezTo>
                    <a:pt x="99" y="17"/>
                    <a:pt x="102" y="20"/>
                    <a:pt x="102" y="23"/>
                  </a:cubicBezTo>
                  <a:cubicBezTo>
                    <a:pt x="102" y="27"/>
                    <a:pt x="96" y="29"/>
                    <a:pt x="98" y="27"/>
                  </a:cubicBezTo>
                  <a:cubicBezTo>
                    <a:pt x="99" y="24"/>
                    <a:pt x="98" y="18"/>
                    <a:pt x="95" y="16"/>
                  </a:cubicBezTo>
                  <a:cubicBezTo>
                    <a:pt x="92" y="15"/>
                    <a:pt x="84" y="19"/>
                    <a:pt x="79" y="19"/>
                  </a:cubicBezTo>
                  <a:cubicBezTo>
                    <a:pt x="75" y="19"/>
                    <a:pt x="70" y="20"/>
                    <a:pt x="73" y="22"/>
                  </a:cubicBezTo>
                  <a:cubicBezTo>
                    <a:pt x="77" y="24"/>
                    <a:pt x="73" y="25"/>
                    <a:pt x="70" y="23"/>
                  </a:cubicBezTo>
                  <a:cubicBezTo>
                    <a:pt x="67" y="21"/>
                    <a:pt x="56" y="23"/>
                    <a:pt x="58" y="25"/>
                  </a:cubicBezTo>
                  <a:cubicBezTo>
                    <a:pt x="61" y="26"/>
                    <a:pt x="61" y="31"/>
                    <a:pt x="60" y="32"/>
                  </a:cubicBezTo>
                  <a:cubicBezTo>
                    <a:pt x="59" y="34"/>
                    <a:pt x="54" y="31"/>
                    <a:pt x="50" y="31"/>
                  </a:cubicBezTo>
                  <a:cubicBezTo>
                    <a:pt x="46" y="31"/>
                    <a:pt x="26" y="41"/>
                    <a:pt x="27" y="43"/>
                  </a:cubicBezTo>
                  <a:cubicBezTo>
                    <a:pt x="28" y="46"/>
                    <a:pt x="37" y="44"/>
                    <a:pt x="40" y="45"/>
                  </a:cubicBezTo>
                  <a:cubicBezTo>
                    <a:pt x="42" y="47"/>
                    <a:pt x="39" y="53"/>
                    <a:pt x="35" y="55"/>
                  </a:cubicBezTo>
                  <a:cubicBezTo>
                    <a:pt x="32" y="57"/>
                    <a:pt x="20" y="55"/>
                    <a:pt x="19" y="58"/>
                  </a:cubicBezTo>
                  <a:cubicBezTo>
                    <a:pt x="19" y="60"/>
                    <a:pt x="0" y="61"/>
                    <a:pt x="0" y="65"/>
                  </a:cubicBezTo>
                  <a:cubicBezTo>
                    <a:pt x="0" y="67"/>
                    <a:pt x="1" y="69"/>
                    <a:pt x="3" y="69"/>
                  </a:cubicBezTo>
                  <a:cubicBezTo>
                    <a:pt x="5" y="70"/>
                    <a:pt x="9" y="69"/>
                    <a:pt x="11" y="71"/>
                  </a:cubicBezTo>
                  <a:cubicBezTo>
                    <a:pt x="14" y="74"/>
                    <a:pt x="20" y="74"/>
                    <a:pt x="25" y="72"/>
                  </a:cubicBezTo>
                  <a:cubicBezTo>
                    <a:pt x="30" y="71"/>
                    <a:pt x="33" y="73"/>
                    <a:pt x="33" y="76"/>
                  </a:cubicBezTo>
                  <a:cubicBezTo>
                    <a:pt x="33" y="78"/>
                    <a:pt x="23" y="74"/>
                    <a:pt x="19" y="76"/>
                  </a:cubicBezTo>
                  <a:cubicBezTo>
                    <a:pt x="16" y="78"/>
                    <a:pt x="6" y="77"/>
                    <a:pt x="7" y="79"/>
                  </a:cubicBezTo>
                  <a:cubicBezTo>
                    <a:pt x="7" y="81"/>
                    <a:pt x="12" y="81"/>
                    <a:pt x="16" y="81"/>
                  </a:cubicBezTo>
                  <a:cubicBezTo>
                    <a:pt x="20" y="82"/>
                    <a:pt x="16" y="84"/>
                    <a:pt x="16" y="85"/>
                  </a:cubicBezTo>
                  <a:cubicBezTo>
                    <a:pt x="16" y="87"/>
                    <a:pt x="18" y="87"/>
                    <a:pt x="22" y="89"/>
                  </a:cubicBezTo>
                  <a:cubicBezTo>
                    <a:pt x="26" y="91"/>
                    <a:pt x="33" y="92"/>
                    <a:pt x="31" y="90"/>
                  </a:cubicBezTo>
                  <a:cubicBezTo>
                    <a:pt x="28" y="87"/>
                    <a:pt x="35" y="88"/>
                    <a:pt x="36" y="89"/>
                  </a:cubicBezTo>
                  <a:cubicBezTo>
                    <a:pt x="37" y="90"/>
                    <a:pt x="40" y="87"/>
                    <a:pt x="43" y="88"/>
                  </a:cubicBezTo>
                  <a:cubicBezTo>
                    <a:pt x="45" y="89"/>
                    <a:pt x="46" y="85"/>
                    <a:pt x="49" y="87"/>
                  </a:cubicBezTo>
                  <a:cubicBezTo>
                    <a:pt x="51" y="88"/>
                    <a:pt x="62" y="89"/>
                    <a:pt x="65" y="91"/>
                  </a:cubicBezTo>
                  <a:cubicBezTo>
                    <a:pt x="69" y="93"/>
                    <a:pt x="74" y="93"/>
                    <a:pt x="73" y="96"/>
                  </a:cubicBezTo>
                  <a:cubicBezTo>
                    <a:pt x="73" y="99"/>
                    <a:pt x="76" y="101"/>
                    <a:pt x="81" y="103"/>
                  </a:cubicBezTo>
                  <a:cubicBezTo>
                    <a:pt x="85" y="105"/>
                    <a:pt x="85" y="109"/>
                    <a:pt x="85" y="111"/>
                  </a:cubicBezTo>
                  <a:cubicBezTo>
                    <a:pt x="85" y="114"/>
                    <a:pt x="90" y="116"/>
                    <a:pt x="89" y="117"/>
                  </a:cubicBezTo>
                  <a:cubicBezTo>
                    <a:pt x="88" y="118"/>
                    <a:pt x="89" y="120"/>
                    <a:pt x="91" y="122"/>
                  </a:cubicBezTo>
                  <a:cubicBezTo>
                    <a:pt x="94" y="125"/>
                    <a:pt x="87" y="126"/>
                    <a:pt x="89" y="129"/>
                  </a:cubicBezTo>
                  <a:cubicBezTo>
                    <a:pt x="90" y="131"/>
                    <a:pt x="86" y="135"/>
                    <a:pt x="91" y="136"/>
                  </a:cubicBezTo>
                  <a:cubicBezTo>
                    <a:pt x="96" y="136"/>
                    <a:pt x="95" y="132"/>
                    <a:pt x="99" y="132"/>
                  </a:cubicBezTo>
                  <a:cubicBezTo>
                    <a:pt x="103" y="132"/>
                    <a:pt x="99" y="135"/>
                    <a:pt x="101" y="137"/>
                  </a:cubicBezTo>
                  <a:cubicBezTo>
                    <a:pt x="103" y="139"/>
                    <a:pt x="107" y="139"/>
                    <a:pt x="111" y="142"/>
                  </a:cubicBezTo>
                  <a:cubicBezTo>
                    <a:pt x="114" y="145"/>
                    <a:pt x="112" y="147"/>
                    <a:pt x="108" y="144"/>
                  </a:cubicBezTo>
                  <a:cubicBezTo>
                    <a:pt x="105" y="142"/>
                    <a:pt x="95" y="142"/>
                    <a:pt x="95" y="143"/>
                  </a:cubicBezTo>
                  <a:cubicBezTo>
                    <a:pt x="95" y="144"/>
                    <a:pt x="106" y="150"/>
                    <a:pt x="109" y="149"/>
                  </a:cubicBezTo>
                  <a:cubicBezTo>
                    <a:pt x="111" y="149"/>
                    <a:pt x="115" y="153"/>
                    <a:pt x="113" y="155"/>
                  </a:cubicBezTo>
                  <a:cubicBezTo>
                    <a:pt x="112" y="156"/>
                    <a:pt x="112" y="160"/>
                    <a:pt x="112" y="162"/>
                  </a:cubicBezTo>
                  <a:cubicBezTo>
                    <a:pt x="112" y="164"/>
                    <a:pt x="108" y="162"/>
                    <a:pt x="106" y="162"/>
                  </a:cubicBezTo>
                  <a:cubicBezTo>
                    <a:pt x="103" y="162"/>
                    <a:pt x="102" y="163"/>
                    <a:pt x="102" y="166"/>
                  </a:cubicBezTo>
                  <a:cubicBezTo>
                    <a:pt x="102" y="168"/>
                    <a:pt x="98" y="170"/>
                    <a:pt x="97" y="173"/>
                  </a:cubicBezTo>
                  <a:cubicBezTo>
                    <a:pt x="97" y="177"/>
                    <a:pt x="100" y="176"/>
                    <a:pt x="102" y="178"/>
                  </a:cubicBezTo>
                  <a:cubicBezTo>
                    <a:pt x="104" y="179"/>
                    <a:pt x="99" y="180"/>
                    <a:pt x="98" y="182"/>
                  </a:cubicBezTo>
                  <a:cubicBezTo>
                    <a:pt x="98" y="185"/>
                    <a:pt x="103" y="189"/>
                    <a:pt x="105" y="190"/>
                  </a:cubicBezTo>
                  <a:cubicBezTo>
                    <a:pt x="107" y="191"/>
                    <a:pt x="106" y="196"/>
                    <a:pt x="106" y="198"/>
                  </a:cubicBezTo>
                  <a:cubicBezTo>
                    <a:pt x="107" y="201"/>
                    <a:pt x="110" y="198"/>
                    <a:pt x="109" y="201"/>
                  </a:cubicBezTo>
                  <a:cubicBezTo>
                    <a:pt x="109" y="205"/>
                    <a:pt x="112" y="204"/>
                    <a:pt x="112" y="206"/>
                  </a:cubicBezTo>
                  <a:cubicBezTo>
                    <a:pt x="112" y="208"/>
                    <a:pt x="117" y="208"/>
                    <a:pt x="116" y="211"/>
                  </a:cubicBezTo>
                  <a:cubicBezTo>
                    <a:pt x="115" y="213"/>
                    <a:pt x="117" y="215"/>
                    <a:pt x="118" y="217"/>
                  </a:cubicBezTo>
                  <a:cubicBezTo>
                    <a:pt x="119" y="218"/>
                    <a:pt x="123" y="221"/>
                    <a:pt x="124" y="223"/>
                  </a:cubicBezTo>
                  <a:cubicBezTo>
                    <a:pt x="125" y="225"/>
                    <a:pt x="127" y="228"/>
                    <a:pt x="130" y="227"/>
                  </a:cubicBezTo>
                  <a:cubicBezTo>
                    <a:pt x="133" y="226"/>
                    <a:pt x="133" y="229"/>
                    <a:pt x="135" y="228"/>
                  </a:cubicBezTo>
                  <a:cubicBezTo>
                    <a:pt x="137" y="228"/>
                    <a:pt x="140" y="229"/>
                    <a:pt x="141" y="231"/>
                  </a:cubicBezTo>
                  <a:cubicBezTo>
                    <a:pt x="141" y="233"/>
                    <a:pt x="148" y="234"/>
                    <a:pt x="150" y="234"/>
                  </a:cubicBezTo>
                  <a:cubicBezTo>
                    <a:pt x="152" y="235"/>
                    <a:pt x="152" y="231"/>
                    <a:pt x="154" y="230"/>
                  </a:cubicBezTo>
                  <a:cubicBezTo>
                    <a:pt x="155" y="230"/>
                    <a:pt x="155" y="223"/>
                    <a:pt x="156" y="222"/>
                  </a:cubicBezTo>
                  <a:cubicBezTo>
                    <a:pt x="158" y="222"/>
                    <a:pt x="157" y="215"/>
                    <a:pt x="156" y="214"/>
                  </a:cubicBezTo>
                  <a:cubicBezTo>
                    <a:pt x="154" y="214"/>
                    <a:pt x="155" y="211"/>
                    <a:pt x="158" y="212"/>
                  </a:cubicBezTo>
                  <a:cubicBezTo>
                    <a:pt x="162" y="212"/>
                    <a:pt x="161" y="209"/>
                    <a:pt x="162" y="208"/>
                  </a:cubicBezTo>
                  <a:cubicBezTo>
                    <a:pt x="164" y="208"/>
                    <a:pt x="163" y="205"/>
                    <a:pt x="164" y="204"/>
                  </a:cubicBezTo>
                  <a:cubicBezTo>
                    <a:pt x="166" y="204"/>
                    <a:pt x="165" y="202"/>
                    <a:pt x="164" y="201"/>
                  </a:cubicBezTo>
                  <a:cubicBezTo>
                    <a:pt x="164" y="200"/>
                    <a:pt x="165" y="199"/>
                    <a:pt x="166" y="198"/>
                  </a:cubicBezTo>
                  <a:cubicBezTo>
                    <a:pt x="168" y="198"/>
                    <a:pt x="168" y="195"/>
                    <a:pt x="165" y="195"/>
                  </a:cubicBezTo>
                  <a:cubicBezTo>
                    <a:pt x="163" y="194"/>
                    <a:pt x="164" y="191"/>
                    <a:pt x="166" y="193"/>
                  </a:cubicBezTo>
                  <a:cubicBezTo>
                    <a:pt x="169" y="194"/>
                    <a:pt x="170" y="193"/>
                    <a:pt x="169" y="191"/>
                  </a:cubicBezTo>
                  <a:cubicBezTo>
                    <a:pt x="168" y="189"/>
                    <a:pt x="171" y="189"/>
                    <a:pt x="174" y="188"/>
                  </a:cubicBezTo>
                  <a:cubicBezTo>
                    <a:pt x="177" y="188"/>
                    <a:pt x="179" y="186"/>
                    <a:pt x="178" y="184"/>
                  </a:cubicBezTo>
                  <a:cubicBezTo>
                    <a:pt x="177" y="181"/>
                    <a:pt x="182" y="182"/>
                    <a:pt x="181" y="184"/>
                  </a:cubicBezTo>
                  <a:cubicBezTo>
                    <a:pt x="180" y="186"/>
                    <a:pt x="180" y="188"/>
                    <a:pt x="182" y="186"/>
                  </a:cubicBezTo>
                  <a:cubicBezTo>
                    <a:pt x="183" y="185"/>
                    <a:pt x="186" y="186"/>
                    <a:pt x="191" y="184"/>
                  </a:cubicBezTo>
                  <a:cubicBezTo>
                    <a:pt x="196" y="183"/>
                    <a:pt x="201" y="179"/>
                    <a:pt x="203" y="175"/>
                  </a:cubicBezTo>
                  <a:cubicBezTo>
                    <a:pt x="204" y="171"/>
                    <a:pt x="210" y="171"/>
                    <a:pt x="209" y="168"/>
                  </a:cubicBezTo>
                  <a:cubicBezTo>
                    <a:pt x="208" y="166"/>
                    <a:pt x="210" y="164"/>
                    <a:pt x="214" y="166"/>
                  </a:cubicBezTo>
                  <a:cubicBezTo>
                    <a:pt x="218" y="168"/>
                    <a:pt x="215" y="165"/>
                    <a:pt x="219" y="165"/>
                  </a:cubicBezTo>
                  <a:cubicBezTo>
                    <a:pt x="223" y="165"/>
                    <a:pt x="222" y="164"/>
                    <a:pt x="226" y="163"/>
                  </a:cubicBezTo>
                  <a:cubicBezTo>
                    <a:pt x="230" y="163"/>
                    <a:pt x="241" y="161"/>
                    <a:pt x="245" y="158"/>
                  </a:cubicBezTo>
                  <a:cubicBezTo>
                    <a:pt x="248" y="155"/>
                    <a:pt x="256" y="153"/>
                    <a:pt x="259" y="151"/>
                  </a:cubicBezTo>
                  <a:cubicBezTo>
                    <a:pt x="262" y="149"/>
                    <a:pt x="263" y="147"/>
                    <a:pt x="261" y="148"/>
                  </a:cubicBezTo>
                  <a:cubicBezTo>
                    <a:pt x="259" y="149"/>
                    <a:pt x="255" y="149"/>
                    <a:pt x="252" y="149"/>
                  </a:cubicBezTo>
                  <a:cubicBezTo>
                    <a:pt x="249" y="148"/>
                    <a:pt x="244" y="145"/>
                    <a:pt x="241" y="147"/>
                  </a:cubicBezTo>
                  <a:cubicBezTo>
                    <a:pt x="237" y="149"/>
                    <a:pt x="239" y="144"/>
                    <a:pt x="242" y="144"/>
                  </a:cubicBezTo>
                  <a:cubicBezTo>
                    <a:pt x="245" y="144"/>
                    <a:pt x="244" y="142"/>
                    <a:pt x="243" y="139"/>
                  </a:cubicBezTo>
                  <a:cubicBezTo>
                    <a:pt x="242" y="136"/>
                    <a:pt x="248" y="138"/>
                    <a:pt x="250" y="142"/>
                  </a:cubicBezTo>
                  <a:cubicBezTo>
                    <a:pt x="253" y="145"/>
                    <a:pt x="257" y="147"/>
                    <a:pt x="262" y="145"/>
                  </a:cubicBezTo>
                  <a:cubicBezTo>
                    <a:pt x="266" y="144"/>
                    <a:pt x="262" y="141"/>
                    <a:pt x="263" y="139"/>
                  </a:cubicBezTo>
                  <a:cubicBezTo>
                    <a:pt x="265" y="136"/>
                    <a:pt x="251" y="129"/>
                    <a:pt x="250" y="127"/>
                  </a:cubicBezTo>
                  <a:cubicBezTo>
                    <a:pt x="249" y="124"/>
                    <a:pt x="254" y="126"/>
                    <a:pt x="258" y="128"/>
                  </a:cubicBezTo>
                  <a:cubicBezTo>
                    <a:pt x="262" y="129"/>
                    <a:pt x="262" y="125"/>
                    <a:pt x="262" y="122"/>
                  </a:cubicBezTo>
                  <a:cubicBezTo>
                    <a:pt x="262" y="120"/>
                    <a:pt x="254" y="120"/>
                    <a:pt x="250" y="122"/>
                  </a:cubicBezTo>
                  <a:cubicBezTo>
                    <a:pt x="246" y="124"/>
                    <a:pt x="243" y="120"/>
                    <a:pt x="248" y="119"/>
                  </a:cubicBezTo>
                  <a:cubicBezTo>
                    <a:pt x="253" y="118"/>
                    <a:pt x="248" y="116"/>
                    <a:pt x="250" y="115"/>
                  </a:cubicBezTo>
                  <a:cubicBezTo>
                    <a:pt x="251" y="113"/>
                    <a:pt x="258" y="119"/>
                    <a:pt x="261" y="118"/>
                  </a:cubicBezTo>
                  <a:cubicBezTo>
                    <a:pt x="265" y="117"/>
                    <a:pt x="267" y="118"/>
                    <a:pt x="270" y="116"/>
                  </a:cubicBezTo>
                  <a:cubicBezTo>
                    <a:pt x="273" y="114"/>
                    <a:pt x="265" y="112"/>
                    <a:pt x="263" y="110"/>
                  </a:cubicBezTo>
                  <a:cubicBezTo>
                    <a:pt x="261" y="108"/>
                    <a:pt x="271" y="108"/>
                    <a:pt x="274" y="108"/>
                  </a:cubicBezTo>
                  <a:cubicBezTo>
                    <a:pt x="277" y="109"/>
                    <a:pt x="278" y="104"/>
                    <a:pt x="276" y="105"/>
                  </a:cubicBezTo>
                  <a:cubicBezTo>
                    <a:pt x="273" y="106"/>
                    <a:pt x="265" y="102"/>
                    <a:pt x="267" y="99"/>
                  </a:cubicBezTo>
                  <a:cubicBezTo>
                    <a:pt x="268" y="97"/>
                    <a:pt x="272" y="100"/>
                    <a:pt x="275" y="98"/>
                  </a:cubicBezTo>
                  <a:cubicBezTo>
                    <a:pt x="279" y="96"/>
                    <a:pt x="276" y="88"/>
                    <a:pt x="273" y="88"/>
                  </a:cubicBezTo>
                  <a:cubicBezTo>
                    <a:pt x="270" y="88"/>
                    <a:pt x="264" y="87"/>
                    <a:pt x="264" y="86"/>
                  </a:cubicBezTo>
                  <a:cubicBezTo>
                    <a:pt x="264" y="85"/>
                    <a:pt x="259" y="84"/>
                    <a:pt x="260" y="82"/>
                  </a:cubicBezTo>
                  <a:cubicBezTo>
                    <a:pt x="262" y="81"/>
                    <a:pt x="264" y="84"/>
                    <a:pt x="267" y="81"/>
                  </a:cubicBezTo>
                  <a:cubicBezTo>
                    <a:pt x="271" y="79"/>
                    <a:pt x="278" y="82"/>
                    <a:pt x="281" y="81"/>
                  </a:cubicBezTo>
                  <a:cubicBezTo>
                    <a:pt x="284" y="81"/>
                    <a:pt x="280" y="75"/>
                    <a:pt x="278" y="76"/>
                  </a:cubicBezTo>
                  <a:cubicBezTo>
                    <a:pt x="276" y="77"/>
                    <a:pt x="270" y="77"/>
                    <a:pt x="269" y="74"/>
                  </a:cubicBezTo>
                  <a:cubicBezTo>
                    <a:pt x="269" y="71"/>
                    <a:pt x="275" y="74"/>
                    <a:pt x="276" y="72"/>
                  </a:cubicBezTo>
                  <a:cubicBezTo>
                    <a:pt x="277" y="71"/>
                    <a:pt x="268" y="67"/>
                    <a:pt x="266" y="70"/>
                  </a:cubicBezTo>
                  <a:cubicBezTo>
                    <a:pt x="265" y="73"/>
                    <a:pt x="259" y="72"/>
                    <a:pt x="262" y="71"/>
                  </a:cubicBezTo>
                  <a:cubicBezTo>
                    <a:pt x="265" y="69"/>
                    <a:pt x="265" y="64"/>
                    <a:pt x="265" y="61"/>
                  </a:cubicBezTo>
                  <a:cubicBezTo>
                    <a:pt x="265" y="58"/>
                    <a:pt x="275" y="58"/>
                    <a:pt x="274" y="54"/>
                  </a:cubicBezTo>
                  <a:cubicBezTo>
                    <a:pt x="273" y="50"/>
                    <a:pt x="279" y="49"/>
                    <a:pt x="283" y="49"/>
                  </a:cubicBezTo>
                  <a:cubicBezTo>
                    <a:pt x="286" y="49"/>
                    <a:pt x="283" y="44"/>
                    <a:pt x="279" y="45"/>
                  </a:cubicBezTo>
                  <a:cubicBezTo>
                    <a:pt x="276" y="45"/>
                    <a:pt x="272" y="49"/>
                    <a:pt x="271" y="48"/>
                  </a:cubicBezTo>
                  <a:cubicBezTo>
                    <a:pt x="269" y="46"/>
                    <a:pt x="275" y="43"/>
                    <a:pt x="278" y="43"/>
                  </a:cubicBezTo>
                  <a:cubicBezTo>
                    <a:pt x="281" y="43"/>
                    <a:pt x="288" y="43"/>
                    <a:pt x="291" y="41"/>
                  </a:cubicBezTo>
                  <a:cubicBezTo>
                    <a:pt x="293" y="40"/>
                    <a:pt x="286" y="39"/>
                    <a:pt x="281" y="39"/>
                  </a:cubicBezTo>
                  <a:cubicBezTo>
                    <a:pt x="276" y="40"/>
                    <a:pt x="276" y="38"/>
                    <a:pt x="284" y="38"/>
                  </a:cubicBezTo>
                  <a:cubicBezTo>
                    <a:pt x="291" y="37"/>
                    <a:pt x="290" y="36"/>
                    <a:pt x="295" y="35"/>
                  </a:cubicBezTo>
                  <a:cubicBezTo>
                    <a:pt x="300" y="35"/>
                    <a:pt x="298" y="33"/>
                    <a:pt x="301" y="32"/>
                  </a:cubicBezTo>
                  <a:cubicBezTo>
                    <a:pt x="305" y="32"/>
                    <a:pt x="313" y="29"/>
                    <a:pt x="313" y="27"/>
                  </a:cubicBezTo>
                  <a:cubicBezTo>
                    <a:pt x="313" y="25"/>
                    <a:pt x="301" y="22"/>
                    <a:pt x="295" y="22"/>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18" name="Freeform 11"/>
            <p:cNvSpPr>
              <a:spLocks/>
            </p:cNvSpPr>
            <p:nvPr userDrawn="1"/>
          </p:nvSpPr>
          <p:spPr bwMode="auto">
            <a:xfrm>
              <a:off x="16941800" y="2363788"/>
              <a:ext cx="47625" cy="33338"/>
            </a:xfrm>
            <a:custGeom>
              <a:avLst/>
              <a:gdLst>
                <a:gd name="T0" fmla="*/ 17 w 17"/>
                <a:gd name="T1" fmla="*/ 8 h 12"/>
                <a:gd name="T2" fmla="*/ 13 w 17"/>
                <a:gd name="T3" fmla="*/ 4 h 12"/>
                <a:gd name="T4" fmla="*/ 3 w 17"/>
                <a:gd name="T5" fmla="*/ 2 h 12"/>
                <a:gd name="T6" fmla="*/ 2 w 17"/>
                <a:gd name="T7" fmla="*/ 7 h 12"/>
                <a:gd name="T8" fmla="*/ 8 w 17"/>
                <a:gd name="T9" fmla="*/ 10 h 12"/>
                <a:gd name="T10" fmla="*/ 17 w 17"/>
                <a:gd name="T11" fmla="*/ 8 h 12"/>
              </a:gdLst>
              <a:ahLst/>
              <a:cxnLst>
                <a:cxn ang="0">
                  <a:pos x="T0" y="T1"/>
                </a:cxn>
                <a:cxn ang="0">
                  <a:pos x="T2" y="T3"/>
                </a:cxn>
                <a:cxn ang="0">
                  <a:pos x="T4" y="T5"/>
                </a:cxn>
                <a:cxn ang="0">
                  <a:pos x="T6" y="T7"/>
                </a:cxn>
                <a:cxn ang="0">
                  <a:pos x="T8" y="T9"/>
                </a:cxn>
                <a:cxn ang="0">
                  <a:pos x="T10" y="T11"/>
                </a:cxn>
              </a:cxnLst>
              <a:rect l="0" t="0" r="r" b="b"/>
              <a:pathLst>
                <a:path w="17" h="12">
                  <a:moveTo>
                    <a:pt x="17" y="8"/>
                  </a:moveTo>
                  <a:cubicBezTo>
                    <a:pt x="17" y="5"/>
                    <a:pt x="14" y="7"/>
                    <a:pt x="13" y="4"/>
                  </a:cubicBezTo>
                  <a:cubicBezTo>
                    <a:pt x="11" y="1"/>
                    <a:pt x="4" y="0"/>
                    <a:pt x="3" y="2"/>
                  </a:cubicBezTo>
                  <a:cubicBezTo>
                    <a:pt x="3" y="3"/>
                    <a:pt x="0" y="5"/>
                    <a:pt x="2" y="7"/>
                  </a:cubicBezTo>
                  <a:cubicBezTo>
                    <a:pt x="4" y="9"/>
                    <a:pt x="5" y="8"/>
                    <a:pt x="8" y="10"/>
                  </a:cubicBezTo>
                  <a:cubicBezTo>
                    <a:pt x="10" y="12"/>
                    <a:pt x="17" y="10"/>
                    <a:pt x="17" y="8"/>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19" name="Freeform 12"/>
            <p:cNvSpPr>
              <a:spLocks/>
            </p:cNvSpPr>
            <p:nvPr userDrawn="1"/>
          </p:nvSpPr>
          <p:spPr bwMode="auto">
            <a:xfrm>
              <a:off x="15928975" y="2246313"/>
              <a:ext cx="157163" cy="100013"/>
            </a:xfrm>
            <a:custGeom>
              <a:avLst/>
              <a:gdLst>
                <a:gd name="T0" fmla="*/ 9 w 57"/>
                <a:gd name="T1" fmla="*/ 28 h 36"/>
                <a:gd name="T2" fmla="*/ 16 w 57"/>
                <a:gd name="T3" fmla="*/ 36 h 36"/>
                <a:gd name="T4" fmla="*/ 20 w 57"/>
                <a:gd name="T5" fmla="*/ 34 h 36"/>
                <a:gd name="T6" fmla="*/ 25 w 57"/>
                <a:gd name="T7" fmla="*/ 33 h 36"/>
                <a:gd name="T8" fmla="*/ 30 w 57"/>
                <a:gd name="T9" fmla="*/ 29 h 36"/>
                <a:gd name="T10" fmla="*/ 34 w 57"/>
                <a:gd name="T11" fmla="*/ 24 h 36"/>
                <a:gd name="T12" fmla="*/ 39 w 57"/>
                <a:gd name="T13" fmla="*/ 19 h 36"/>
                <a:gd name="T14" fmla="*/ 55 w 57"/>
                <a:gd name="T15" fmla="*/ 12 h 36"/>
                <a:gd name="T16" fmla="*/ 49 w 57"/>
                <a:gd name="T17" fmla="*/ 7 h 36"/>
                <a:gd name="T18" fmla="*/ 38 w 57"/>
                <a:gd name="T19" fmla="*/ 5 h 36"/>
                <a:gd name="T20" fmla="*/ 35 w 57"/>
                <a:gd name="T21" fmla="*/ 4 h 36"/>
                <a:gd name="T22" fmla="*/ 25 w 57"/>
                <a:gd name="T23" fmla="*/ 1 h 36"/>
                <a:gd name="T24" fmla="*/ 9 w 57"/>
                <a:gd name="T25" fmla="*/ 4 h 36"/>
                <a:gd name="T26" fmla="*/ 11 w 57"/>
                <a:gd name="T27" fmla="*/ 9 h 36"/>
                <a:gd name="T28" fmla="*/ 7 w 57"/>
                <a:gd name="T29" fmla="*/ 16 h 36"/>
                <a:gd name="T30" fmla="*/ 3 w 57"/>
                <a:gd name="T31" fmla="*/ 24 h 36"/>
                <a:gd name="T32" fmla="*/ 9 w 57"/>
                <a:gd name="T33" fmla="*/ 28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7" h="36">
                  <a:moveTo>
                    <a:pt x="9" y="28"/>
                  </a:moveTo>
                  <a:cubicBezTo>
                    <a:pt x="13" y="29"/>
                    <a:pt x="14" y="36"/>
                    <a:pt x="16" y="36"/>
                  </a:cubicBezTo>
                  <a:cubicBezTo>
                    <a:pt x="18" y="36"/>
                    <a:pt x="17" y="34"/>
                    <a:pt x="20" y="34"/>
                  </a:cubicBezTo>
                  <a:cubicBezTo>
                    <a:pt x="23" y="34"/>
                    <a:pt x="22" y="33"/>
                    <a:pt x="25" y="33"/>
                  </a:cubicBezTo>
                  <a:cubicBezTo>
                    <a:pt x="27" y="33"/>
                    <a:pt x="30" y="32"/>
                    <a:pt x="30" y="29"/>
                  </a:cubicBezTo>
                  <a:cubicBezTo>
                    <a:pt x="30" y="26"/>
                    <a:pt x="32" y="25"/>
                    <a:pt x="34" y="24"/>
                  </a:cubicBezTo>
                  <a:cubicBezTo>
                    <a:pt x="37" y="23"/>
                    <a:pt x="35" y="20"/>
                    <a:pt x="39" y="19"/>
                  </a:cubicBezTo>
                  <a:cubicBezTo>
                    <a:pt x="42" y="18"/>
                    <a:pt x="53" y="14"/>
                    <a:pt x="55" y="12"/>
                  </a:cubicBezTo>
                  <a:cubicBezTo>
                    <a:pt x="57" y="11"/>
                    <a:pt x="53" y="9"/>
                    <a:pt x="49" y="7"/>
                  </a:cubicBezTo>
                  <a:cubicBezTo>
                    <a:pt x="44" y="4"/>
                    <a:pt x="41" y="3"/>
                    <a:pt x="38" y="5"/>
                  </a:cubicBezTo>
                  <a:cubicBezTo>
                    <a:pt x="35" y="7"/>
                    <a:pt x="37" y="3"/>
                    <a:pt x="35" y="4"/>
                  </a:cubicBezTo>
                  <a:cubicBezTo>
                    <a:pt x="32" y="5"/>
                    <a:pt x="26" y="2"/>
                    <a:pt x="25" y="1"/>
                  </a:cubicBezTo>
                  <a:cubicBezTo>
                    <a:pt x="24" y="0"/>
                    <a:pt x="12" y="4"/>
                    <a:pt x="9" y="4"/>
                  </a:cubicBezTo>
                  <a:cubicBezTo>
                    <a:pt x="6" y="4"/>
                    <a:pt x="9" y="7"/>
                    <a:pt x="11" y="9"/>
                  </a:cubicBezTo>
                  <a:cubicBezTo>
                    <a:pt x="13" y="10"/>
                    <a:pt x="6" y="15"/>
                    <a:pt x="7" y="16"/>
                  </a:cubicBezTo>
                  <a:cubicBezTo>
                    <a:pt x="9" y="17"/>
                    <a:pt x="6" y="20"/>
                    <a:pt x="3" y="24"/>
                  </a:cubicBezTo>
                  <a:cubicBezTo>
                    <a:pt x="0" y="28"/>
                    <a:pt x="5" y="27"/>
                    <a:pt x="9" y="28"/>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20" name="Freeform 13"/>
            <p:cNvSpPr>
              <a:spLocks/>
            </p:cNvSpPr>
            <p:nvPr userDrawn="1"/>
          </p:nvSpPr>
          <p:spPr bwMode="auto">
            <a:xfrm>
              <a:off x="16025813" y="2268538"/>
              <a:ext cx="263525" cy="141288"/>
            </a:xfrm>
            <a:custGeom>
              <a:avLst/>
              <a:gdLst>
                <a:gd name="T0" fmla="*/ 87 w 95"/>
                <a:gd name="T1" fmla="*/ 39 h 51"/>
                <a:gd name="T2" fmla="*/ 95 w 95"/>
                <a:gd name="T3" fmla="*/ 39 h 51"/>
                <a:gd name="T4" fmla="*/ 86 w 95"/>
                <a:gd name="T5" fmla="*/ 32 h 51"/>
                <a:gd name="T6" fmla="*/ 78 w 95"/>
                <a:gd name="T7" fmla="*/ 28 h 51"/>
                <a:gd name="T8" fmla="*/ 75 w 95"/>
                <a:gd name="T9" fmla="*/ 21 h 51"/>
                <a:gd name="T10" fmla="*/ 73 w 95"/>
                <a:gd name="T11" fmla="*/ 9 h 51"/>
                <a:gd name="T12" fmla="*/ 74 w 95"/>
                <a:gd name="T13" fmla="*/ 2 h 51"/>
                <a:gd name="T14" fmla="*/ 64 w 95"/>
                <a:gd name="T15" fmla="*/ 4 h 51"/>
                <a:gd name="T16" fmla="*/ 70 w 95"/>
                <a:gd name="T17" fmla="*/ 9 h 51"/>
                <a:gd name="T18" fmla="*/ 63 w 95"/>
                <a:gd name="T19" fmla="*/ 7 h 51"/>
                <a:gd name="T20" fmla="*/ 58 w 95"/>
                <a:gd name="T21" fmla="*/ 7 h 51"/>
                <a:gd name="T22" fmla="*/ 61 w 95"/>
                <a:gd name="T23" fmla="*/ 19 h 51"/>
                <a:gd name="T24" fmla="*/ 58 w 95"/>
                <a:gd name="T25" fmla="*/ 22 h 51"/>
                <a:gd name="T26" fmla="*/ 54 w 95"/>
                <a:gd name="T27" fmla="*/ 13 h 51"/>
                <a:gd name="T28" fmla="*/ 45 w 95"/>
                <a:gd name="T29" fmla="*/ 9 h 51"/>
                <a:gd name="T30" fmla="*/ 49 w 95"/>
                <a:gd name="T31" fmla="*/ 14 h 51"/>
                <a:gd name="T32" fmla="*/ 43 w 95"/>
                <a:gd name="T33" fmla="*/ 14 h 51"/>
                <a:gd name="T34" fmla="*/ 41 w 95"/>
                <a:gd name="T35" fmla="*/ 13 h 51"/>
                <a:gd name="T36" fmla="*/ 33 w 95"/>
                <a:gd name="T37" fmla="*/ 9 h 51"/>
                <a:gd name="T38" fmla="*/ 30 w 95"/>
                <a:gd name="T39" fmla="*/ 14 h 51"/>
                <a:gd name="T40" fmla="*/ 26 w 95"/>
                <a:gd name="T41" fmla="*/ 12 h 51"/>
                <a:gd name="T42" fmla="*/ 27 w 95"/>
                <a:gd name="T43" fmla="*/ 6 h 51"/>
                <a:gd name="T44" fmla="*/ 14 w 95"/>
                <a:gd name="T45" fmla="*/ 9 h 51"/>
                <a:gd name="T46" fmla="*/ 4 w 95"/>
                <a:gd name="T47" fmla="*/ 15 h 51"/>
                <a:gd name="T48" fmla="*/ 3 w 95"/>
                <a:gd name="T49" fmla="*/ 18 h 51"/>
                <a:gd name="T50" fmla="*/ 5 w 95"/>
                <a:gd name="T51" fmla="*/ 23 h 51"/>
                <a:gd name="T52" fmla="*/ 7 w 95"/>
                <a:gd name="T53" fmla="*/ 25 h 51"/>
                <a:gd name="T54" fmla="*/ 19 w 95"/>
                <a:gd name="T55" fmla="*/ 23 h 51"/>
                <a:gd name="T56" fmla="*/ 6 w 95"/>
                <a:gd name="T57" fmla="*/ 29 h 51"/>
                <a:gd name="T58" fmla="*/ 21 w 95"/>
                <a:gd name="T59" fmla="*/ 32 h 51"/>
                <a:gd name="T60" fmla="*/ 38 w 95"/>
                <a:gd name="T61" fmla="*/ 34 h 51"/>
                <a:gd name="T62" fmla="*/ 25 w 95"/>
                <a:gd name="T63" fmla="*/ 35 h 51"/>
                <a:gd name="T64" fmla="*/ 10 w 95"/>
                <a:gd name="T65" fmla="*/ 39 h 51"/>
                <a:gd name="T66" fmla="*/ 17 w 95"/>
                <a:gd name="T67" fmla="*/ 43 h 51"/>
                <a:gd name="T68" fmla="*/ 29 w 95"/>
                <a:gd name="T69" fmla="*/ 46 h 51"/>
                <a:gd name="T70" fmla="*/ 40 w 95"/>
                <a:gd name="T71" fmla="*/ 51 h 51"/>
                <a:gd name="T72" fmla="*/ 56 w 95"/>
                <a:gd name="T73" fmla="*/ 48 h 51"/>
                <a:gd name="T74" fmla="*/ 63 w 95"/>
                <a:gd name="T75" fmla="*/ 44 h 51"/>
                <a:gd name="T76" fmla="*/ 67 w 95"/>
                <a:gd name="T77" fmla="*/ 45 h 51"/>
                <a:gd name="T78" fmla="*/ 74 w 95"/>
                <a:gd name="T79" fmla="*/ 47 h 51"/>
                <a:gd name="T80" fmla="*/ 90 w 95"/>
                <a:gd name="T81" fmla="*/ 47 h 51"/>
                <a:gd name="T82" fmla="*/ 86 w 95"/>
                <a:gd name="T83" fmla="*/ 43 h 51"/>
                <a:gd name="T84" fmla="*/ 82 w 95"/>
                <a:gd name="T85" fmla="*/ 42 h 51"/>
                <a:gd name="T86" fmla="*/ 87 w 95"/>
                <a:gd name="T87" fmla="*/ 39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5" h="51">
                  <a:moveTo>
                    <a:pt x="87" y="39"/>
                  </a:moveTo>
                  <a:cubicBezTo>
                    <a:pt x="89" y="37"/>
                    <a:pt x="95" y="42"/>
                    <a:pt x="95" y="39"/>
                  </a:cubicBezTo>
                  <a:cubicBezTo>
                    <a:pt x="95" y="35"/>
                    <a:pt x="88" y="34"/>
                    <a:pt x="86" y="32"/>
                  </a:cubicBezTo>
                  <a:cubicBezTo>
                    <a:pt x="83" y="30"/>
                    <a:pt x="82" y="31"/>
                    <a:pt x="78" y="28"/>
                  </a:cubicBezTo>
                  <a:cubicBezTo>
                    <a:pt x="73" y="25"/>
                    <a:pt x="79" y="23"/>
                    <a:pt x="75" y="21"/>
                  </a:cubicBezTo>
                  <a:cubicBezTo>
                    <a:pt x="72" y="18"/>
                    <a:pt x="71" y="11"/>
                    <a:pt x="73" y="9"/>
                  </a:cubicBezTo>
                  <a:cubicBezTo>
                    <a:pt x="76" y="7"/>
                    <a:pt x="78" y="3"/>
                    <a:pt x="74" y="2"/>
                  </a:cubicBezTo>
                  <a:cubicBezTo>
                    <a:pt x="70" y="0"/>
                    <a:pt x="63" y="3"/>
                    <a:pt x="64" y="4"/>
                  </a:cubicBezTo>
                  <a:cubicBezTo>
                    <a:pt x="65" y="5"/>
                    <a:pt x="70" y="8"/>
                    <a:pt x="70" y="9"/>
                  </a:cubicBezTo>
                  <a:cubicBezTo>
                    <a:pt x="70" y="11"/>
                    <a:pt x="65" y="6"/>
                    <a:pt x="63" y="7"/>
                  </a:cubicBezTo>
                  <a:cubicBezTo>
                    <a:pt x="62" y="8"/>
                    <a:pt x="60" y="4"/>
                    <a:pt x="58" y="7"/>
                  </a:cubicBezTo>
                  <a:cubicBezTo>
                    <a:pt x="56" y="9"/>
                    <a:pt x="60" y="17"/>
                    <a:pt x="61" y="19"/>
                  </a:cubicBezTo>
                  <a:cubicBezTo>
                    <a:pt x="63" y="21"/>
                    <a:pt x="60" y="21"/>
                    <a:pt x="58" y="22"/>
                  </a:cubicBezTo>
                  <a:cubicBezTo>
                    <a:pt x="56" y="22"/>
                    <a:pt x="56" y="16"/>
                    <a:pt x="54" y="13"/>
                  </a:cubicBezTo>
                  <a:cubicBezTo>
                    <a:pt x="53" y="11"/>
                    <a:pt x="45" y="8"/>
                    <a:pt x="45" y="9"/>
                  </a:cubicBezTo>
                  <a:cubicBezTo>
                    <a:pt x="44" y="11"/>
                    <a:pt x="49" y="11"/>
                    <a:pt x="49" y="14"/>
                  </a:cubicBezTo>
                  <a:cubicBezTo>
                    <a:pt x="48" y="16"/>
                    <a:pt x="45" y="12"/>
                    <a:pt x="43" y="14"/>
                  </a:cubicBezTo>
                  <a:cubicBezTo>
                    <a:pt x="40" y="16"/>
                    <a:pt x="41" y="15"/>
                    <a:pt x="41" y="13"/>
                  </a:cubicBezTo>
                  <a:cubicBezTo>
                    <a:pt x="42" y="11"/>
                    <a:pt x="38" y="9"/>
                    <a:pt x="33" y="9"/>
                  </a:cubicBezTo>
                  <a:cubicBezTo>
                    <a:pt x="28" y="9"/>
                    <a:pt x="31" y="13"/>
                    <a:pt x="30" y="14"/>
                  </a:cubicBezTo>
                  <a:cubicBezTo>
                    <a:pt x="28" y="15"/>
                    <a:pt x="21" y="13"/>
                    <a:pt x="26" y="12"/>
                  </a:cubicBezTo>
                  <a:cubicBezTo>
                    <a:pt x="30" y="11"/>
                    <a:pt x="28" y="9"/>
                    <a:pt x="27" y="6"/>
                  </a:cubicBezTo>
                  <a:cubicBezTo>
                    <a:pt x="25" y="4"/>
                    <a:pt x="21" y="7"/>
                    <a:pt x="14" y="9"/>
                  </a:cubicBezTo>
                  <a:cubicBezTo>
                    <a:pt x="7" y="12"/>
                    <a:pt x="4" y="14"/>
                    <a:pt x="4" y="15"/>
                  </a:cubicBezTo>
                  <a:cubicBezTo>
                    <a:pt x="5" y="15"/>
                    <a:pt x="6" y="16"/>
                    <a:pt x="3" y="18"/>
                  </a:cubicBezTo>
                  <a:cubicBezTo>
                    <a:pt x="0" y="21"/>
                    <a:pt x="3" y="23"/>
                    <a:pt x="5" y="23"/>
                  </a:cubicBezTo>
                  <a:cubicBezTo>
                    <a:pt x="8" y="23"/>
                    <a:pt x="6" y="25"/>
                    <a:pt x="7" y="25"/>
                  </a:cubicBezTo>
                  <a:cubicBezTo>
                    <a:pt x="9" y="26"/>
                    <a:pt x="17" y="22"/>
                    <a:pt x="19" y="23"/>
                  </a:cubicBezTo>
                  <a:cubicBezTo>
                    <a:pt x="22" y="25"/>
                    <a:pt x="6" y="26"/>
                    <a:pt x="6" y="29"/>
                  </a:cubicBezTo>
                  <a:cubicBezTo>
                    <a:pt x="6" y="31"/>
                    <a:pt x="15" y="33"/>
                    <a:pt x="21" y="32"/>
                  </a:cubicBezTo>
                  <a:cubicBezTo>
                    <a:pt x="27" y="31"/>
                    <a:pt x="38" y="33"/>
                    <a:pt x="38" y="34"/>
                  </a:cubicBezTo>
                  <a:cubicBezTo>
                    <a:pt x="38" y="36"/>
                    <a:pt x="31" y="36"/>
                    <a:pt x="25" y="35"/>
                  </a:cubicBezTo>
                  <a:cubicBezTo>
                    <a:pt x="20" y="35"/>
                    <a:pt x="10" y="37"/>
                    <a:pt x="10" y="39"/>
                  </a:cubicBezTo>
                  <a:cubicBezTo>
                    <a:pt x="11" y="41"/>
                    <a:pt x="11" y="41"/>
                    <a:pt x="17" y="43"/>
                  </a:cubicBezTo>
                  <a:cubicBezTo>
                    <a:pt x="23" y="46"/>
                    <a:pt x="29" y="42"/>
                    <a:pt x="29" y="46"/>
                  </a:cubicBezTo>
                  <a:cubicBezTo>
                    <a:pt x="29" y="50"/>
                    <a:pt x="32" y="51"/>
                    <a:pt x="40" y="51"/>
                  </a:cubicBezTo>
                  <a:cubicBezTo>
                    <a:pt x="48" y="51"/>
                    <a:pt x="52" y="47"/>
                    <a:pt x="56" y="48"/>
                  </a:cubicBezTo>
                  <a:cubicBezTo>
                    <a:pt x="60" y="48"/>
                    <a:pt x="61" y="47"/>
                    <a:pt x="63" y="44"/>
                  </a:cubicBezTo>
                  <a:cubicBezTo>
                    <a:pt x="65" y="42"/>
                    <a:pt x="67" y="43"/>
                    <a:pt x="67" y="45"/>
                  </a:cubicBezTo>
                  <a:cubicBezTo>
                    <a:pt x="68" y="46"/>
                    <a:pt x="73" y="46"/>
                    <a:pt x="74" y="47"/>
                  </a:cubicBezTo>
                  <a:cubicBezTo>
                    <a:pt x="77" y="50"/>
                    <a:pt x="86" y="49"/>
                    <a:pt x="90" y="47"/>
                  </a:cubicBezTo>
                  <a:cubicBezTo>
                    <a:pt x="93" y="45"/>
                    <a:pt x="88" y="40"/>
                    <a:pt x="86" y="43"/>
                  </a:cubicBezTo>
                  <a:cubicBezTo>
                    <a:pt x="85" y="45"/>
                    <a:pt x="83" y="43"/>
                    <a:pt x="82" y="42"/>
                  </a:cubicBezTo>
                  <a:cubicBezTo>
                    <a:pt x="82" y="41"/>
                    <a:pt x="86" y="41"/>
                    <a:pt x="87" y="39"/>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21" name="Freeform 14"/>
            <p:cNvSpPr>
              <a:spLocks/>
            </p:cNvSpPr>
            <p:nvPr userDrawn="1"/>
          </p:nvSpPr>
          <p:spPr bwMode="auto">
            <a:xfrm>
              <a:off x="16022638" y="2201863"/>
              <a:ext cx="28575" cy="22225"/>
            </a:xfrm>
            <a:custGeom>
              <a:avLst/>
              <a:gdLst>
                <a:gd name="T0" fmla="*/ 2 w 10"/>
                <a:gd name="T1" fmla="*/ 7 h 8"/>
                <a:gd name="T2" fmla="*/ 10 w 10"/>
                <a:gd name="T3" fmla="*/ 2 h 8"/>
                <a:gd name="T4" fmla="*/ 2 w 10"/>
                <a:gd name="T5" fmla="*/ 7 h 8"/>
              </a:gdLst>
              <a:ahLst/>
              <a:cxnLst>
                <a:cxn ang="0">
                  <a:pos x="T0" y="T1"/>
                </a:cxn>
                <a:cxn ang="0">
                  <a:pos x="T2" y="T3"/>
                </a:cxn>
                <a:cxn ang="0">
                  <a:pos x="T4" y="T5"/>
                </a:cxn>
              </a:cxnLst>
              <a:rect l="0" t="0" r="r" b="b"/>
              <a:pathLst>
                <a:path w="10" h="8">
                  <a:moveTo>
                    <a:pt x="2" y="7"/>
                  </a:moveTo>
                  <a:cubicBezTo>
                    <a:pt x="6" y="8"/>
                    <a:pt x="10" y="4"/>
                    <a:pt x="10" y="2"/>
                  </a:cubicBezTo>
                  <a:cubicBezTo>
                    <a:pt x="10" y="0"/>
                    <a:pt x="0" y="7"/>
                    <a:pt x="2" y="7"/>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22" name="Freeform 15"/>
            <p:cNvSpPr>
              <a:spLocks/>
            </p:cNvSpPr>
            <p:nvPr userDrawn="1"/>
          </p:nvSpPr>
          <p:spPr bwMode="auto">
            <a:xfrm>
              <a:off x="15973425" y="2157413"/>
              <a:ext cx="111125" cy="58738"/>
            </a:xfrm>
            <a:custGeom>
              <a:avLst/>
              <a:gdLst>
                <a:gd name="T0" fmla="*/ 1 w 40"/>
                <a:gd name="T1" fmla="*/ 17 h 21"/>
                <a:gd name="T2" fmla="*/ 3 w 40"/>
                <a:gd name="T3" fmla="*/ 20 h 21"/>
                <a:gd name="T4" fmla="*/ 7 w 40"/>
                <a:gd name="T5" fmla="*/ 19 h 21"/>
                <a:gd name="T6" fmla="*/ 11 w 40"/>
                <a:gd name="T7" fmla="*/ 17 h 21"/>
                <a:gd name="T8" fmla="*/ 15 w 40"/>
                <a:gd name="T9" fmla="*/ 21 h 21"/>
                <a:gd name="T10" fmla="*/ 19 w 40"/>
                <a:gd name="T11" fmla="*/ 17 h 21"/>
                <a:gd name="T12" fmla="*/ 22 w 40"/>
                <a:gd name="T13" fmla="*/ 14 h 21"/>
                <a:gd name="T14" fmla="*/ 25 w 40"/>
                <a:gd name="T15" fmla="*/ 10 h 21"/>
                <a:gd name="T16" fmla="*/ 27 w 40"/>
                <a:gd name="T17" fmla="*/ 14 h 21"/>
                <a:gd name="T18" fmla="*/ 32 w 40"/>
                <a:gd name="T19" fmla="*/ 13 h 21"/>
                <a:gd name="T20" fmla="*/ 36 w 40"/>
                <a:gd name="T21" fmla="*/ 11 h 21"/>
                <a:gd name="T22" fmla="*/ 36 w 40"/>
                <a:gd name="T23" fmla="*/ 7 h 21"/>
                <a:gd name="T24" fmla="*/ 39 w 40"/>
                <a:gd name="T25" fmla="*/ 5 h 21"/>
                <a:gd name="T26" fmla="*/ 35 w 40"/>
                <a:gd name="T27" fmla="*/ 2 h 21"/>
                <a:gd name="T28" fmla="*/ 32 w 40"/>
                <a:gd name="T29" fmla="*/ 4 h 21"/>
                <a:gd name="T30" fmla="*/ 25 w 40"/>
                <a:gd name="T31" fmla="*/ 4 h 21"/>
                <a:gd name="T32" fmla="*/ 16 w 40"/>
                <a:gd name="T33" fmla="*/ 8 h 21"/>
                <a:gd name="T34" fmla="*/ 8 w 40"/>
                <a:gd name="T35" fmla="*/ 13 h 21"/>
                <a:gd name="T36" fmla="*/ 1 w 40"/>
                <a:gd name="T37" fmla="*/ 17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0" h="21">
                  <a:moveTo>
                    <a:pt x="1" y="17"/>
                  </a:moveTo>
                  <a:cubicBezTo>
                    <a:pt x="3" y="17"/>
                    <a:pt x="1" y="21"/>
                    <a:pt x="3" y="20"/>
                  </a:cubicBezTo>
                  <a:cubicBezTo>
                    <a:pt x="5" y="19"/>
                    <a:pt x="6" y="19"/>
                    <a:pt x="7" y="19"/>
                  </a:cubicBezTo>
                  <a:cubicBezTo>
                    <a:pt x="9" y="20"/>
                    <a:pt x="10" y="18"/>
                    <a:pt x="11" y="17"/>
                  </a:cubicBezTo>
                  <a:cubicBezTo>
                    <a:pt x="12" y="15"/>
                    <a:pt x="12" y="21"/>
                    <a:pt x="15" y="21"/>
                  </a:cubicBezTo>
                  <a:cubicBezTo>
                    <a:pt x="17" y="21"/>
                    <a:pt x="17" y="15"/>
                    <a:pt x="19" y="17"/>
                  </a:cubicBezTo>
                  <a:cubicBezTo>
                    <a:pt x="21" y="18"/>
                    <a:pt x="22" y="16"/>
                    <a:pt x="22" y="14"/>
                  </a:cubicBezTo>
                  <a:cubicBezTo>
                    <a:pt x="23" y="13"/>
                    <a:pt x="23" y="10"/>
                    <a:pt x="25" y="10"/>
                  </a:cubicBezTo>
                  <a:cubicBezTo>
                    <a:pt x="28" y="9"/>
                    <a:pt x="26" y="12"/>
                    <a:pt x="27" y="14"/>
                  </a:cubicBezTo>
                  <a:cubicBezTo>
                    <a:pt x="28" y="17"/>
                    <a:pt x="31" y="14"/>
                    <a:pt x="32" y="13"/>
                  </a:cubicBezTo>
                  <a:cubicBezTo>
                    <a:pt x="32" y="12"/>
                    <a:pt x="36" y="13"/>
                    <a:pt x="36" y="11"/>
                  </a:cubicBezTo>
                  <a:cubicBezTo>
                    <a:pt x="35" y="9"/>
                    <a:pt x="37" y="9"/>
                    <a:pt x="36" y="7"/>
                  </a:cubicBezTo>
                  <a:cubicBezTo>
                    <a:pt x="35" y="5"/>
                    <a:pt x="38" y="6"/>
                    <a:pt x="39" y="5"/>
                  </a:cubicBezTo>
                  <a:cubicBezTo>
                    <a:pt x="40" y="3"/>
                    <a:pt x="37" y="4"/>
                    <a:pt x="35" y="2"/>
                  </a:cubicBezTo>
                  <a:cubicBezTo>
                    <a:pt x="33" y="0"/>
                    <a:pt x="32" y="3"/>
                    <a:pt x="32" y="4"/>
                  </a:cubicBezTo>
                  <a:cubicBezTo>
                    <a:pt x="32" y="6"/>
                    <a:pt x="27" y="5"/>
                    <a:pt x="25" y="4"/>
                  </a:cubicBezTo>
                  <a:cubicBezTo>
                    <a:pt x="22" y="3"/>
                    <a:pt x="19" y="7"/>
                    <a:pt x="16" y="8"/>
                  </a:cubicBezTo>
                  <a:cubicBezTo>
                    <a:pt x="12" y="10"/>
                    <a:pt x="12" y="13"/>
                    <a:pt x="8" y="13"/>
                  </a:cubicBezTo>
                  <a:cubicBezTo>
                    <a:pt x="5" y="13"/>
                    <a:pt x="0" y="16"/>
                    <a:pt x="1" y="17"/>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23" name="Freeform 16"/>
            <p:cNvSpPr>
              <a:spLocks/>
            </p:cNvSpPr>
            <p:nvPr userDrawn="1"/>
          </p:nvSpPr>
          <p:spPr bwMode="auto">
            <a:xfrm>
              <a:off x="16051213" y="2182813"/>
              <a:ext cx="174625" cy="74613"/>
            </a:xfrm>
            <a:custGeom>
              <a:avLst/>
              <a:gdLst>
                <a:gd name="T0" fmla="*/ 9 w 63"/>
                <a:gd name="T1" fmla="*/ 7 h 27"/>
                <a:gd name="T2" fmla="*/ 10 w 63"/>
                <a:gd name="T3" fmla="*/ 10 h 27"/>
                <a:gd name="T4" fmla="*/ 9 w 63"/>
                <a:gd name="T5" fmla="*/ 11 h 27"/>
                <a:gd name="T6" fmla="*/ 5 w 63"/>
                <a:gd name="T7" fmla="*/ 14 h 27"/>
                <a:gd name="T8" fmla="*/ 10 w 63"/>
                <a:gd name="T9" fmla="*/ 14 h 27"/>
                <a:gd name="T10" fmla="*/ 1 w 63"/>
                <a:gd name="T11" fmla="*/ 17 h 27"/>
                <a:gd name="T12" fmla="*/ 8 w 63"/>
                <a:gd name="T13" fmla="*/ 19 h 27"/>
                <a:gd name="T14" fmla="*/ 15 w 63"/>
                <a:gd name="T15" fmla="*/ 18 h 27"/>
                <a:gd name="T16" fmla="*/ 19 w 63"/>
                <a:gd name="T17" fmla="*/ 17 h 27"/>
                <a:gd name="T18" fmla="*/ 29 w 63"/>
                <a:gd name="T19" fmla="*/ 18 h 27"/>
                <a:gd name="T20" fmla="*/ 21 w 63"/>
                <a:gd name="T21" fmla="*/ 22 h 27"/>
                <a:gd name="T22" fmla="*/ 21 w 63"/>
                <a:gd name="T23" fmla="*/ 26 h 27"/>
                <a:gd name="T24" fmla="*/ 39 w 63"/>
                <a:gd name="T25" fmla="*/ 21 h 27"/>
                <a:gd name="T26" fmla="*/ 46 w 63"/>
                <a:gd name="T27" fmla="*/ 20 h 27"/>
                <a:gd name="T28" fmla="*/ 58 w 63"/>
                <a:gd name="T29" fmla="*/ 20 h 27"/>
                <a:gd name="T30" fmla="*/ 60 w 63"/>
                <a:gd name="T31" fmla="*/ 9 h 27"/>
                <a:gd name="T32" fmla="*/ 54 w 63"/>
                <a:gd name="T33" fmla="*/ 11 h 27"/>
                <a:gd name="T34" fmla="*/ 48 w 63"/>
                <a:gd name="T35" fmla="*/ 6 h 27"/>
                <a:gd name="T36" fmla="*/ 45 w 63"/>
                <a:gd name="T37" fmla="*/ 1 h 27"/>
                <a:gd name="T38" fmla="*/ 39 w 63"/>
                <a:gd name="T39" fmla="*/ 7 h 27"/>
                <a:gd name="T40" fmla="*/ 40 w 63"/>
                <a:gd name="T41" fmla="*/ 10 h 27"/>
                <a:gd name="T42" fmla="*/ 44 w 63"/>
                <a:gd name="T43" fmla="*/ 14 h 27"/>
                <a:gd name="T44" fmla="*/ 32 w 63"/>
                <a:gd name="T45" fmla="*/ 12 h 27"/>
                <a:gd name="T46" fmla="*/ 20 w 63"/>
                <a:gd name="T47" fmla="*/ 6 h 27"/>
                <a:gd name="T48" fmla="*/ 14 w 63"/>
                <a:gd name="T49" fmla="*/ 3 h 27"/>
                <a:gd name="T50" fmla="*/ 9 w 63"/>
                <a:gd name="T51" fmla="*/ 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3" h="27">
                  <a:moveTo>
                    <a:pt x="9" y="7"/>
                  </a:moveTo>
                  <a:cubicBezTo>
                    <a:pt x="6" y="7"/>
                    <a:pt x="6" y="10"/>
                    <a:pt x="10" y="10"/>
                  </a:cubicBezTo>
                  <a:cubicBezTo>
                    <a:pt x="13" y="10"/>
                    <a:pt x="14" y="11"/>
                    <a:pt x="9" y="11"/>
                  </a:cubicBezTo>
                  <a:cubicBezTo>
                    <a:pt x="4" y="11"/>
                    <a:pt x="2" y="15"/>
                    <a:pt x="5" y="14"/>
                  </a:cubicBezTo>
                  <a:cubicBezTo>
                    <a:pt x="9" y="13"/>
                    <a:pt x="13" y="13"/>
                    <a:pt x="10" y="14"/>
                  </a:cubicBezTo>
                  <a:cubicBezTo>
                    <a:pt x="8" y="15"/>
                    <a:pt x="0" y="16"/>
                    <a:pt x="1" y="17"/>
                  </a:cubicBezTo>
                  <a:cubicBezTo>
                    <a:pt x="2" y="18"/>
                    <a:pt x="5" y="18"/>
                    <a:pt x="8" y="19"/>
                  </a:cubicBezTo>
                  <a:cubicBezTo>
                    <a:pt x="11" y="20"/>
                    <a:pt x="13" y="21"/>
                    <a:pt x="15" y="18"/>
                  </a:cubicBezTo>
                  <a:cubicBezTo>
                    <a:pt x="17" y="16"/>
                    <a:pt x="20" y="13"/>
                    <a:pt x="19" y="17"/>
                  </a:cubicBezTo>
                  <a:cubicBezTo>
                    <a:pt x="18" y="20"/>
                    <a:pt x="23" y="18"/>
                    <a:pt x="29" y="18"/>
                  </a:cubicBezTo>
                  <a:cubicBezTo>
                    <a:pt x="35" y="17"/>
                    <a:pt x="28" y="21"/>
                    <a:pt x="21" y="22"/>
                  </a:cubicBezTo>
                  <a:cubicBezTo>
                    <a:pt x="15" y="22"/>
                    <a:pt x="16" y="25"/>
                    <a:pt x="21" y="26"/>
                  </a:cubicBezTo>
                  <a:cubicBezTo>
                    <a:pt x="26" y="27"/>
                    <a:pt x="37" y="23"/>
                    <a:pt x="39" y="21"/>
                  </a:cubicBezTo>
                  <a:cubicBezTo>
                    <a:pt x="42" y="18"/>
                    <a:pt x="44" y="22"/>
                    <a:pt x="46" y="20"/>
                  </a:cubicBezTo>
                  <a:cubicBezTo>
                    <a:pt x="49" y="18"/>
                    <a:pt x="54" y="20"/>
                    <a:pt x="58" y="20"/>
                  </a:cubicBezTo>
                  <a:cubicBezTo>
                    <a:pt x="62" y="19"/>
                    <a:pt x="63" y="10"/>
                    <a:pt x="60" y="9"/>
                  </a:cubicBezTo>
                  <a:cubicBezTo>
                    <a:pt x="57" y="8"/>
                    <a:pt x="57" y="11"/>
                    <a:pt x="54" y="11"/>
                  </a:cubicBezTo>
                  <a:cubicBezTo>
                    <a:pt x="52" y="12"/>
                    <a:pt x="50" y="8"/>
                    <a:pt x="48" y="6"/>
                  </a:cubicBezTo>
                  <a:cubicBezTo>
                    <a:pt x="46" y="4"/>
                    <a:pt x="48" y="0"/>
                    <a:pt x="45" y="1"/>
                  </a:cubicBezTo>
                  <a:cubicBezTo>
                    <a:pt x="42" y="1"/>
                    <a:pt x="35" y="6"/>
                    <a:pt x="39" y="7"/>
                  </a:cubicBezTo>
                  <a:cubicBezTo>
                    <a:pt x="43" y="7"/>
                    <a:pt x="42" y="9"/>
                    <a:pt x="40" y="10"/>
                  </a:cubicBezTo>
                  <a:cubicBezTo>
                    <a:pt x="38" y="11"/>
                    <a:pt x="44" y="13"/>
                    <a:pt x="44" y="14"/>
                  </a:cubicBezTo>
                  <a:cubicBezTo>
                    <a:pt x="43" y="15"/>
                    <a:pt x="32" y="14"/>
                    <a:pt x="32" y="12"/>
                  </a:cubicBezTo>
                  <a:cubicBezTo>
                    <a:pt x="31" y="10"/>
                    <a:pt x="23" y="5"/>
                    <a:pt x="20" y="6"/>
                  </a:cubicBezTo>
                  <a:cubicBezTo>
                    <a:pt x="16" y="7"/>
                    <a:pt x="18" y="4"/>
                    <a:pt x="14" y="3"/>
                  </a:cubicBezTo>
                  <a:cubicBezTo>
                    <a:pt x="11" y="3"/>
                    <a:pt x="12" y="6"/>
                    <a:pt x="9" y="7"/>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24" name="Freeform 17"/>
            <p:cNvSpPr>
              <a:spLocks/>
            </p:cNvSpPr>
            <p:nvPr userDrawn="1"/>
          </p:nvSpPr>
          <p:spPr bwMode="auto">
            <a:xfrm>
              <a:off x="16086138" y="2149475"/>
              <a:ext cx="25400" cy="14288"/>
            </a:xfrm>
            <a:custGeom>
              <a:avLst/>
              <a:gdLst>
                <a:gd name="T0" fmla="*/ 8 w 9"/>
                <a:gd name="T1" fmla="*/ 2 h 5"/>
                <a:gd name="T2" fmla="*/ 1 w 9"/>
                <a:gd name="T3" fmla="*/ 1 h 5"/>
                <a:gd name="T4" fmla="*/ 8 w 9"/>
                <a:gd name="T5" fmla="*/ 2 h 5"/>
              </a:gdLst>
              <a:ahLst/>
              <a:cxnLst>
                <a:cxn ang="0">
                  <a:pos x="T0" y="T1"/>
                </a:cxn>
                <a:cxn ang="0">
                  <a:pos x="T2" y="T3"/>
                </a:cxn>
                <a:cxn ang="0">
                  <a:pos x="T4" y="T5"/>
                </a:cxn>
              </a:cxnLst>
              <a:rect l="0" t="0" r="r" b="b"/>
              <a:pathLst>
                <a:path w="9" h="5">
                  <a:moveTo>
                    <a:pt x="8" y="2"/>
                  </a:moveTo>
                  <a:cubicBezTo>
                    <a:pt x="9" y="0"/>
                    <a:pt x="0" y="0"/>
                    <a:pt x="1" y="1"/>
                  </a:cubicBezTo>
                  <a:cubicBezTo>
                    <a:pt x="2" y="3"/>
                    <a:pt x="6" y="5"/>
                    <a:pt x="8" y="2"/>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25" name="Freeform 18"/>
            <p:cNvSpPr>
              <a:spLocks/>
            </p:cNvSpPr>
            <p:nvPr userDrawn="1"/>
          </p:nvSpPr>
          <p:spPr bwMode="auto">
            <a:xfrm>
              <a:off x="16114713" y="2144713"/>
              <a:ext cx="52388" cy="26988"/>
            </a:xfrm>
            <a:custGeom>
              <a:avLst/>
              <a:gdLst>
                <a:gd name="T0" fmla="*/ 16 w 19"/>
                <a:gd name="T1" fmla="*/ 3 h 10"/>
                <a:gd name="T2" fmla="*/ 13 w 19"/>
                <a:gd name="T3" fmla="*/ 1 h 10"/>
                <a:gd name="T4" fmla="*/ 0 w 19"/>
                <a:gd name="T5" fmla="*/ 5 h 10"/>
                <a:gd name="T6" fmla="*/ 7 w 19"/>
                <a:gd name="T7" fmla="*/ 10 h 10"/>
                <a:gd name="T8" fmla="*/ 14 w 19"/>
                <a:gd name="T9" fmla="*/ 5 h 10"/>
                <a:gd name="T10" fmla="*/ 16 w 19"/>
                <a:gd name="T11" fmla="*/ 3 h 10"/>
              </a:gdLst>
              <a:ahLst/>
              <a:cxnLst>
                <a:cxn ang="0">
                  <a:pos x="T0" y="T1"/>
                </a:cxn>
                <a:cxn ang="0">
                  <a:pos x="T2" y="T3"/>
                </a:cxn>
                <a:cxn ang="0">
                  <a:pos x="T4" y="T5"/>
                </a:cxn>
                <a:cxn ang="0">
                  <a:pos x="T6" y="T7"/>
                </a:cxn>
                <a:cxn ang="0">
                  <a:pos x="T8" y="T9"/>
                </a:cxn>
                <a:cxn ang="0">
                  <a:pos x="T10" y="T11"/>
                </a:cxn>
              </a:cxnLst>
              <a:rect l="0" t="0" r="r" b="b"/>
              <a:pathLst>
                <a:path w="19" h="10">
                  <a:moveTo>
                    <a:pt x="16" y="3"/>
                  </a:moveTo>
                  <a:cubicBezTo>
                    <a:pt x="19" y="3"/>
                    <a:pt x="18" y="0"/>
                    <a:pt x="13" y="1"/>
                  </a:cubicBezTo>
                  <a:cubicBezTo>
                    <a:pt x="9" y="2"/>
                    <a:pt x="0" y="2"/>
                    <a:pt x="0" y="5"/>
                  </a:cubicBezTo>
                  <a:cubicBezTo>
                    <a:pt x="0" y="8"/>
                    <a:pt x="2" y="9"/>
                    <a:pt x="7" y="10"/>
                  </a:cubicBezTo>
                  <a:cubicBezTo>
                    <a:pt x="12" y="10"/>
                    <a:pt x="17" y="5"/>
                    <a:pt x="14" y="5"/>
                  </a:cubicBezTo>
                  <a:cubicBezTo>
                    <a:pt x="12" y="5"/>
                    <a:pt x="14" y="4"/>
                    <a:pt x="16" y="3"/>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26" name="Freeform 19"/>
            <p:cNvSpPr>
              <a:spLocks/>
            </p:cNvSpPr>
            <p:nvPr userDrawn="1"/>
          </p:nvSpPr>
          <p:spPr bwMode="auto">
            <a:xfrm>
              <a:off x="16103600" y="2124075"/>
              <a:ext cx="66675" cy="22225"/>
            </a:xfrm>
            <a:custGeom>
              <a:avLst/>
              <a:gdLst>
                <a:gd name="T0" fmla="*/ 9 w 24"/>
                <a:gd name="T1" fmla="*/ 6 h 8"/>
                <a:gd name="T2" fmla="*/ 15 w 24"/>
                <a:gd name="T3" fmla="*/ 5 h 8"/>
                <a:gd name="T4" fmla="*/ 24 w 24"/>
                <a:gd name="T5" fmla="*/ 4 h 8"/>
                <a:gd name="T6" fmla="*/ 13 w 24"/>
                <a:gd name="T7" fmla="*/ 1 h 8"/>
                <a:gd name="T8" fmla="*/ 3 w 24"/>
                <a:gd name="T9" fmla="*/ 5 h 8"/>
                <a:gd name="T10" fmla="*/ 9 w 24"/>
                <a:gd name="T11" fmla="*/ 6 h 8"/>
              </a:gdLst>
              <a:ahLst/>
              <a:cxnLst>
                <a:cxn ang="0">
                  <a:pos x="T0" y="T1"/>
                </a:cxn>
                <a:cxn ang="0">
                  <a:pos x="T2" y="T3"/>
                </a:cxn>
                <a:cxn ang="0">
                  <a:pos x="T4" y="T5"/>
                </a:cxn>
                <a:cxn ang="0">
                  <a:pos x="T6" y="T7"/>
                </a:cxn>
                <a:cxn ang="0">
                  <a:pos x="T8" y="T9"/>
                </a:cxn>
                <a:cxn ang="0">
                  <a:pos x="T10" y="T11"/>
                </a:cxn>
              </a:cxnLst>
              <a:rect l="0" t="0" r="r" b="b"/>
              <a:pathLst>
                <a:path w="24" h="8">
                  <a:moveTo>
                    <a:pt x="9" y="6"/>
                  </a:moveTo>
                  <a:cubicBezTo>
                    <a:pt x="12" y="7"/>
                    <a:pt x="14" y="4"/>
                    <a:pt x="15" y="5"/>
                  </a:cubicBezTo>
                  <a:cubicBezTo>
                    <a:pt x="17" y="7"/>
                    <a:pt x="24" y="8"/>
                    <a:pt x="24" y="4"/>
                  </a:cubicBezTo>
                  <a:cubicBezTo>
                    <a:pt x="24" y="0"/>
                    <a:pt x="15" y="0"/>
                    <a:pt x="13" y="1"/>
                  </a:cubicBezTo>
                  <a:cubicBezTo>
                    <a:pt x="11" y="3"/>
                    <a:pt x="0" y="3"/>
                    <a:pt x="3" y="5"/>
                  </a:cubicBezTo>
                  <a:cubicBezTo>
                    <a:pt x="5" y="7"/>
                    <a:pt x="7" y="5"/>
                    <a:pt x="9" y="6"/>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27" name="Freeform 20"/>
            <p:cNvSpPr>
              <a:spLocks/>
            </p:cNvSpPr>
            <p:nvPr userDrawn="1"/>
          </p:nvSpPr>
          <p:spPr bwMode="auto">
            <a:xfrm>
              <a:off x="16217900" y="2101850"/>
              <a:ext cx="101600" cy="55563"/>
            </a:xfrm>
            <a:custGeom>
              <a:avLst/>
              <a:gdLst>
                <a:gd name="T0" fmla="*/ 6 w 37"/>
                <a:gd name="T1" fmla="*/ 7 h 20"/>
                <a:gd name="T2" fmla="*/ 13 w 37"/>
                <a:gd name="T3" fmla="*/ 10 h 20"/>
                <a:gd name="T4" fmla="*/ 5 w 37"/>
                <a:gd name="T5" fmla="*/ 11 h 20"/>
                <a:gd name="T6" fmla="*/ 11 w 37"/>
                <a:gd name="T7" fmla="*/ 13 h 20"/>
                <a:gd name="T8" fmla="*/ 25 w 37"/>
                <a:gd name="T9" fmla="*/ 16 h 20"/>
                <a:gd name="T10" fmla="*/ 35 w 37"/>
                <a:gd name="T11" fmla="*/ 17 h 20"/>
                <a:gd name="T12" fmla="*/ 33 w 37"/>
                <a:gd name="T13" fmla="*/ 11 h 20"/>
                <a:gd name="T14" fmla="*/ 26 w 37"/>
                <a:gd name="T15" fmla="*/ 7 h 20"/>
                <a:gd name="T16" fmla="*/ 21 w 37"/>
                <a:gd name="T17" fmla="*/ 4 h 20"/>
                <a:gd name="T18" fmla="*/ 18 w 37"/>
                <a:gd name="T19" fmla="*/ 3 h 20"/>
                <a:gd name="T20" fmla="*/ 3 w 37"/>
                <a:gd name="T21" fmla="*/ 1 h 20"/>
                <a:gd name="T22" fmla="*/ 6 w 37"/>
                <a:gd name="T23" fmla="*/ 7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20">
                  <a:moveTo>
                    <a:pt x="6" y="7"/>
                  </a:moveTo>
                  <a:cubicBezTo>
                    <a:pt x="9" y="5"/>
                    <a:pt x="14" y="8"/>
                    <a:pt x="13" y="10"/>
                  </a:cubicBezTo>
                  <a:cubicBezTo>
                    <a:pt x="12" y="12"/>
                    <a:pt x="4" y="10"/>
                    <a:pt x="5" y="11"/>
                  </a:cubicBezTo>
                  <a:cubicBezTo>
                    <a:pt x="5" y="12"/>
                    <a:pt x="6" y="15"/>
                    <a:pt x="11" y="13"/>
                  </a:cubicBezTo>
                  <a:cubicBezTo>
                    <a:pt x="17" y="12"/>
                    <a:pt x="21" y="13"/>
                    <a:pt x="25" y="16"/>
                  </a:cubicBezTo>
                  <a:cubicBezTo>
                    <a:pt x="29" y="19"/>
                    <a:pt x="32" y="20"/>
                    <a:pt x="35" y="17"/>
                  </a:cubicBezTo>
                  <a:cubicBezTo>
                    <a:pt x="37" y="14"/>
                    <a:pt x="31" y="13"/>
                    <a:pt x="33" y="11"/>
                  </a:cubicBezTo>
                  <a:cubicBezTo>
                    <a:pt x="34" y="9"/>
                    <a:pt x="29" y="7"/>
                    <a:pt x="26" y="7"/>
                  </a:cubicBezTo>
                  <a:cubicBezTo>
                    <a:pt x="24" y="7"/>
                    <a:pt x="23" y="3"/>
                    <a:pt x="21" y="4"/>
                  </a:cubicBezTo>
                  <a:cubicBezTo>
                    <a:pt x="19" y="5"/>
                    <a:pt x="18" y="6"/>
                    <a:pt x="18" y="3"/>
                  </a:cubicBezTo>
                  <a:cubicBezTo>
                    <a:pt x="18" y="0"/>
                    <a:pt x="6" y="0"/>
                    <a:pt x="3" y="1"/>
                  </a:cubicBezTo>
                  <a:cubicBezTo>
                    <a:pt x="0" y="2"/>
                    <a:pt x="4" y="9"/>
                    <a:pt x="6" y="7"/>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28" name="Freeform 21"/>
            <p:cNvSpPr>
              <a:spLocks/>
            </p:cNvSpPr>
            <p:nvPr userDrawn="1"/>
          </p:nvSpPr>
          <p:spPr bwMode="auto">
            <a:xfrm>
              <a:off x="16217900" y="2146300"/>
              <a:ext cx="26988" cy="33338"/>
            </a:xfrm>
            <a:custGeom>
              <a:avLst/>
              <a:gdLst>
                <a:gd name="T0" fmla="*/ 8 w 10"/>
                <a:gd name="T1" fmla="*/ 10 h 12"/>
                <a:gd name="T2" fmla="*/ 0 w 10"/>
                <a:gd name="T3" fmla="*/ 4 h 12"/>
                <a:gd name="T4" fmla="*/ 8 w 10"/>
                <a:gd name="T5" fmla="*/ 10 h 12"/>
              </a:gdLst>
              <a:ahLst/>
              <a:cxnLst>
                <a:cxn ang="0">
                  <a:pos x="T0" y="T1"/>
                </a:cxn>
                <a:cxn ang="0">
                  <a:pos x="T2" y="T3"/>
                </a:cxn>
                <a:cxn ang="0">
                  <a:pos x="T4" y="T5"/>
                </a:cxn>
              </a:cxnLst>
              <a:rect l="0" t="0" r="r" b="b"/>
              <a:pathLst>
                <a:path w="10" h="12">
                  <a:moveTo>
                    <a:pt x="8" y="10"/>
                  </a:moveTo>
                  <a:cubicBezTo>
                    <a:pt x="10" y="8"/>
                    <a:pt x="1" y="0"/>
                    <a:pt x="0" y="4"/>
                  </a:cubicBezTo>
                  <a:cubicBezTo>
                    <a:pt x="0" y="7"/>
                    <a:pt x="6" y="12"/>
                    <a:pt x="8" y="10"/>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29" name="Freeform 22"/>
            <p:cNvSpPr>
              <a:spLocks/>
            </p:cNvSpPr>
            <p:nvPr userDrawn="1"/>
          </p:nvSpPr>
          <p:spPr bwMode="auto">
            <a:xfrm>
              <a:off x="16295688" y="2078038"/>
              <a:ext cx="30163" cy="22225"/>
            </a:xfrm>
            <a:custGeom>
              <a:avLst/>
              <a:gdLst>
                <a:gd name="T0" fmla="*/ 9 w 11"/>
                <a:gd name="T1" fmla="*/ 5 h 8"/>
                <a:gd name="T2" fmla="*/ 3 w 11"/>
                <a:gd name="T3" fmla="*/ 3 h 8"/>
                <a:gd name="T4" fmla="*/ 9 w 11"/>
                <a:gd name="T5" fmla="*/ 5 h 8"/>
              </a:gdLst>
              <a:ahLst/>
              <a:cxnLst>
                <a:cxn ang="0">
                  <a:pos x="T0" y="T1"/>
                </a:cxn>
                <a:cxn ang="0">
                  <a:pos x="T2" y="T3"/>
                </a:cxn>
                <a:cxn ang="0">
                  <a:pos x="T4" y="T5"/>
                </a:cxn>
              </a:cxnLst>
              <a:rect l="0" t="0" r="r" b="b"/>
              <a:pathLst>
                <a:path w="11" h="8">
                  <a:moveTo>
                    <a:pt x="9" y="5"/>
                  </a:moveTo>
                  <a:cubicBezTo>
                    <a:pt x="11" y="2"/>
                    <a:pt x="0" y="0"/>
                    <a:pt x="3" y="3"/>
                  </a:cubicBezTo>
                  <a:cubicBezTo>
                    <a:pt x="4" y="4"/>
                    <a:pt x="8" y="8"/>
                    <a:pt x="9" y="5"/>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30" name="Freeform 23"/>
            <p:cNvSpPr>
              <a:spLocks/>
            </p:cNvSpPr>
            <p:nvPr userDrawn="1"/>
          </p:nvSpPr>
          <p:spPr bwMode="auto">
            <a:xfrm>
              <a:off x="16233775" y="2219325"/>
              <a:ext cx="19050" cy="19050"/>
            </a:xfrm>
            <a:custGeom>
              <a:avLst/>
              <a:gdLst>
                <a:gd name="T0" fmla="*/ 6 w 7"/>
                <a:gd name="T1" fmla="*/ 6 h 7"/>
                <a:gd name="T2" fmla="*/ 1 w 7"/>
                <a:gd name="T3" fmla="*/ 3 h 7"/>
                <a:gd name="T4" fmla="*/ 6 w 7"/>
                <a:gd name="T5" fmla="*/ 6 h 7"/>
              </a:gdLst>
              <a:ahLst/>
              <a:cxnLst>
                <a:cxn ang="0">
                  <a:pos x="T0" y="T1"/>
                </a:cxn>
                <a:cxn ang="0">
                  <a:pos x="T2" y="T3"/>
                </a:cxn>
                <a:cxn ang="0">
                  <a:pos x="T4" y="T5"/>
                </a:cxn>
              </a:cxnLst>
              <a:rect l="0" t="0" r="r" b="b"/>
              <a:pathLst>
                <a:path w="7" h="7">
                  <a:moveTo>
                    <a:pt x="6" y="6"/>
                  </a:moveTo>
                  <a:cubicBezTo>
                    <a:pt x="7" y="4"/>
                    <a:pt x="2" y="0"/>
                    <a:pt x="1" y="3"/>
                  </a:cubicBezTo>
                  <a:cubicBezTo>
                    <a:pt x="0" y="6"/>
                    <a:pt x="4" y="7"/>
                    <a:pt x="6" y="6"/>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31" name="Freeform 24"/>
            <p:cNvSpPr>
              <a:spLocks/>
            </p:cNvSpPr>
            <p:nvPr userDrawn="1"/>
          </p:nvSpPr>
          <p:spPr bwMode="auto">
            <a:xfrm>
              <a:off x="16233775" y="2179638"/>
              <a:ext cx="111125" cy="65088"/>
            </a:xfrm>
            <a:custGeom>
              <a:avLst/>
              <a:gdLst>
                <a:gd name="T0" fmla="*/ 31 w 40"/>
                <a:gd name="T1" fmla="*/ 4 h 23"/>
                <a:gd name="T2" fmla="*/ 22 w 40"/>
                <a:gd name="T3" fmla="*/ 2 h 23"/>
                <a:gd name="T4" fmla="*/ 23 w 40"/>
                <a:gd name="T5" fmla="*/ 8 h 23"/>
                <a:gd name="T6" fmla="*/ 17 w 40"/>
                <a:gd name="T7" fmla="*/ 6 h 23"/>
                <a:gd name="T8" fmla="*/ 16 w 40"/>
                <a:gd name="T9" fmla="*/ 10 h 23"/>
                <a:gd name="T10" fmla="*/ 12 w 40"/>
                <a:gd name="T11" fmla="*/ 10 h 23"/>
                <a:gd name="T12" fmla="*/ 4 w 40"/>
                <a:gd name="T13" fmla="*/ 2 h 23"/>
                <a:gd name="T14" fmla="*/ 3 w 40"/>
                <a:gd name="T15" fmla="*/ 9 h 23"/>
                <a:gd name="T16" fmla="*/ 12 w 40"/>
                <a:gd name="T17" fmla="*/ 14 h 23"/>
                <a:gd name="T18" fmla="*/ 24 w 40"/>
                <a:gd name="T19" fmla="*/ 14 h 23"/>
                <a:gd name="T20" fmla="*/ 23 w 40"/>
                <a:gd name="T21" fmla="*/ 20 h 23"/>
                <a:gd name="T22" fmla="*/ 33 w 40"/>
                <a:gd name="T23" fmla="*/ 21 h 23"/>
                <a:gd name="T24" fmla="*/ 38 w 40"/>
                <a:gd name="T25" fmla="*/ 17 h 23"/>
                <a:gd name="T26" fmla="*/ 37 w 40"/>
                <a:gd name="T27" fmla="*/ 11 h 23"/>
                <a:gd name="T28" fmla="*/ 31 w 40"/>
                <a:gd name="T29" fmla="*/ 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0" h="23">
                  <a:moveTo>
                    <a:pt x="31" y="4"/>
                  </a:moveTo>
                  <a:cubicBezTo>
                    <a:pt x="31" y="6"/>
                    <a:pt x="26" y="3"/>
                    <a:pt x="22" y="2"/>
                  </a:cubicBezTo>
                  <a:cubicBezTo>
                    <a:pt x="18" y="0"/>
                    <a:pt x="20" y="5"/>
                    <a:pt x="23" y="8"/>
                  </a:cubicBezTo>
                  <a:cubicBezTo>
                    <a:pt x="27" y="10"/>
                    <a:pt x="22" y="9"/>
                    <a:pt x="17" y="6"/>
                  </a:cubicBezTo>
                  <a:cubicBezTo>
                    <a:pt x="13" y="3"/>
                    <a:pt x="14" y="8"/>
                    <a:pt x="16" y="10"/>
                  </a:cubicBezTo>
                  <a:cubicBezTo>
                    <a:pt x="18" y="11"/>
                    <a:pt x="15" y="14"/>
                    <a:pt x="12" y="10"/>
                  </a:cubicBezTo>
                  <a:cubicBezTo>
                    <a:pt x="10" y="6"/>
                    <a:pt x="8" y="2"/>
                    <a:pt x="4" y="2"/>
                  </a:cubicBezTo>
                  <a:cubicBezTo>
                    <a:pt x="0" y="2"/>
                    <a:pt x="2" y="6"/>
                    <a:pt x="3" y="9"/>
                  </a:cubicBezTo>
                  <a:cubicBezTo>
                    <a:pt x="6" y="11"/>
                    <a:pt x="8" y="12"/>
                    <a:pt x="12" y="14"/>
                  </a:cubicBezTo>
                  <a:cubicBezTo>
                    <a:pt x="15" y="16"/>
                    <a:pt x="21" y="13"/>
                    <a:pt x="24" y="14"/>
                  </a:cubicBezTo>
                  <a:cubicBezTo>
                    <a:pt x="27" y="15"/>
                    <a:pt x="21" y="18"/>
                    <a:pt x="23" y="20"/>
                  </a:cubicBezTo>
                  <a:cubicBezTo>
                    <a:pt x="25" y="23"/>
                    <a:pt x="30" y="21"/>
                    <a:pt x="33" y="21"/>
                  </a:cubicBezTo>
                  <a:cubicBezTo>
                    <a:pt x="37" y="21"/>
                    <a:pt x="35" y="18"/>
                    <a:pt x="38" y="17"/>
                  </a:cubicBezTo>
                  <a:cubicBezTo>
                    <a:pt x="40" y="15"/>
                    <a:pt x="35" y="15"/>
                    <a:pt x="37" y="11"/>
                  </a:cubicBezTo>
                  <a:cubicBezTo>
                    <a:pt x="39" y="8"/>
                    <a:pt x="32" y="1"/>
                    <a:pt x="31" y="4"/>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32" name="Freeform 25"/>
            <p:cNvSpPr>
              <a:spLocks/>
            </p:cNvSpPr>
            <p:nvPr userDrawn="1"/>
          </p:nvSpPr>
          <p:spPr bwMode="auto">
            <a:xfrm>
              <a:off x="16325850" y="2116138"/>
              <a:ext cx="55563" cy="36513"/>
            </a:xfrm>
            <a:custGeom>
              <a:avLst/>
              <a:gdLst>
                <a:gd name="T0" fmla="*/ 8 w 20"/>
                <a:gd name="T1" fmla="*/ 13 h 13"/>
                <a:gd name="T2" fmla="*/ 17 w 20"/>
                <a:gd name="T3" fmla="*/ 12 h 13"/>
                <a:gd name="T4" fmla="*/ 17 w 20"/>
                <a:gd name="T5" fmla="*/ 8 h 13"/>
                <a:gd name="T6" fmla="*/ 12 w 20"/>
                <a:gd name="T7" fmla="*/ 6 h 13"/>
                <a:gd name="T8" fmla="*/ 1 w 20"/>
                <a:gd name="T9" fmla="*/ 2 h 13"/>
                <a:gd name="T10" fmla="*/ 8 w 20"/>
                <a:gd name="T11" fmla="*/ 13 h 13"/>
              </a:gdLst>
              <a:ahLst/>
              <a:cxnLst>
                <a:cxn ang="0">
                  <a:pos x="T0" y="T1"/>
                </a:cxn>
                <a:cxn ang="0">
                  <a:pos x="T2" y="T3"/>
                </a:cxn>
                <a:cxn ang="0">
                  <a:pos x="T4" y="T5"/>
                </a:cxn>
                <a:cxn ang="0">
                  <a:pos x="T6" y="T7"/>
                </a:cxn>
                <a:cxn ang="0">
                  <a:pos x="T8" y="T9"/>
                </a:cxn>
                <a:cxn ang="0">
                  <a:pos x="T10" y="T11"/>
                </a:cxn>
              </a:cxnLst>
              <a:rect l="0" t="0" r="r" b="b"/>
              <a:pathLst>
                <a:path w="20" h="13">
                  <a:moveTo>
                    <a:pt x="8" y="13"/>
                  </a:moveTo>
                  <a:cubicBezTo>
                    <a:pt x="11" y="13"/>
                    <a:pt x="14" y="13"/>
                    <a:pt x="17" y="12"/>
                  </a:cubicBezTo>
                  <a:cubicBezTo>
                    <a:pt x="20" y="11"/>
                    <a:pt x="15" y="11"/>
                    <a:pt x="17" y="8"/>
                  </a:cubicBezTo>
                  <a:cubicBezTo>
                    <a:pt x="19" y="5"/>
                    <a:pt x="12" y="5"/>
                    <a:pt x="12" y="6"/>
                  </a:cubicBezTo>
                  <a:cubicBezTo>
                    <a:pt x="11" y="7"/>
                    <a:pt x="3" y="0"/>
                    <a:pt x="1" y="2"/>
                  </a:cubicBezTo>
                  <a:cubicBezTo>
                    <a:pt x="0" y="5"/>
                    <a:pt x="4" y="13"/>
                    <a:pt x="8" y="13"/>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33" name="Freeform 26"/>
            <p:cNvSpPr>
              <a:spLocks/>
            </p:cNvSpPr>
            <p:nvPr userDrawn="1"/>
          </p:nvSpPr>
          <p:spPr bwMode="auto">
            <a:xfrm>
              <a:off x="16351250" y="2152650"/>
              <a:ext cx="49213" cy="22225"/>
            </a:xfrm>
            <a:custGeom>
              <a:avLst/>
              <a:gdLst>
                <a:gd name="T0" fmla="*/ 17 w 18"/>
                <a:gd name="T1" fmla="*/ 2 h 8"/>
                <a:gd name="T2" fmla="*/ 2 w 18"/>
                <a:gd name="T3" fmla="*/ 4 h 8"/>
                <a:gd name="T4" fmla="*/ 17 w 18"/>
                <a:gd name="T5" fmla="*/ 2 h 8"/>
              </a:gdLst>
              <a:ahLst/>
              <a:cxnLst>
                <a:cxn ang="0">
                  <a:pos x="T0" y="T1"/>
                </a:cxn>
                <a:cxn ang="0">
                  <a:pos x="T2" y="T3"/>
                </a:cxn>
                <a:cxn ang="0">
                  <a:pos x="T4" y="T5"/>
                </a:cxn>
              </a:cxnLst>
              <a:rect l="0" t="0" r="r" b="b"/>
              <a:pathLst>
                <a:path w="18" h="8">
                  <a:moveTo>
                    <a:pt x="17" y="2"/>
                  </a:moveTo>
                  <a:cubicBezTo>
                    <a:pt x="17" y="0"/>
                    <a:pt x="0" y="2"/>
                    <a:pt x="2" y="4"/>
                  </a:cubicBezTo>
                  <a:cubicBezTo>
                    <a:pt x="7" y="8"/>
                    <a:pt x="18" y="3"/>
                    <a:pt x="17" y="2"/>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34" name="Freeform 27"/>
            <p:cNvSpPr>
              <a:spLocks/>
            </p:cNvSpPr>
            <p:nvPr userDrawn="1"/>
          </p:nvSpPr>
          <p:spPr bwMode="auto">
            <a:xfrm>
              <a:off x="16341725" y="2216150"/>
              <a:ext cx="61913" cy="33338"/>
            </a:xfrm>
            <a:custGeom>
              <a:avLst/>
              <a:gdLst>
                <a:gd name="T0" fmla="*/ 18 w 22"/>
                <a:gd name="T1" fmla="*/ 12 h 12"/>
                <a:gd name="T2" fmla="*/ 15 w 22"/>
                <a:gd name="T3" fmla="*/ 3 h 12"/>
                <a:gd name="T4" fmla="*/ 2 w 22"/>
                <a:gd name="T5" fmla="*/ 8 h 12"/>
                <a:gd name="T6" fmla="*/ 18 w 22"/>
                <a:gd name="T7" fmla="*/ 12 h 12"/>
              </a:gdLst>
              <a:ahLst/>
              <a:cxnLst>
                <a:cxn ang="0">
                  <a:pos x="T0" y="T1"/>
                </a:cxn>
                <a:cxn ang="0">
                  <a:pos x="T2" y="T3"/>
                </a:cxn>
                <a:cxn ang="0">
                  <a:pos x="T4" y="T5"/>
                </a:cxn>
                <a:cxn ang="0">
                  <a:pos x="T6" y="T7"/>
                </a:cxn>
              </a:cxnLst>
              <a:rect l="0" t="0" r="r" b="b"/>
              <a:pathLst>
                <a:path w="22" h="12">
                  <a:moveTo>
                    <a:pt x="18" y="12"/>
                  </a:moveTo>
                  <a:cubicBezTo>
                    <a:pt x="22" y="11"/>
                    <a:pt x="20" y="6"/>
                    <a:pt x="15" y="3"/>
                  </a:cubicBezTo>
                  <a:cubicBezTo>
                    <a:pt x="11" y="0"/>
                    <a:pt x="0" y="7"/>
                    <a:pt x="2" y="8"/>
                  </a:cubicBezTo>
                  <a:cubicBezTo>
                    <a:pt x="4" y="10"/>
                    <a:pt x="14" y="12"/>
                    <a:pt x="18" y="12"/>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35" name="Freeform 28"/>
            <p:cNvSpPr>
              <a:spLocks/>
            </p:cNvSpPr>
            <p:nvPr userDrawn="1"/>
          </p:nvSpPr>
          <p:spPr bwMode="auto">
            <a:xfrm>
              <a:off x="16259175" y="2257425"/>
              <a:ext cx="96838" cy="88900"/>
            </a:xfrm>
            <a:custGeom>
              <a:avLst/>
              <a:gdLst>
                <a:gd name="T0" fmla="*/ 19 w 35"/>
                <a:gd name="T1" fmla="*/ 28 h 32"/>
                <a:gd name="T2" fmla="*/ 28 w 35"/>
                <a:gd name="T3" fmla="*/ 26 h 32"/>
                <a:gd name="T4" fmla="*/ 35 w 35"/>
                <a:gd name="T5" fmla="*/ 13 h 32"/>
                <a:gd name="T6" fmla="*/ 31 w 35"/>
                <a:gd name="T7" fmla="*/ 13 h 32"/>
                <a:gd name="T8" fmla="*/ 31 w 35"/>
                <a:gd name="T9" fmla="*/ 15 h 32"/>
                <a:gd name="T10" fmla="*/ 24 w 35"/>
                <a:gd name="T11" fmla="*/ 12 h 32"/>
                <a:gd name="T12" fmla="*/ 31 w 35"/>
                <a:gd name="T13" fmla="*/ 7 h 32"/>
                <a:gd name="T14" fmla="*/ 27 w 35"/>
                <a:gd name="T15" fmla="*/ 2 h 32"/>
                <a:gd name="T16" fmla="*/ 21 w 35"/>
                <a:gd name="T17" fmla="*/ 4 h 32"/>
                <a:gd name="T18" fmla="*/ 18 w 35"/>
                <a:gd name="T19" fmla="*/ 5 h 32"/>
                <a:gd name="T20" fmla="*/ 9 w 35"/>
                <a:gd name="T21" fmla="*/ 9 h 32"/>
                <a:gd name="T22" fmla="*/ 15 w 35"/>
                <a:gd name="T23" fmla="*/ 13 h 32"/>
                <a:gd name="T24" fmla="*/ 4 w 35"/>
                <a:gd name="T25" fmla="*/ 12 h 32"/>
                <a:gd name="T26" fmla="*/ 8 w 35"/>
                <a:gd name="T27" fmla="*/ 20 h 32"/>
                <a:gd name="T28" fmla="*/ 19 w 35"/>
                <a:gd name="T29" fmla="*/ 2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 h="32">
                  <a:moveTo>
                    <a:pt x="19" y="28"/>
                  </a:moveTo>
                  <a:cubicBezTo>
                    <a:pt x="24" y="32"/>
                    <a:pt x="22" y="26"/>
                    <a:pt x="28" y="26"/>
                  </a:cubicBezTo>
                  <a:cubicBezTo>
                    <a:pt x="33" y="26"/>
                    <a:pt x="34" y="17"/>
                    <a:pt x="35" y="13"/>
                  </a:cubicBezTo>
                  <a:cubicBezTo>
                    <a:pt x="35" y="10"/>
                    <a:pt x="30" y="10"/>
                    <a:pt x="31" y="13"/>
                  </a:cubicBezTo>
                  <a:cubicBezTo>
                    <a:pt x="33" y="15"/>
                    <a:pt x="31" y="18"/>
                    <a:pt x="31" y="15"/>
                  </a:cubicBezTo>
                  <a:cubicBezTo>
                    <a:pt x="30" y="12"/>
                    <a:pt x="26" y="15"/>
                    <a:pt x="24" y="12"/>
                  </a:cubicBezTo>
                  <a:cubicBezTo>
                    <a:pt x="23" y="10"/>
                    <a:pt x="29" y="10"/>
                    <a:pt x="31" y="7"/>
                  </a:cubicBezTo>
                  <a:cubicBezTo>
                    <a:pt x="33" y="4"/>
                    <a:pt x="26" y="4"/>
                    <a:pt x="27" y="2"/>
                  </a:cubicBezTo>
                  <a:cubicBezTo>
                    <a:pt x="29" y="0"/>
                    <a:pt x="17" y="2"/>
                    <a:pt x="21" y="4"/>
                  </a:cubicBezTo>
                  <a:cubicBezTo>
                    <a:pt x="24" y="5"/>
                    <a:pt x="21" y="7"/>
                    <a:pt x="18" y="5"/>
                  </a:cubicBezTo>
                  <a:cubicBezTo>
                    <a:pt x="15" y="2"/>
                    <a:pt x="6" y="6"/>
                    <a:pt x="9" y="9"/>
                  </a:cubicBezTo>
                  <a:cubicBezTo>
                    <a:pt x="11" y="11"/>
                    <a:pt x="19" y="7"/>
                    <a:pt x="15" y="13"/>
                  </a:cubicBezTo>
                  <a:cubicBezTo>
                    <a:pt x="10" y="19"/>
                    <a:pt x="8" y="12"/>
                    <a:pt x="4" y="12"/>
                  </a:cubicBezTo>
                  <a:cubicBezTo>
                    <a:pt x="0" y="13"/>
                    <a:pt x="2" y="18"/>
                    <a:pt x="8" y="20"/>
                  </a:cubicBezTo>
                  <a:cubicBezTo>
                    <a:pt x="14" y="22"/>
                    <a:pt x="14" y="25"/>
                    <a:pt x="19" y="28"/>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36" name="Freeform 29"/>
            <p:cNvSpPr>
              <a:spLocks/>
            </p:cNvSpPr>
            <p:nvPr userDrawn="1"/>
          </p:nvSpPr>
          <p:spPr bwMode="auto">
            <a:xfrm>
              <a:off x="16341725" y="2178050"/>
              <a:ext cx="250825" cy="74613"/>
            </a:xfrm>
            <a:custGeom>
              <a:avLst/>
              <a:gdLst>
                <a:gd name="T0" fmla="*/ 26 w 90"/>
                <a:gd name="T1" fmla="*/ 21 h 27"/>
                <a:gd name="T2" fmla="*/ 32 w 90"/>
                <a:gd name="T3" fmla="*/ 24 h 27"/>
                <a:gd name="T4" fmla="*/ 40 w 90"/>
                <a:gd name="T5" fmla="*/ 25 h 27"/>
                <a:gd name="T6" fmla="*/ 44 w 90"/>
                <a:gd name="T7" fmla="*/ 24 h 27"/>
                <a:gd name="T8" fmla="*/ 61 w 90"/>
                <a:gd name="T9" fmla="*/ 27 h 27"/>
                <a:gd name="T10" fmla="*/ 72 w 90"/>
                <a:gd name="T11" fmla="*/ 24 h 27"/>
                <a:gd name="T12" fmla="*/ 86 w 90"/>
                <a:gd name="T13" fmla="*/ 25 h 27"/>
                <a:gd name="T14" fmla="*/ 90 w 90"/>
                <a:gd name="T15" fmla="*/ 17 h 27"/>
                <a:gd name="T16" fmla="*/ 61 w 90"/>
                <a:gd name="T17" fmla="*/ 15 h 27"/>
                <a:gd name="T18" fmla="*/ 47 w 90"/>
                <a:gd name="T19" fmla="*/ 16 h 27"/>
                <a:gd name="T20" fmla="*/ 38 w 90"/>
                <a:gd name="T21" fmla="*/ 13 h 27"/>
                <a:gd name="T22" fmla="*/ 40 w 90"/>
                <a:gd name="T23" fmla="*/ 9 h 27"/>
                <a:gd name="T24" fmla="*/ 26 w 90"/>
                <a:gd name="T25" fmla="*/ 5 h 27"/>
                <a:gd name="T26" fmla="*/ 15 w 90"/>
                <a:gd name="T27" fmla="*/ 1 h 27"/>
                <a:gd name="T28" fmla="*/ 3 w 90"/>
                <a:gd name="T29" fmla="*/ 3 h 27"/>
                <a:gd name="T30" fmla="*/ 19 w 90"/>
                <a:gd name="T31" fmla="*/ 8 h 27"/>
                <a:gd name="T32" fmla="*/ 25 w 90"/>
                <a:gd name="T33" fmla="*/ 13 h 27"/>
                <a:gd name="T34" fmla="*/ 26 w 90"/>
                <a:gd name="T35" fmla="*/ 21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0" h="27">
                  <a:moveTo>
                    <a:pt x="26" y="21"/>
                  </a:moveTo>
                  <a:cubicBezTo>
                    <a:pt x="27" y="26"/>
                    <a:pt x="29" y="22"/>
                    <a:pt x="32" y="24"/>
                  </a:cubicBezTo>
                  <a:cubicBezTo>
                    <a:pt x="34" y="26"/>
                    <a:pt x="38" y="27"/>
                    <a:pt x="40" y="25"/>
                  </a:cubicBezTo>
                  <a:cubicBezTo>
                    <a:pt x="42" y="24"/>
                    <a:pt x="43" y="22"/>
                    <a:pt x="44" y="24"/>
                  </a:cubicBezTo>
                  <a:cubicBezTo>
                    <a:pt x="45" y="26"/>
                    <a:pt x="50" y="27"/>
                    <a:pt x="61" y="27"/>
                  </a:cubicBezTo>
                  <a:cubicBezTo>
                    <a:pt x="72" y="27"/>
                    <a:pt x="69" y="22"/>
                    <a:pt x="72" y="24"/>
                  </a:cubicBezTo>
                  <a:cubicBezTo>
                    <a:pt x="75" y="26"/>
                    <a:pt x="82" y="26"/>
                    <a:pt x="86" y="25"/>
                  </a:cubicBezTo>
                  <a:cubicBezTo>
                    <a:pt x="89" y="25"/>
                    <a:pt x="90" y="20"/>
                    <a:pt x="90" y="17"/>
                  </a:cubicBezTo>
                  <a:cubicBezTo>
                    <a:pt x="90" y="15"/>
                    <a:pt x="66" y="13"/>
                    <a:pt x="61" y="15"/>
                  </a:cubicBezTo>
                  <a:cubicBezTo>
                    <a:pt x="57" y="18"/>
                    <a:pt x="50" y="14"/>
                    <a:pt x="47" y="16"/>
                  </a:cubicBezTo>
                  <a:cubicBezTo>
                    <a:pt x="43" y="18"/>
                    <a:pt x="45" y="14"/>
                    <a:pt x="38" y="13"/>
                  </a:cubicBezTo>
                  <a:cubicBezTo>
                    <a:pt x="32" y="13"/>
                    <a:pt x="39" y="10"/>
                    <a:pt x="40" y="9"/>
                  </a:cubicBezTo>
                  <a:cubicBezTo>
                    <a:pt x="41" y="7"/>
                    <a:pt x="31" y="4"/>
                    <a:pt x="26" y="5"/>
                  </a:cubicBezTo>
                  <a:cubicBezTo>
                    <a:pt x="22" y="5"/>
                    <a:pt x="20" y="3"/>
                    <a:pt x="15" y="1"/>
                  </a:cubicBezTo>
                  <a:cubicBezTo>
                    <a:pt x="11" y="0"/>
                    <a:pt x="0" y="0"/>
                    <a:pt x="3" y="3"/>
                  </a:cubicBezTo>
                  <a:cubicBezTo>
                    <a:pt x="4" y="5"/>
                    <a:pt x="17" y="10"/>
                    <a:pt x="19" y="8"/>
                  </a:cubicBezTo>
                  <a:cubicBezTo>
                    <a:pt x="20" y="6"/>
                    <a:pt x="23" y="11"/>
                    <a:pt x="25" y="13"/>
                  </a:cubicBezTo>
                  <a:cubicBezTo>
                    <a:pt x="27" y="16"/>
                    <a:pt x="24" y="17"/>
                    <a:pt x="26" y="21"/>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37" name="Freeform 30"/>
            <p:cNvSpPr>
              <a:spLocks/>
            </p:cNvSpPr>
            <p:nvPr userDrawn="1"/>
          </p:nvSpPr>
          <p:spPr bwMode="auto">
            <a:xfrm>
              <a:off x="16419513" y="2155825"/>
              <a:ext cx="36513" cy="22225"/>
            </a:xfrm>
            <a:custGeom>
              <a:avLst/>
              <a:gdLst>
                <a:gd name="T0" fmla="*/ 9 w 13"/>
                <a:gd name="T1" fmla="*/ 2 h 8"/>
                <a:gd name="T2" fmla="*/ 4 w 13"/>
                <a:gd name="T3" fmla="*/ 6 h 8"/>
                <a:gd name="T4" fmla="*/ 9 w 13"/>
                <a:gd name="T5" fmla="*/ 2 h 8"/>
              </a:gdLst>
              <a:ahLst/>
              <a:cxnLst>
                <a:cxn ang="0">
                  <a:pos x="T0" y="T1"/>
                </a:cxn>
                <a:cxn ang="0">
                  <a:pos x="T2" y="T3"/>
                </a:cxn>
                <a:cxn ang="0">
                  <a:pos x="T4" y="T5"/>
                </a:cxn>
              </a:cxnLst>
              <a:rect l="0" t="0" r="r" b="b"/>
              <a:pathLst>
                <a:path w="13" h="8">
                  <a:moveTo>
                    <a:pt x="9" y="2"/>
                  </a:moveTo>
                  <a:cubicBezTo>
                    <a:pt x="5" y="0"/>
                    <a:pt x="0" y="5"/>
                    <a:pt x="4" y="6"/>
                  </a:cubicBezTo>
                  <a:cubicBezTo>
                    <a:pt x="8" y="8"/>
                    <a:pt x="13" y="4"/>
                    <a:pt x="9" y="2"/>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38" name="Freeform 31"/>
            <p:cNvSpPr>
              <a:spLocks/>
            </p:cNvSpPr>
            <p:nvPr userDrawn="1"/>
          </p:nvSpPr>
          <p:spPr bwMode="auto">
            <a:xfrm>
              <a:off x="16344900" y="2030413"/>
              <a:ext cx="166688" cy="119063"/>
            </a:xfrm>
            <a:custGeom>
              <a:avLst/>
              <a:gdLst>
                <a:gd name="T0" fmla="*/ 4 w 60"/>
                <a:gd name="T1" fmla="*/ 22 h 43"/>
                <a:gd name="T2" fmla="*/ 9 w 60"/>
                <a:gd name="T3" fmla="*/ 27 h 43"/>
                <a:gd name="T4" fmla="*/ 24 w 60"/>
                <a:gd name="T5" fmla="*/ 28 h 43"/>
                <a:gd name="T6" fmla="*/ 14 w 60"/>
                <a:gd name="T7" fmla="*/ 32 h 43"/>
                <a:gd name="T8" fmla="*/ 22 w 60"/>
                <a:gd name="T9" fmla="*/ 38 h 43"/>
                <a:gd name="T10" fmla="*/ 34 w 60"/>
                <a:gd name="T11" fmla="*/ 41 h 43"/>
                <a:gd name="T12" fmla="*/ 41 w 60"/>
                <a:gd name="T13" fmla="*/ 41 h 43"/>
                <a:gd name="T14" fmla="*/ 46 w 60"/>
                <a:gd name="T15" fmla="*/ 35 h 43"/>
                <a:gd name="T16" fmla="*/ 51 w 60"/>
                <a:gd name="T17" fmla="*/ 31 h 43"/>
                <a:gd name="T18" fmla="*/ 60 w 60"/>
                <a:gd name="T19" fmla="*/ 28 h 43"/>
                <a:gd name="T20" fmla="*/ 55 w 60"/>
                <a:gd name="T21" fmla="*/ 26 h 43"/>
                <a:gd name="T22" fmla="*/ 50 w 60"/>
                <a:gd name="T23" fmla="*/ 22 h 43"/>
                <a:gd name="T24" fmla="*/ 48 w 60"/>
                <a:gd name="T25" fmla="*/ 17 h 43"/>
                <a:gd name="T26" fmla="*/ 44 w 60"/>
                <a:gd name="T27" fmla="*/ 16 h 43"/>
                <a:gd name="T28" fmla="*/ 39 w 60"/>
                <a:gd name="T29" fmla="*/ 14 h 43"/>
                <a:gd name="T30" fmla="*/ 23 w 60"/>
                <a:gd name="T31" fmla="*/ 5 h 43"/>
                <a:gd name="T32" fmla="*/ 14 w 60"/>
                <a:gd name="T33" fmla="*/ 4 h 43"/>
                <a:gd name="T34" fmla="*/ 15 w 60"/>
                <a:gd name="T35" fmla="*/ 6 h 43"/>
                <a:gd name="T36" fmla="*/ 12 w 60"/>
                <a:gd name="T37" fmla="*/ 9 h 43"/>
                <a:gd name="T38" fmla="*/ 7 w 60"/>
                <a:gd name="T39" fmla="*/ 11 h 43"/>
                <a:gd name="T40" fmla="*/ 8 w 60"/>
                <a:gd name="T41" fmla="*/ 17 h 43"/>
                <a:gd name="T42" fmla="*/ 5 w 60"/>
                <a:gd name="T43" fmla="*/ 19 h 43"/>
                <a:gd name="T44" fmla="*/ 4 w 60"/>
                <a:gd name="T45" fmla="*/ 22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0" h="43">
                  <a:moveTo>
                    <a:pt x="4" y="22"/>
                  </a:moveTo>
                  <a:cubicBezTo>
                    <a:pt x="7" y="24"/>
                    <a:pt x="5" y="26"/>
                    <a:pt x="9" y="27"/>
                  </a:cubicBezTo>
                  <a:cubicBezTo>
                    <a:pt x="12" y="29"/>
                    <a:pt x="23" y="25"/>
                    <a:pt x="24" y="28"/>
                  </a:cubicBezTo>
                  <a:cubicBezTo>
                    <a:pt x="24" y="30"/>
                    <a:pt x="13" y="31"/>
                    <a:pt x="14" y="32"/>
                  </a:cubicBezTo>
                  <a:cubicBezTo>
                    <a:pt x="16" y="34"/>
                    <a:pt x="23" y="36"/>
                    <a:pt x="22" y="38"/>
                  </a:cubicBezTo>
                  <a:cubicBezTo>
                    <a:pt x="21" y="39"/>
                    <a:pt x="33" y="43"/>
                    <a:pt x="34" y="41"/>
                  </a:cubicBezTo>
                  <a:cubicBezTo>
                    <a:pt x="35" y="39"/>
                    <a:pt x="38" y="40"/>
                    <a:pt x="41" y="41"/>
                  </a:cubicBezTo>
                  <a:cubicBezTo>
                    <a:pt x="44" y="42"/>
                    <a:pt x="44" y="34"/>
                    <a:pt x="46" y="35"/>
                  </a:cubicBezTo>
                  <a:cubicBezTo>
                    <a:pt x="48" y="36"/>
                    <a:pt x="48" y="32"/>
                    <a:pt x="51" y="31"/>
                  </a:cubicBezTo>
                  <a:cubicBezTo>
                    <a:pt x="55" y="29"/>
                    <a:pt x="60" y="29"/>
                    <a:pt x="60" y="28"/>
                  </a:cubicBezTo>
                  <a:cubicBezTo>
                    <a:pt x="60" y="27"/>
                    <a:pt x="59" y="25"/>
                    <a:pt x="55" y="26"/>
                  </a:cubicBezTo>
                  <a:cubicBezTo>
                    <a:pt x="51" y="26"/>
                    <a:pt x="48" y="24"/>
                    <a:pt x="50" y="22"/>
                  </a:cubicBezTo>
                  <a:cubicBezTo>
                    <a:pt x="52" y="20"/>
                    <a:pt x="46" y="19"/>
                    <a:pt x="48" y="17"/>
                  </a:cubicBezTo>
                  <a:cubicBezTo>
                    <a:pt x="50" y="16"/>
                    <a:pt x="44" y="14"/>
                    <a:pt x="44" y="16"/>
                  </a:cubicBezTo>
                  <a:cubicBezTo>
                    <a:pt x="45" y="19"/>
                    <a:pt x="40" y="17"/>
                    <a:pt x="39" y="14"/>
                  </a:cubicBezTo>
                  <a:cubicBezTo>
                    <a:pt x="39" y="12"/>
                    <a:pt x="29" y="11"/>
                    <a:pt x="23" y="5"/>
                  </a:cubicBezTo>
                  <a:cubicBezTo>
                    <a:pt x="17" y="0"/>
                    <a:pt x="11" y="4"/>
                    <a:pt x="14" y="4"/>
                  </a:cubicBezTo>
                  <a:cubicBezTo>
                    <a:pt x="18" y="5"/>
                    <a:pt x="18" y="7"/>
                    <a:pt x="15" y="6"/>
                  </a:cubicBezTo>
                  <a:cubicBezTo>
                    <a:pt x="12" y="6"/>
                    <a:pt x="7" y="7"/>
                    <a:pt x="12" y="9"/>
                  </a:cubicBezTo>
                  <a:cubicBezTo>
                    <a:pt x="16" y="10"/>
                    <a:pt x="11" y="11"/>
                    <a:pt x="7" y="11"/>
                  </a:cubicBezTo>
                  <a:cubicBezTo>
                    <a:pt x="3" y="11"/>
                    <a:pt x="3" y="16"/>
                    <a:pt x="8" y="17"/>
                  </a:cubicBezTo>
                  <a:cubicBezTo>
                    <a:pt x="13" y="17"/>
                    <a:pt x="9" y="20"/>
                    <a:pt x="5" y="19"/>
                  </a:cubicBezTo>
                  <a:cubicBezTo>
                    <a:pt x="1" y="18"/>
                    <a:pt x="0" y="20"/>
                    <a:pt x="4" y="22"/>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39" name="Freeform 32"/>
            <p:cNvSpPr>
              <a:spLocks/>
            </p:cNvSpPr>
            <p:nvPr userDrawn="1"/>
          </p:nvSpPr>
          <p:spPr bwMode="auto">
            <a:xfrm>
              <a:off x="16405225" y="1971675"/>
              <a:ext cx="441325" cy="233363"/>
            </a:xfrm>
            <a:custGeom>
              <a:avLst/>
              <a:gdLst>
                <a:gd name="T0" fmla="*/ 12 w 159"/>
                <a:gd name="T1" fmla="*/ 21 h 84"/>
                <a:gd name="T2" fmla="*/ 12 w 159"/>
                <a:gd name="T3" fmla="*/ 27 h 84"/>
                <a:gd name="T4" fmla="*/ 30 w 159"/>
                <a:gd name="T5" fmla="*/ 30 h 84"/>
                <a:gd name="T6" fmla="*/ 46 w 159"/>
                <a:gd name="T7" fmla="*/ 34 h 84"/>
                <a:gd name="T8" fmla="*/ 68 w 159"/>
                <a:gd name="T9" fmla="*/ 28 h 84"/>
                <a:gd name="T10" fmla="*/ 51 w 159"/>
                <a:gd name="T11" fmla="*/ 36 h 84"/>
                <a:gd name="T12" fmla="*/ 49 w 159"/>
                <a:gd name="T13" fmla="*/ 40 h 84"/>
                <a:gd name="T14" fmla="*/ 33 w 159"/>
                <a:gd name="T15" fmla="*/ 45 h 84"/>
                <a:gd name="T16" fmla="*/ 53 w 159"/>
                <a:gd name="T17" fmla="*/ 57 h 84"/>
                <a:gd name="T18" fmla="*/ 26 w 159"/>
                <a:gd name="T19" fmla="*/ 60 h 84"/>
                <a:gd name="T20" fmla="*/ 37 w 159"/>
                <a:gd name="T21" fmla="*/ 64 h 84"/>
                <a:gd name="T22" fmla="*/ 36 w 159"/>
                <a:gd name="T23" fmla="*/ 70 h 84"/>
                <a:gd name="T24" fmla="*/ 26 w 159"/>
                <a:gd name="T25" fmla="*/ 70 h 84"/>
                <a:gd name="T26" fmla="*/ 16 w 159"/>
                <a:gd name="T27" fmla="*/ 79 h 84"/>
                <a:gd name="T28" fmla="*/ 41 w 159"/>
                <a:gd name="T29" fmla="*/ 81 h 84"/>
                <a:gd name="T30" fmla="*/ 60 w 159"/>
                <a:gd name="T31" fmla="*/ 82 h 84"/>
                <a:gd name="T32" fmla="*/ 73 w 159"/>
                <a:gd name="T33" fmla="*/ 80 h 84"/>
                <a:gd name="T34" fmla="*/ 70 w 159"/>
                <a:gd name="T35" fmla="*/ 75 h 84"/>
                <a:gd name="T36" fmla="*/ 59 w 159"/>
                <a:gd name="T37" fmla="*/ 70 h 84"/>
                <a:gd name="T38" fmla="*/ 73 w 159"/>
                <a:gd name="T39" fmla="*/ 65 h 84"/>
                <a:gd name="T40" fmla="*/ 93 w 159"/>
                <a:gd name="T41" fmla="*/ 54 h 84"/>
                <a:gd name="T42" fmla="*/ 91 w 159"/>
                <a:gd name="T43" fmla="*/ 48 h 84"/>
                <a:gd name="T44" fmla="*/ 107 w 159"/>
                <a:gd name="T45" fmla="*/ 44 h 84"/>
                <a:gd name="T46" fmla="*/ 128 w 159"/>
                <a:gd name="T47" fmla="*/ 31 h 84"/>
                <a:gd name="T48" fmla="*/ 130 w 159"/>
                <a:gd name="T49" fmla="*/ 22 h 84"/>
                <a:gd name="T50" fmla="*/ 157 w 159"/>
                <a:gd name="T51" fmla="*/ 15 h 84"/>
                <a:gd name="T52" fmla="*/ 151 w 159"/>
                <a:gd name="T53" fmla="*/ 7 h 84"/>
                <a:gd name="T54" fmla="*/ 133 w 159"/>
                <a:gd name="T55" fmla="*/ 7 h 84"/>
                <a:gd name="T56" fmla="*/ 117 w 159"/>
                <a:gd name="T57" fmla="*/ 2 h 84"/>
                <a:gd name="T58" fmla="*/ 100 w 159"/>
                <a:gd name="T59" fmla="*/ 4 h 84"/>
                <a:gd name="T60" fmla="*/ 83 w 159"/>
                <a:gd name="T61" fmla="*/ 3 h 84"/>
                <a:gd name="T62" fmla="*/ 66 w 159"/>
                <a:gd name="T63" fmla="*/ 5 h 84"/>
                <a:gd name="T64" fmla="*/ 60 w 159"/>
                <a:gd name="T65" fmla="*/ 8 h 84"/>
                <a:gd name="T66" fmla="*/ 45 w 159"/>
                <a:gd name="T67" fmla="*/ 12 h 84"/>
                <a:gd name="T68" fmla="*/ 31 w 159"/>
                <a:gd name="T69" fmla="*/ 14 h 84"/>
                <a:gd name="T70" fmla="*/ 20 w 159"/>
                <a:gd name="T71" fmla="*/ 15 h 84"/>
                <a:gd name="T72" fmla="*/ 5 w 159"/>
                <a:gd name="T73" fmla="*/ 19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59" h="84">
                  <a:moveTo>
                    <a:pt x="9" y="20"/>
                  </a:moveTo>
                  <a:cubicBezTo>
                    <a:pt x="12" y="18"/>
                    <a:pt x="15" y="20"/>
                    <a:pt x="12" y="21"/>
                  </a:cubicBezTo>
                  <a:cubicBezTo>
                    <a:pt x="9" y="22"/>
                    <a:pt x="10" y="23"/>
                    <a:pt x="14" y="23"/>
                  </a:cubicBezTo>
                  <a:cubicBezTo>
                    <a:pt x="18" y="23"/>
                    <a:pt x="12" y="24"/>
                    <a:pt x="12" y="27"/>
                  </a:cubicBezTo>
                  <a:cubicBezTo>
                    <a:pt x="12" y="29"/>
                    <a:pt x="17" y="27"/>
                    <a:pt x="17" y="30"/>
                  </a:cubicBezTo>
                  <a:cubicBezTo>
                    <a:pt x="17" y="32"/>
                    <a:pt x="27" y="33"/>
                    <a:pt x="30" y="30"/>
                  </a:cubicBezTo>
                  <a:cubicBezTo>
                    <a:pt x="33" y="27"/>
                    <a:pt x="32" y="31"/>
                    <a:pt x="32" y="33"/>
                  </a:cubicBezTo>
                  <a:cubicBezTo>
                    <a:pt x="31" y="35"/>
                    <a:pt x="46" y="36"/>
                    <a:pt x="46" y="34"/>
                  </a:cubicBezTo>
                  <a:cubicBezTo>
                    <a:pt x="47" y="32"/>
                    <a:pt x="49" y="32"/>
                    <a:pt x="52" y="33"/>
                  </a:cubicBezTo>
                  <a:cubicBezTo>
                    <a:pt x="54" y="34"/>
                    <a:pt x="68" y="31"/>
                    <a:pt x="68" y="28"/>
                  </a:cubicBezTo>
                  <a:cubicBezTo>
                    <a:pt x="68" y="25"/>
                    <a:pt x="72" y="29"/>
                    <a:pt x="68" y="32"/>
                  </a:cubicBezTo>
                  <a:cubicBezTo>
                    <a:pt x="64" y="35"/>
                    <a:pt x="55" y="35"/>
                    <a:pt x="51" y="36"/>
                  </a:cubicBezTo>
                  <a:cubicBezTo>
                    <a:pt x="47" y="37"/>
                    <a:pt x="54" y="40"/>
                    <a:pt x="58" y="43"/>
                  </a:cubicBezTo>
                  <a:cubicBezTo>
                    <a:pt x="61" y="46"/>
                    <a:pt x="53" y="44"/>
                    <a:pt x="49" y="40"/>
                  </a:cubicBezTo>
                  <a:cubicBezTo>
                    <a:pt x="45" y="36"/>
                    <a:pt x="37" y="36"/>
                    <a:pt x="33" y="37"/>
                  </a:cubicBezTo>
                  <a:cubicBezTo>
                    <a:pt x="29" y="37"/>
                    <a:pt x="30" y="45"/>
                    <a:pt x="33" y="45"/>
                  </a:cubicBezTo>
                  <a:cubicBezTo>
                    <a:pt x="36" y="45"/>
                    <a:pt x="39" y="46"/>
                    <a:pt x="43" y="51"/>
                  </a:cubicBezTo>
                  <a:cubicBezTo>
                    <a:pt x="46" y="56"/>
                    <a:pt x="53" y="55"/>
                    <a:pt x="53" y="57"/>
                  </a:cubicBezTo>
                  <a:cubicBezTo>
                    <a:pt x="53" y="59"/>
                    <a:pt x="44" y="55"/>
                    <a:pt x="39" y="54"/>
                  </a:cubicBezTo>
                  <a:cubicBezTo>
                    <a:pt x="34" y="53"/>
                    <a:pt x="26" y="57"/>
                    <a:pt x="26" y="60"/>
                  </a:cubicBezTo>
                  <a:cubicBezTo>
                    <a:pt x="25" y="64"/>
                    <a:pt x="33" y="63"/>
                    <a:pt x="38" y="60"/>
                  </a:cubicBezTo>
                  <a:cubicBezTo>
                    <a:pt x="43" y="57"/>
                    <a:pt x="39" y="61"/>
                    <a:pt x="37" y="64"/>
                  </a:cubicBezTo>
                  <a:cubicBezTo>
                    <a:pt x="34" y="66"/>
                    <a:pt x="43" y="68"/>
                    <a:pt x="43" y="70"/>
                  </a:cubicBezTo>
                  <a:cubicBezTo>
                    <a:pt x="43" y="73"/>
                    <a:pt x="36" y="72"/>
                    <a:pt x="36" y="70"/>
                  </a:cubicBezTo>
                  <a:cubicBezTo>
                    <a:pt x="35" y="67"/>
                    <a:pt x="33" y="65"/>
                    <a:pt x="27" y="65"/>
                  </a:cubicBezTo>
                  <a:cubicBezTo>
                    <a:pt x="21" y="66"/>
                    <a:pt x="23" y="70"/>
                    <a:pt x="26" y="70"/>
                  </a:cubicBezTo>
                  <a:cubicBezTo>
                    <a:pt x="30" y="71"/>
                    <a:pt x="30" y="73"/>
                    <a:pt x="26" y="73"/>
                  </a:cubicBezTo>
                  <a:cubicBezTo>
                    <a:pt x="22" y="73"/>
                    <a:pt x="13" y="76"/>
                    <a:pt x="16" y="79"/>
                  </a:cubicBezTo>
                  <a:cubicBezTo>
                    <a:pt x="19" y="81"/>
                    <a:pt x="30" y="79"/>
                    <a:pt x="32" y="80"/>
                  </a:cubicBezTo>
                  <a:cubicBezTo>
                    <a:pt x="34" y="82"/>
                    <a:pt x="40" y="83"/>
                    <a:pt x="41" y="81"/>
                  </a:cubicBezTo>
                  <a:cubicBezTo>
                    <a:pt x="43" y="79"/>
                    <a:pt x="47" y="80"/>
                    <a:pt x="52" y="80"/>
                  </a:cubicBezTo>
                  <a:cubicBezTo>
                    <a:pt x="56" y="80"/>
                    <a:pt x="58" y="80"/>
                    <a:pt x="60" y="82"/>
                  </a:cubicBezTo>
                  <a:cubicBezTo>
                    <a:pt x="62" y="84"/>
                    <a:pt x="65" y="83"/>
                    <a:pt x="68" y="81"/>
                  </a:cubicBezTo>
                  <a:cubicBezTo>
                    <a:pt x="70" y="80"/>
                    <a:pt x="70" y="80"/>
                    <a:pt x="73" y="80"/>
                  </a:cubicBezTo>
                  <a:cubicBezTo>
                    <a:pt x="77" y="80"/>
                    <a:pt x="77" y="78"/>
                    <a:pt x="76" y="75"/>
                  </a:cubicBezTo>
                  <a:cubicBezTo>
                    <a:pt x="74" y="73"/>
                    <a:pt x="70" y="77"/>
                    <a:pt x="70" y="75"/>
                  </a:cubicBezTo>
                  <a:cubicBezTo>
                    <a:pt x="69" y="73"/>
                    <a:pt x="65" y="72"/>
                    <a:pt x="59" y="73"/>
                  </a:cubicBezTo>
                  <a:cubicBezTo>
                    <a:pt x="53" y="74"/>
                    <a:pt x="55" y="69"/>
                    <a:pt x="59" y="70"/>
                  </a:cubicBezTo>
                  <a:cubicBezTo>
                    <a:pt x="63" y="71"/>
                    <a:pt x="68" y="71"/>
                    <a:pt x="73" y="70"/>
                  </a:cubicBezTo>
                  <a:cubicBezTo>
                    <a:pt x="77" y="69"/>
                    <a:pt x="73" y="67"/>
                    <a:pt x="73" y="65"/>
                  </a:cubicBezTo>
                  <a:cubicBezTo>
                    <a:pt x="73" y="63"/>
                    <a:pt x="79" y="64"/>
                    <a:pt x="83" y="64"/>
                  </a:cubicBezTo>
                  <a:cubicBezTo>
                    <a:pt x="87" y="64"/>
                    <a:pt x="93" y="57"/>
                    <a:pt x="93" y="54"/>
                  </a:cubicBezTo>
                  <a:cubicBezTo>
                    <a:pt x="93" y="50"/>
                    <a:pt x="84" y="51"/>
                    <a:pt x="80" y="51"/>
                  </a:cubicBezTo>
                  <a:cubicBezTo>
                    <a:pt x="75" y="51"/>
                    <a:pt x="83" y="47"/>
                    <a:pt x="91" y="48"/>
                  </a:cubicBezTo>
                  <a:cubicBezTo>
                    <a:pt x="100" y="48"/>
                    <a:pt x="96" y="44"/>
                    <a:pt x="98" y="43"/>
                  </a:cubicBezTo>
                  <a:cubicBezTo>
                    <a:pt x="99" y="42"/>
                    <a:pt x="103" y="45"/>
                    <a:pt x="107" y="44"/>
                  </a:cubicBezTo>
                  <a:cubicBezTo>
                    <a:pt x="112" y="43"/>
                    <a:pt x="109" y="39"/>
                    <a:pt x="112" y="39"/>
                  </a:cubicBezTo>
                  <a:cubicBezTo>
                    <a:pt x="114" y="39"/>
                    <a:pt x="119" y="36"/>
                    <a:pt x="128" y="31"/>
                  </a:cubicBezTo>
                  <a:cubicBezTo>
                    <a:pt x="137" y="25"/>
                    <a:pt x="144" y="26"/>
                    <a:pt x="145" y="23"/>
                  </a:cubicBezTo>
                  <a:cubicBezTo>
                    <a:pt x="145" y="20"/>
                    <a:pt x="132" y="23"/>
                    <a:pt x="130" y="22"/>
                  </a:cubicBezTo>
                  <a:cubicBezTo>
                    <a:pt x="127" y="22"/>
                    <a:pt x="139" y="19"/>
                    <a:pt x="142" y="20"/>
                  </a:cubicBezTo>
                  <a:cubicBezTo>
                    <a:pt x="144" y="20"/>
                    <a:pt x="148" y="20"/>
                    <a:pt x="157" y="15"/>
                  </a:cubicBezTo>
                  <a:cubicBezTo>
                    <a:pt x="159" y="10"/>
                    <a:pt x="159" y="10"/>
                    <a:pt x="159" y="10"/>
                  </a:cubicBezTo>
                  <a:cubicBezTo>
                    <a:pt x="155" y="11"/>
                    <a:pt x="151" y="10"/>
                    <a:pt x="151" y="7"/>
                  </a:cubicBezTo>
                  <a:cubicBezTo>
                    <a:pt x="151" y="5"/>
                    <a:pt x="145" y="7"/>
                    <a:pt x="145" y="5"/>
                  </a:cubicBezTo>
                  <a:cubicBezTo>
                    <a:pt x="145" y="4"/>
                    <a:pt x="139" y="5"/>
                    <a:pt x="133" y="7"/>
                  </a:cubicBezTo>
                  <a:cubicBezTo>
                    <a:pt x="127" y="9"/>
                    <a:pt x="133" y="5"/>
                    <a:pt x="135" y="4"/>
                  </a:cubicBezTo>
                  <a:cubicBezTo>
                    <a:pt x="138" y="3"/>
                    <a:pt x="120" y="4"/>
                    <a:pt x="117" y="2"/>
                  </a:cubicBezTo>
                  <a:cubicBezTo>
                    <a:pt x="115" y="0"/>
                    <a:pt x="111" y="5"/>
                    <a:pt x="108" y="3"/>
                  </a:cubicBezTo>
                  <a:cubicBezTo>
                    <a:pt x="106" y="0"/>
                    <a:pt x="99" y="2"/>
                    <a:pt x="100" y="4"/>
                  </a:cubicBezTo>
                  <a:cubicBezTo>
                    <a:pt x="100" y="6"/>
                    <a:pt x="98" y="6"/>
                    <a:pt x="96" y="4"/>
                  </a:cubicBezTo>
                  <a:cubicBezTo>
                    <a:pt x="93" y="2"/>
                    <a:pt x="88" y="4"/>
                    <a:pt x="83" y="3"/>
                  </a:cubicBezTo>
                  <a:cubicBezTo>
                    <a:pt x="78" y="3"/>
                    <a:pt x="80" y="7"/>
                    <a:pt x="75" y="5"/>
                  </a:cubicBezTo>
                  <a:cubicBezTo>
                    <a:pt x="70" y="3"/>
                    <a:pt x="64" y="4"/>
                    <a:pt x="66" y="5"/>
                  </a:cubicBezTo>
                  <a:cubicBezTo>
                    <a:pt x="67" y="5"/>
                    <a:pt x="65" y="7"/>
                    <a:pt x="63" y="6"/>
                  </a:cubicBezTo>
                  <a:cubicBezTo>
                    <a:pt x="61" y="5"/>
                    <a:pt x="59" y="6"/>
                    <a:pt x="60" y="8"/>
                  </a:cubicBezTo>
                  <a:cubicBezTo>
                    <a:pt x="61" y="11"/>
                    <a:pt x="51" y="8"/>
                    <a:pt x="51" y="10"/>
                  </a:cubicBezTo>
                  <a:cubicBezTo>
                    <a:pt x="51" y="13"/>
                    <a:pt x="48" y="14"/>
                    <a:pt x="45" y="12"/>
                  </a:cubicBezTo>
                  <a:cubicBezTo>
                    <a:pt x="43" y="10"/>
                    <a:pt x="34" y="9"/>
                    <a:pt x="36" y="11"/>
                  </a:cubicBezTo>
                  <a:cubicBezTo>
                    <a:pt x="39" y="13"/>
                    <a:pt x="29" y="12"/>
                    <a:pt x="31" y="14"/>
                  </a:cubicBezTo>
                  <a:cubicBezTo>
                    <a:pt x="34" y="16"/>
                    <a:pt x="28" y="18"/>
                    <a:pt x="28" y="16"/>
                  </a:cubicBezTo>
                  <a:cubicBezTo>
                    <a:pt x="28" y="15"/>
                    <a:pt x="22" y="13"/>
                    <a:pt x="20" y="15"/>
                  </a:cubicBezTo>
                  <a:cubicBezTo>
                    <a:pt x="18" y="17"/>
                    <a:pt x="17" y="20"/>
                    <a:pt x="16" y="18"/>
                  </a:cubicBezTo>
                  <a:cubicBezTo>
                    <a:pt x="15" y="17"/>
                    <a:pt x="10" y="18"/>
                    <a:pt x="5" y="19"/>
                  </a:cubicBezTo>
                  <a:cubicBezTo>
                    <a:pt x="0" y="21"/>
                    <a:pt x="6" y="22"/>
                    <a:pt x="9" y="20"/>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40" name="Freeform 33"/>
            <p:cNvSpPr>
              <a:spLocks/>
            </p:cNvSpPr>
            <p:nvPr userDrawn="1"/>
          </p:nvSpPr>
          <p:spPr bwMode="auto">
            <a:xfrm>
              <a:off x="16581438" y="2554288"/>
              <a:ext cx="22225" cy="20638"/>
            </a:xfrm>
            <a:custGeom>
              <a:avLst/>
              <a:gdLst>
                <a:gd name="T0" fmla="*/ 3 w 8"/>
                <a:gd name="T1" fmla="*/ 6 h 7"/>
                <a:gd name="T2" fmla="*/ 4 w 8"/>
                <a:gd name="T3" fmla="*/ 1 h 7"/>
                <a:gd name="T4" fmla="*/ 3 w 8"/>
                <a:gd name="T5" fmla="*/ 6 h 7"/>
              </a:gdLst>
              <a:ahLst/>
              <a:cxnLst>
                <a:cxn ang="0">
                  <a:pos x="T0" y="T1"/>
                </a:cxn>
                <a:cxn ang="0">
                  <a:pos x="T2" y="T3"/>
                </a:cxn>
                <a:cxn ang="0">
                  <a:pos x="T4" y="T5"/>
                </a:cxn>
              </a:cxnLst>
              <a:rect l="0" t="0" r="r" b="b"/>
              <a:pathLst>
                <a:path w="8" h="7">
                  <a:moveTo>
                    <a:pt x="3" y="6"/>
                  </a:moveTo>
                  <a:cubicBezTo>
                    <a:pt x="5" y="6"/>
                    <a:pt x="8" y="0"/>
                    <a:pt x="4" y="1"/>
                  </a:cubicBezTo>
                  <a:cubicBezTo>
                    <a:pt x="0" y="1"/>
                    <a:pt x="1" y="7"/>
                    <a:pt x="3" y="6"/>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41" name="Freeform 34"/>
            <p:cNvSpPr>
              <a:spLocks/>
            </p:cNvSpPr>
            <p:nvPr userDrawn="1"/>
          </p:nvSpPr>
          <p:spPr bwMode="auto">
            <a:xfrm>
              <a:off x="16522700" y="2538413"/>
              <a:ext cx="36513" cy="26988"/>
            </a:xfrm>
            <a:custGeom>
              <a:avLst/>
              <a:gdLst>
                <a:gd name="T0" fmla="*/ 4 w 13"/>
                <a:gd name="T1" fmla="*/ 7 h 10"/>
                <a:gd name="T2" fmla="*/ 13 w 13"/>
                <a:gd name="T3" fmla="*/ 2 h 10"/>
                <a:gd name="T4" fmla="*/ 4 w 13"/>
                <a:gd name="T5" fmla="*/ 7 h 10"/>
              </a:gdLst>
              <a:ahLst/>
              <a:cxnLst>
                <a:cxn ang="0">
                  <a:pos x="T0" y="T1"/>
                </a:cxn>
                <a:cxn ang="0">
                  <a:pos x="T2" y="T3"/>
                </a:cxn>
                <a:cxn ang="0">
                  <a:pos x="T4" y="T5"/>
                </a:cxn>
              </a:cxnLst>
              <a:rect l="0" t="0" r="r" b="b"/>
              <a:pathLst>
                <a:path w="13" h="10">
                  <a:moveTo>
                    <a:pt x="4" y="7"/>
                  </a:moveTo>
                  <a:cubicBezTo>
                    <a:pt x="8" y="10"/>
                    <a:pt x="13" y="3"/>
                    <a:pt x="13" y="2"/>
                  </a:cubicBezTo>
                  <a:cubicBezTo>
                    <a:pt x="12" y="0"/>
                    <a:pt x="0" y="5"/>
                    <a:pt x="4" y="7"/>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42" name="Freeform 35"/>
            <p:cNvSpPr>
              <a:spLocks/>
            </p:cNvSpPr>
            <p:nvPr userDrawn="1"/>
          </p:nvSpPr>
          <p:spPr bwMode="auto">
            <a:xfrm>
              <a:off x="16481425" y="2471738"/>
              <a:ext cx="100013" cy="66675"/>
            </a:xfrm>
            <a:custGeom>
              <a:avLst/>
              <a:gdLst>
                <a:gd name="T0" fmla="*/ 36 w 36"/>
                <a:gd name="T1" fmla="*/ 19 h 24"/>
                <a:gd name="T2" fmla="*/ 29 w 36"/>
                <a:gd name="T3" fmla="*/ 13 h 24"/>
                <a:gd name="T4" fmla="*/ 19 w 36"/>
                <a:gd name="T5" fmla="*/ 7 h 24"/>
                <a:gd name="T6" fmla="*/ 12 w 36"/>
                <a:gd name="T7" fmla="*/ 2 h 24"/>
                <a:gd name="T8" fmla="*/ 7 w 36"/>
                <a:gd name="T9" fmla="*/ 6 h 24"/>
                <a:gd name="T10" fmla="*/ 5 w 36"/>
                <a:gd name="T11" fmla="*/ 13 h 24"/>
                <a:gd name="T12" fmla="*/ 1 w 36"/>
                <a:gd name="T13" fmla="*/ 20 h 24"/>
                <a:gd name="T14" fmla="*/ 7 w 36"/>
                <a:gd name="T15" fmla="*/ 19 h 24"/>
                <a:gd name="T16" fmla="*/ 10 w 36"/>
                <a:gd name="T17" fmla="*/ 24 h 24"/>
                <a:gd name="T18" fmla="*/ 19 w 36"/>
                <a:gd name="T19" fmla="*/ 19 h 24"/>
                <a:gd name="T20" fmla="*/ 25 w 36"/>
                <a:gd name="T21" fmla="*/ 19 h 24"/>
                <a:gd name="T22" fmla="*/ 36 w 36"/>
                <a:gd name="T23" fmla="*/ 19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24">
                  <a:moveTo>
                    <a:pt x="36" y="19"/>
                  </a:moveTo>
                  <a:cubicBezTo>
                    <a:pt x="36" y="17"/>
                    <a:pt x="28" y="16"/>
                    <a:pt x="29" y="13"/>
                  </a:cubicBezTo>
                  <a:cubicBezTo>
                    <a:pt x="29" y="11"/>
                    <a:pt x="21" y="9"/>
                    <a:pt x="19" y="7"/>
                  </a:cubicBezTo>
                  <a:cubicBezTo>
                    <a:pt x="16" y="6"/>
                    <a:pt x="12" y="5"/>
                    <a:pt x="12" y="2"/>
                  </a:cubicBezTo>
                  <a:cubicBezTo>
                    <a:pt x="12" y="0"/>
                    <a:pt x="7" y="2"/>
                    <a:pt x="7" y="6"/>
                  </a:cubicBezTo>
                  <a:cubicBezTo>
                    <a:pt x="6" y="10"/>
                    <a:pt x="4" y="9"/>
                    <a:pt x="5" y="13"/>
                  </a:cubicBezTo>
                  <a:cubicBezTo>
                    <a:pt x="6" y="17"/>
                    <a:pt x="0" y="18"/>
                    <a:pt x="1" y="20"/>
                  </a:cubicBezTo>
                  <a:cubicBezTo>
                    <a:pt x="2" y="22"/>
                    <a:pt x="4" y="19"/>
                    <a:pt x="7" y="19"/>
                  </a:cubicBezTo>
                  <a:cubicBezTo>
                    <a:pt x="10" y="19"/>
                    <a:pt x="6" y="23"/>
                    <a:pt x="10" y="24"/>
                  </a:cubicBezTo>
                  <a:cubicBezTo>
                    <a:pt x="13" y="24"/>
                    <a:pt x="17" y="21"/>
                    <a:pt x="19" y="19"/>
                  </a:cubicBezTo>
                  <a:cubicBezTo>
                    <a:pt x="20" y="17"/>
                    <a:pt x="22" y="16"/>
                    <a:pt x="25" y="19"/>
                  </a:cubicBezTo>
                  <a:cubicBezTo>
                    <a:pt x="28" y="21"/>
                    <a:pt x="35" y="21"/>
                    <a:pt x="36" y="19"/>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43" name="Freeform 36"/>
            <p:cNvSpPr>
              <a:spLocks/>
            </p:cNvSpPr>
            <p:nvPr userDrawn="1"/>
          </p:nvSpPr>
          <p:spPr bwMode="auto">
            <a:xfrm>
              <a:off x="16438563" y="2268538"/>
              <a:ext cx="400050" cy="303213"/>
            </a:xfrm>
            <a:custGeom>
              <a:avLst/>
              <a:gdLst>
                <a:gd name="T0" fmla="*/ 97 w 144"/>
                <a:gd name="T1" fmla="*/ 24 h 109"/>
                <a:gd name="T2" fmla="*/ 84 w 144"/>
                <a:gd name="T3" fmla="*/ 20 h 109"/>
                <a:gd name="T4" fmla="*/ 66 w 144"/>
                <a:gd name="T5" fmla="*/ 12 h 109"/>
                <a:gd name="T6" fmla="*/ 58 w 144"/>
                <a:gd name="T7" fmla="*/ 15 h 109"/>
                <a:gd name="T8" fmla="*/ 49 w 144"/>
                <a:gd name="T9" fmla="*/ 9 h 109"/>
                <a:gd name="T10" fmla="*/ 36 w 144"/>
                <a:gd name="T11" fmla="*/ 3 h 109"/>
                <a:gd name="T12" fmla="*/ 27 w 144"/>
                <a:gd name="T13" fmla="*/ 15 h 109"/>
                <a:gd name="T14" fmla="*/ 29 w 144"/>
                <a:gd name="T15" fmla="*/ 23 h 109"/>
                <a:gd name="T16" fmla="*/ 19 w 144"/>
                <a:gd name="T17" fmla="*/ 14 h 109"/>
                <a:gd name="T18" fmla="*/ 27 w 144"/>
                <a:gd name="T19" fmla="*/ 2 h 109"/>
                <a:gd name="T20" fmla="*/ 2 w 144"/>
                <a:gd name="T21" fmla="*/ 24 h 109"/>
                <a:gd name="T22" fmla="*/ 12 w 144"/>
                <a:gd name="T23" fmla="*/ 29 h 109"/>
                <a:gd name="T24" fmla="*/ 14 w 144"/>
                <a:gd name="T25" fmla="*/ 34 h 109"/>
                <a:gd name="T26" fmla="*/ 30 w 144"/>
                <a:gd name="T27" fmla="*/ 37 h 109"/>
                <a:gd name="T28" fmla="*/ 46 w 144"/>
                <a:gd name="T29" fmla="*/ 37 h 109"/>
                <a:gd name="T30" fmla="*/ 57 w 144"/>
                <a:gd name="T31" fmla="*/ 35 h 109"/>
                <a:gd name="T32" fmla="*/ 65 w 144"/>
                <a:gd name="T33" fmla="*/ 37 h 109"/>
                <a:gd name="T34" fmla="*/ 75 w 144"/>
                <a:gd name="T35" fmla="*/ 44 h 109"/>
                <a:gd name="T36" fmla="*/ 78 w 144"/>
                <a:gd name="T37" fmla="*/ 46 h 109"/>
                <a:gd name="T38" fmla="*/ 91 w 144"/>
                <a:gd name="T39" fmla="*/ 56 h 109"/>
                <a:gd name="T40" fmla="*/ 99 w 144"/>
                <a:gd name="T41" fmla="*/ 65 h 109"/>
                <a:gd name="T42" fmla="*/ 99 w 144"/>
                <a:gd name="T43" fmla="*/ 72 h 109"/>
                <a:gd name="T44" fmla="*/ 85 w 144"/>
                <a:gd name="T45" fmla="*/ 76 h 109"/>
                <a:gd name="T46" fmla="*/ 66 w 144"/>
                <a:gd name="T47" fmla="*/ 80 h 109"/>
                <a:gd name="T48" fmla="*/ 75 w 144"/>
                <a:gd name="T49" fmla="*/ 87 h 109"/>
                <a:gd name="T50" fmla="*/ 87 w 144"/>
                <a:gd name="T51" fmla="*/ 85 h 109"/>
                <a:gd name="T52" fmla="*/ 96 w 144"/>
                <a:gd name="T53" fmla="*/ 97 h 109"/>
                <a:gd name="T54" fmla="*/ 124 w 144"/>
                <a:gd name="T55" fmla="*/ 107 h 109"/>
                <a:gd name="T56" fmla="*/ 119 w 144"/>
                <a:gd name="T57" fmla="*/ 95 h 109"/>
                <a:gd name="T58" fmla="*/ 130 w 144"/>
                <a:gd name="T59" fmla="*/ 90 h 109"/>
                <a:gd name="T60" fmla="*/ 116 w 144"/>
                <a:gd name="T61" fmla="*/ 75 h 109"/>
                <a:gd name="T62" fmla="*/ 125 w 144"/>
                <a:gd name="T63" fmla="*/ 72 h 109"/>
                <a:gd name="T64" fmla="*/ 138 w 144"/>
                <a:gd name="T65" fmla="*/ 78 h 109"/>
                <a:gd name="T66" fmla="*/ 144 w 144"/>
                <a:gd name="T67" fmla="*/ 65 h 109"/>
                <a:gd name="T68" fmla="*/ 130 w 144"/>
                <a:gd name="T69" fmla="*/ 56 h 109"/>
                <a:gd name="T70" fmla="*/ 114 w 144"/>
                <a:gd name="T71" fmla="*/ 47 h 109"/>
                <a:gd name="T72" fmla="*/ 115 w 144"/>
                <a:gd name="T73" fmla="*/ 43 h 109"/>
                <a:gd name="T74" fmla="*/ 116 w 144"/>
                <a:gd name="T75" fmla="*/ 36 h 109"/>
                <a:gd name="T76" fmla="*/ 113 w 144"/>
                <a:gd name="T77" fmla="*/ 34 h 109"/>
                <a:gd name="T78" fmla="*/ 101 w 144"/>
                <a:gd name="T79" fmla="*/ 29 h 109"/>
                <a:gd name="T80" fmla="*/ 93 w 144"/>
                <a:gd name="T81" fmla="*/ 2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44" h="109">
                  <a:moveTo>
                    <a:pt x="93" y="28"/>
                  </a:moveTo>
                  <a:cubicBezTo>
                    <a:pt x="95" y="28"/>
                    <a:pt x="98" y="26"/>
                    <a:pt x="97" y="24"/>
                  </a:cubicBezTo>
                  <a:cubicBezTo>
                    <a:pt x="97" y="22"/>
                    <a:pt x="91" y="22"/>
                    <a:pt x="90" y="25"/>
                  </a:cubicBezTo>
                  <a:cubicBezTo>
                    <a:pt x="88" y="27"/>
                    <a:pt x="84" y="22"/>
                    <a:pt x="84" y="20"/>
                  </a:cubicBezTo>
                  <a:cubicBezTo>
                    <a:pt x="84" y="18"/>
                    <a:pt x="76" y="20"/>
                    <a:pt x="77" y="16"/>
                  </a:cubicBezTo>
                  <a:cubicBezTo>
                    <a:pt x="78" y="13"/>
                    <a:pt x="69" y="12"/>
                    <a:pt x="66" y="12"/>
                  </a:cubicBezTo>
                  <a:cubicBezTo>
                    <a:pt x="64" y="12"/>
                    <a:pt x="60" y="14"/>
                    <a:pt x="61" y="16"/>
                  </a:cubicBezTo>
                  <a:cubicBezTo>
                    <a:pt x="61" y="19"/>
                    <a:pt x="58" y="18"/>
                    <a:pt x="58" y="15"/>
                  </a:cubicBezTo>
                  <a:cubicBezTo>
                    <a:pt x="57" y="13"/>
                    <a:pt x="51" y="18"/>
                    <a:pt x="49" y="18"/>
                  </a:cubicBezTo>
                  <a:cubicBezTo>
                    <a:pt x="47" y="18"/>
                    <a:pt x="50" y="11"/>
                    <a:pt x="49" y="9"/>
                  </a:cubicBezTo>
                  <a:cubicBezTo>
                    <a:pt x="49" y="7"/>
                    <a:pt x="47" y="6"/>
                    <a:pt x="46" y="3"/>
                  </a:cubicBezTo>
                  <a:cubicBezTo>
                    <a:pt x="44" y="0"/>
                    <a:pt x="38" y="1"/>
                    <a:pt x="36" y="3"/>
                  </a:cubicBezTo>
                  <a:cubicBezTo>
                    <a:pt x="34" y="5"/>
                    <a:pt x="28" y="4"/>
                    <a:pt x="25" y="7"/>
                  </a:cubicBezTo>
                  <a:cubicBezTo>
                    <a:pt x="22" y="11"/>
                    <a:pt x="25" y="14"/>
                    <a:pt x="27" y="15"/>
                  </a:cubicBezTo>
                  <a:cubicBezTo>
                    <a:pt x="28" y="16"/>
                    <a:pt x="22" y="18"/>
                    <a:pt x="24" y="20"/>
                  </a:cubicBezTo>
                  <a:cubicBezTo>
                    <a:pt x="26" y="21"/>
                    <a:pt x="29" y="21"/>
                    <a:pt x="29" y="23"/>
                  </a:cubicBezTo>
                  <a:cubicBezTo>
                    <a:pt x="29" y="26"/>
                    <a:pt x="22" y="23"/>
                    <a:pt x="21" y="20"/>
                  </a:cubicBezTo>
                  <a:cubicBezTo>
                    <a:pt x="19" y="18"/>
                    <a:pt x="21" y="15"/>
                    <a:pt x="19" y="14"/>
                  </a:cubicBezTo>
                  <a:cubicBezTo>
                    <a:pt x="18" y="12"/>
                    <a:pt x="19" y="9"/>
                    <a:pt x="22" y="6"/>
                  </a:cubicBezTo>
                  <a:cubicBezTo>
                    <a:pt x="25" y="3"/>
                    <a:pt x="27" y="4"/>
                    <a:pt x="27" y="2"/>
                  </a:cubicBezTo>
                  <a:cubicBezTo>
                    <a:pt x="27" y="0"/>
                    <a:pt x="15" y="0"/>
                    <a:pt x="7" y="7"/>
                  </a:cubicBezTo>
                  <a:cubicBezTo>
                    <a:pt x="0" y="14"/>
                    <a:pt x="2" y="23"/>
                    <a:pt x="2" y="24"/>
                  </a:cubicBezTo>
                  <a:cubicBezTo>
                    <a:pt x="3" y="26"/>
                    <a:pt x="10" y="25"/>
                    <a:pt x="13" y="26"/>
                  </a:cubicBezTo>
                  <a:cubicBezTo>
                    <a:pt x="17" y="28"/>
                    <a:pt x="15" y="29"/>
                    <a:pt x="12" y="29"/>
                  </a:cubicBezTo>
                  <a:cubicBezTo>
                    <a:pt x="9" y="28"/>
                    <a:pt x="4" y="27"/>
                    <a:pt x="5" y="29"/>
                  </a:cubicBezTo>
                  <a:cubicBezTo>
                    <a:pt x="5" y="31"/>
                    <a:pt x="11" y="35"/>
                    <a:pt x="14" y="34"/>
                  </a:cubicBezTo>
                  <a:cubicBezTo>
                    <a:pt x="18" y="33"/>
                    <a:pt x="18" y="33"/>
                    <a:pt x="20" y="36"/>
                  </a:cubicBezTo>
                  <a:cubicBezTo>
                    <a:pt x="21" y="38"/>
                    <a:pt x="26" y="37"/>
                    <a:pt x="30" y="37"/>
                  </a:cubicBezTo>
                  <a:cubicBezTo>
                    <a:pt x="34" y="37"/>
                    <a:pt x="39" y="39"/>
                    <a:pt x="41" y="39"/>
                  </a:cubicBezTo>
                  <a:cubicBezTo>
                    <a:pt x="43" y="39"/>
                    <a:pt x="46" y="38"/>
                    <a:pt x="46" y="37"/>
                  </a:cubicBezTo>
                  <a:cubicBezTo>
                    <a:pt x="47" y="36"/>
                    <a:pt x="56" y="39"/>
                    <a:pt x="58" y="38"/>
                  </a:cubicBezTo>
                  <a:cubicBezTo>
                    <a:pt x="61" y="38"/>
                    <a:pt x="59" y="36"/>
                    <a:pt x="57" y="35"/>
                  </a:cubicBezTo>
                  <a:cubicBezTo>
                    <a:pt x="56" y="35"/>
                    <a:pt x="56" y="32"/>
                    <a:pt x="59" y="33"/>
                  </a:cubicBezTo>
                  <a:cubicBezTo>
                    <a:pt x="61" y="34"/>
                    <a:pt x="64" y="35"/>
                    <a:pt x="65" y="37"/>
                  </a:cubicBezTo>
                  <a:cubicBezTo>
                    <a:pt x="65" y="38"/>
                    <a:pt x="67" y="38"/>
                    <a:pt x="67" y="39"/>
                  </a:cubicBezTo>
                  <a:cubicBezTo>
                    <a:pt x="68" y="41"/>
                    <a:pt x="75" y="43"/>
                    <a:pt x="75" y="44"/>
                  </a:cubicBezTo>
                  <a:cubicBezTo>
                    <a:pt x="75" y="46"/>
                    <a:pt x="68" y="47"/>
                    <a:pt x="70" y="49"/>
                  </a:cubicBezTo>
                  <a:cubicBezTo>
                    <a:pt x="72" y="50"/>
                    <a:pt x="75" y="47"/>
                    <a:pt x="78" y="46"/>
                  </a:cubicBezTo>
                  <a:cubicBezTo>
                    <a:pt x="81" y="46"/>
                    <a:pt x="81" y="52"/>
                    <a:pt x="83" y="51"/>
                  </a:cubicBezTo>
                  <a:cubicBezTo>
                    <a:pt x="86" y="50"/>
                    <a:pt x="88" y="53"/>
                    <a:pt x="91" y="56"/>
                  </a:cubicBezTo>
                  <a:cubicBezTo>
                    <a:pt x="93" y="60"/>
                    <a:pt x="90" y="64"/>
                    <a:pt x="91" y="65"/>
                  </a:cubicBezTo>
                  <a:cubicBezTo>
                    <a:pt x="91" y="67"/>
                    <a:pt x="96" y="66"/>
                    <a:pt x="99" y="65"/>
                  </a:cubicBezTo>
                  <a:cubicBezTo>
                    <a:pt x="102" y="63"/>
                    <a:pt x="105" y="66"/>
                    <a:pt x="107" y="68"/>
                  </a:cubicBezTo>
                  <a:cubicBezTo>
                    <a:pt x="109" y="70"/>
                    <a:pt x="98" y="74"/>
                    <a:pt x="99" y="72"/>
                  </a:cubicBezTo>
                  <a:cubicBezTo>
                    <a:pt x="100" y="70"/>
                    <a:pt x="93" y="65"/>
                    <a:pt x="86" y="67"/>
                  </a:cubicBezTo>
                  <a:cubicBezTo>
                    <a:pt x="80" y="70"/>
                    <a:pt x="84" y="74"/>
                    <a:pt x="85" y="76"/>
                  </a:cubicBezTo>
                  <a:cubicBezTo>
                    <a:pt x="86" y="78"/>
                    <a:pt x="79" y="80"/>
                    <a:pt x="73" y="78"/>
                  </a:cubicBezTo>
                  <a:cubicBezTo>
                    <a:pt x="67" y="76"/>
                    <a:pt x="69" y="80"/>
                    <a:pt x="66" y="80"/>
                  </a:cubicBezTo>
                  <a:cubicBezTo>
                    <a:pt x="64" y="80"/>
                    <a:pt x="61" y="84"/>
                    <a:pt x="63" y="86"/>
                  </a:cubicBezTo>
                  <a:cubicBezTo>
                    <a:pt x="66" y="89"/>
                    <a:pt x="71" y="86"/>
                    <a:pt x="75" y="87"/>
                  </a:cubicBezTo>
                  <a:cubicBezTo>
                    <a:pt x="79" y="87"/>
                    <a:pt x="79" y="88"/>
                    <a:pt x="80" y="86"/>
                  </a:cubicBezTo>
                  <a:cubicBezTo>
                    <a:pt x="80" y="83"/>
                    <a:pt x="84" y="85"/>
                    <a:pt x="87" y="85"/>
                  </a:cubicBezTo>
                  <a:cubicBezTo>
                    <a:pt x="90" y="86"/>
                    <a:pt x="90" y="90"/>
                    <a:pt x="93" y="90"/>
                  </a:cubicBezTo>
                  <a:cubicBezTo>
                    <a:pt x="97" y="91"/>
                    <a:pt x="94" y="95"/>
                    <a:pt x="96" y="97"/>
                  </a:cubicBezTo>
                  <a:cubicBezTo>
                    <a:pt x="98" y="100"/>
                    <a:pt x="106" y="98"/>
                    <a:pt x="108" y="101"/>
                  </a:cubicBezTo>
                  <a:cubicBezTo>
                    <a:pt x="111" y="104"/>
                    <a:pt x="123" y="109"/>
                    <a:pt x="124" y="107"/>
                  </a:cubicBezTo>
                  <a:cubicBezTo>
                    <a:pt x="126" y="105"/>
                    <a:pt x="114" y="94"/>
                    <a:pt x="111" y="93"/>
                  </a:cubicBezTo>
                  <a:cubicBezTo>
                    <a:pt x="108" y="92"/>
                    <a:pt x="114" y="91"/>
                    <a:pt x="119" y="95"/>
                  </a:cubicBezTo>
                  <a:cubicBezTo>
                    <a:pt x="123" y="98"/>
                    <a:pt x="129" y="100"/>
                    <a:pt x="132" y="96"/>
                  </a:cubicBezTo>
                  <a:cubicBezTo>
                    <a:pt x="136" y="92"/>
                    <a:pt x="130" y="93"/>
                    <a:pt x="130" y="90"/>
                  </a:cubicBezTo>
                  <a:cubicBezTo>
                    <a:pt x="130" y="87"/>
                    <a:pt x="128" y="83"/>
                    <a:pt x="125" y="83"/>
                  </a:cubicBezTo>
                  <a:cubicBezTo>
                    <a:pt x="121" y="83"/>
                    <a:pt x="113" y="76"/>
                    <a:pt x="116" y="75"/>
                  </a:cubicBezTo>
                  <a:cubicBezTo>
                    <a:pt x="119" y="74"/>
                    <a:pt x="115" y="72"/>
                    <a:pt x="118" y="69"/>
                  </a:cubicBezTo>
                  <a:cubicBezTo>
                    <a:pt x="120" y="67"/>
                    <a:pt x="122" y="72"/>
                    <a:pt x="125" y="72"/>
                  </a:cubicBezTo>
                  <a:cubicBezTo>
                    <a:pt x="127" y="72"/>
                    <a:pt x="128" y="75"/>
                    <a:pt x="132" y="79"/>
                  </a:cubicBezTo>
                  <a:cubicBezTo>
                    <a:pt x="137" y="83"/>
                    <a:pt x="137" y="80"/>
                    <a:pt x="138" y="78"/>
                  </a:cubicBezTo>
                  <a:cubicBezTo>
                    <a:pt x="138" y="75"/>
                    <a:pt x="143" y="77"/>
                    <a:pt x="143" y="75"/>
                  </a:cubicBezTo>
                  <a:cubicBezTo>
                    <a:pt x="144" y="65"/>
                    <a:pt x="144" y="65"/>
                    <a:pt x="144" y="65"/>
                  </a:cubicBezTo>
                  <a:cubicBezTo>
                    <a:pt x="140" y="65"/>
                    <a:pt x="139" y="62"/>
                    <a:pt x="139" y="61"/>
                  </a:cubicBezTo>
                  <a:cubicBezTo>
                    <a:pt x="139" y="59"/>
                    <a:pt x="132" y="55"/>
                    <a:pt x="130" y="56"/>
                  </a:cubicBezTo>
                  <a:cubicBezTo>
                    <a:pt x="128" y="57"/>
                    <a:pt x="124" y="53"/>
                    <a:pt x="121" y="53"/>
                  </a:cubicBezTo>
                  <a:cubicBezTo>
                    <a:pt x="118" y="53"/>
                    <a:pt x="114" y="50"/>
                    <a:pt x="114" y="47"/>
                  </a:cubicBezTo>
                  <a:cubicBezTo>
                    <a:pt x="115" y="44"/>
                    <a:pt x="120" y="48"/>
                    <a:pt x="121" y="46"/>
                  </a:cubicBezTo>
                  <a:cubicBezTo>
                    <a:pt x="122" y="43"/>
                    <a:pt x="116" y="44"/>
                    <a:pt x="115" y="43"/>
                  </a:cubicBezTo>
                  <a:cubicBezTo>
                    <a:pt x="115" y="41"/>
                    <a:pt x="117" y="41"/>
                    <a:pt x="118" y="40"/>
                  </a:cubicBezTo>
                  <a:cubicBezTo>
                    <a:pt x="120" y="39"/>
                    <a:pt x="117" y="37"/>
                    <a:pt x="116" y="36"/>
                  </a:cubicBezTo>
                  <a:cubicBezTo>
                    <a:pt x="114" y="35"/>
                    <a:pt x="114" y="38"/>
                    <a:pt x="112" y="38"/>
                  </a:cubicBezTo>
                  <a:cubicBezTo>
                    <a:pt x="110" y="38"/>
                    <a:pt x="112" y="35"/>
                    <a:pt x="113" y="34"/>
                  </a:cubicBezTo>
                  <a:cubicBezTo>
                    <a:pt x="114" y="32"/>
                    <a:pt x="108" y="30"/>
                    <a:pt x="105" y="31"/>
                  </a:cubicBezTo>
                  <a:cubicBezTo>
                    <a:pt x="102" y="32"/>
                    <a:pt x="101" y="31"/>
                    <a:pt x="101" y="29"/>
                  </a:cubicBezTo>
                  <a:cubicBezTo>
                    <a:pt x="101" y="27"/>
                    <a:pt x="97" y="29"/>
                    <a:pt x="95" y="30"/>
                  </a:cubicBezTo>
                  <a:cubicBezTo>
                    <a:pt x="93" y="31"/>
                    <a:pt x="91" y="29"/>
                    <a:pt x="93" y="28"/>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44" name="Freeform 37"/>
            <p:cNvSpPr>
              <a:spLocks/>
            </p:cNvSpPr>
            <p:nvPr userDrawn="1"/>
          </p:nvSpPr>
          <p:spPr bwMode="auto">
            <a:xfrm>
              <a:off x="16616363" y="2413000"/>
              <a:ext cx="44450" cy="33338"/>
            </a:xfrm>
            <a:custGeom>
              <a:avLst/>
              <a:gdLst>
                <a:gd name="T0" fmla="*/ 13 w 16"/>
                <a:gd name="T1" fmla="*/ 9 h 12"/>
                <a:gd name="T2" fmla="*/ 14 w 16"/>
                <a:gd name="T3" fmla="*/ 2 h 12"/>
                <a:gd name="T4" fmla="*/ 7 w 16"/>
                <a:gd name="T5" fmla="*/ 1 h 12"/>
                <a:gd name="T6" fmla="*/ 2 w 16"/>
                <a:gd name="T7" fmla="*/ 8 h 12"/>
                <a:gd name="T8" fmla="*/ 13 w 16"/>
                <a:gd name="T9" fmla="*/ 9 h 12"/>
              </a:gdLst>
              <a:ahLst/>
              <a:cxnLst>
                <a:cxn ang="0">
                  <a:pos x="T0" y="T1"/>
                </a:cxn>
                <a:cxn ang="0">
                  <a:pos x="T2" y="T3"/>
                </a:cxn>
                <a:cxn ang="0">
                  <a:pos x="T4" y="T5"/>
                </a:cxn>
                <a:cxn ang="0">
                  <a:pos x="T6" y="T7"/>
                </a:cxn>
                <a:cxn ang="0">
                  <a:pos x="T8" y="T9"/>
                </a:cxn>
              </a:cxnLst>
              <a:rect l="0" t="0" r="r" b="b"/>
              <a:pathLst>
                <a:path w="16" h="12">
                  <a:moveTo>
                    <a:pt x="13" y="9"/>
                  </a:moveTo>
                  <a:cubicBezTo>
                    <a:pt x="16" y="8"/>
                    <a:pt x="15" y="4"/>
                    <a:pt x="14" y="2"/>
                  </a:cubicBezTo>
                  <a:cubicBezTo>
                    <a:pt x="12" y="1"/>
                    <a:pt x="9" y="0"/>
                    <a:pt x="7" y="1"/>
                  </a:cubicBezTo>
                  <a:cubicBezTo>
                    <a:pt x="4" y="1"/>
                    <a:pt x="0" y="5"/>
                    <a:pt x="2" y="8"/>
                  </a:cubicBezTo>
                  <a:cubicBezTo>
                    <a:pt x="5" y="12"/>
                    <a:pt x="10" y="9"/>
                    <a:pt x="13" y="9"/>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45" name="Freeform 38"/>
            <p:cNvSpPr>
              <a:spLocks/>
            </p:cNvSpPr>
            <p:nvPr userDrawn="1"/>
          </p:nvSpPr>
          <p:spPr bwMode="auto">
            <a:xfrm>
              <a:off x="16570325" y="2266950"/>
              <a:ext cx="68263" cy="38100"/>
            </a:xfrm>
            <a:custGeom>
              <a:avLst/>
              <a:gdLst>
                <a:gd name="T0" fmla="*/ 2 w 25"/>
                <a:gd name="T1" fmla="*/ 3 h 14"/>
                <a:gd name="T2" fmla="*/ 5 w 25"/>
                <a:gd name="T3" fmla="*/ 9 h 14"/>
                <a:gd name="T4" fmla="*/ 12 w 25"/>
                <a:gd name="T5" fmla="*/ 12 h 14"/>
                <a:gd name="T6" fmla="*/ 25 w 25"/>
                <a:gd name="T7" fmla="*/ 10 h 14"/>
                <a:gd name="T8" fmla="*/ 12 w 25"/>
                <a:gd name="T9" fmla="*/ 3 h 14"/>
                <a:gd name="T10" fmla="*/ 2 w 25"/>
                <a:gd name="T11" fmla="*/ 3 h 14"/>
              </a:gdLst>
              <a:ahLst/>
              <a:cxnLst>
                <a:cxn ang="0">
                  <a:pos x="T0" y="T1"/>
                </a:cxn>
                <a:cxn ang="0">
                  <a:pos x="T2" y="T3"/>
                </a:cxn>
                <a:cxn ang="0">
                  <a:pos x="T4" y="T5"/>
                </a:cxn>
                <a:cxn ang="0">
                  <a:pos x="T6" y="T7"/>
                </a:cxn>
                <a:cxn ang="0">
                  <a:pos x="T8" y="T9"/>
                </a:cxn>
                <a:cxn ang="0">
                  <a:pos x="T10" y="T11"/>
                </a:cxn>
              </a:cxnLst>
              <a:rect l="0" t="0" r="r" b="b"/>
              <a:pathLst>
                <a:path w="25" h="14">
                  <a:moveTo>
                    <a:pt x="2" y="3"/>
                  </a:moveTo>
                  <a:cubicBezTo>
                    <a:pt x="0" y="6"/>
                    <a:pt x="4" y="6"/>
                    <a:pt x="5" y="9"/>
                  </a:cubicBezTo>
                  <a:cubicBezTo>
                    <a:pt x="5" y="13"/>
                    <a:pt x="9" y="14"/>
                    <a:pt x="12" y="12"/>
                  </a:cubicBezTo>
                  <a:cubicBezTo>
                    <a:pt x="16" y="10"/>
                    <a:pt x="25" y="12"/>
                    <a:pt x="25" y="10"/>
                  </a:cubicBezTo>
                  <a:cubicBezTo>
                    <a:pt x="25" y="7"/>
                    <a:pt x="15" y="3"/>
                    <a:pt x="12" y="3"/>
                  </a:cubicBezTo>
                  <a:cubicBezTo>
                    <a:pt x="8" y="4"/>
                    <a:pt x="3" y="0"/>
                    <a:pt x="2" y="3"/>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46" name="Freeform 39"/>
            <p:cNvSpPr>
              <a:spLocks/>
            </p:cNvSpPr>
            <p:nvPr userDrawn="1"/>
          </p:nvSpPr>
          <p:spPr bwMode="auto">
            <a:xfrm>
              <a:off x="15821025" y="2727325"/>
              <a:ext cx="34925" cy="38100"/>
            </a:xfrm>
            <a:custGeom>
              <a:avLst/>
              <a:gdLst>
                <a:gd name="T0" fmla="*/ 4 w 13"/>
                <a:gd name="T1" fmla="*/ 2 h 14"/>
                <a:gd name="T2" fmla="*/ 12 w 13"/>
                <a:gd name="T3" fmla="*/ 13 h 14"/>
                <a:gd name="T4" fmla="*/ 9 w 13"/>
                <a:gd name="T5" fmla="*/ 5 h 14"/>
                <a:gd name="T6" fmla="*/ 4 w 13"/>
                <a:gd name="T7" fmla="*/ 2 h 14"/>
              </a:gdLst>
              <a:ahLst/>
              <a:cxnLst>
                <a:cxn ang="0">
                  <a:pos x="T0" y="T1"/>
                </a:cxn>
                <a:cxn ang="0">
                  <a:pos x="T2" y="T3"/>
                </a:cxn>
                <a:cxn ang="0">
                  <a:pos x="T4" y="T5"/>
                </a:cxn>
                <a:cxn ang="0">
                  <a:pos x="T6" y="T7"/>
                </a:cxn>
              </a:cxnLst>
              <a:rect l="0" t="0" r="r" b="b"/>
              <a:pathLst>
                <a:path w="13" h="14">
                  <a:moveTo>
                    <a:pt x="4" y="2"/>
                  </a:moveTo>
                  <a:cubicBezTo>
                    <a:pt x="0" y="4"/>
                    <a:pt x="10" y="14"/>
                    <a:pt x="12" y="13"/>
                  </a:cubicBezTo>
                  <a:cubicBezTo>
                    <a:pt x="13" y="12"/>
                    <a:pt x="9" y="8"/>
                    <a:pt x="9" y="5"/>
                  </a:cubicBezTo>
                  <a:cubicBezTo>
                    <a:pt x="9" y="3"/>
                    <a:pt x="8" y="0"/>
                    <a:pt x="4" y="2"/>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47" name="Freeform 40"/>
            <p:cNvSpPr>
              <a:spLocks noEditPoints="1"/>
            </p:cNvSpPr>
            <p:nvPr userDrawn="1"/>
          </p:nvSpPr>
          <p:spPr bwMode="auto">
            <a:xfrm>
              <a:off x="15328900" y="2260600"/>
              <a:ext cx="1538288" cy="1112838"/>
            </a:xfrm>
            <a:custGeom>
              <a:avLst/>
              <a:gdLst>
                <a:gd name="T0" fmla="*/ 525 w 554"/>
                <a:gd name="T1" fmla="*/ 135 h 401"/>
                <a:gd name="T2" fmla="*/ 496 w 554"/>
                <a:gd name="T3" fmla="*/ 114 h 401"/>
                <a:gd name="T4" fmla="*/ 464 w 554"/>
                <a:gd name="T5" fmla="*/ 115 h 401"/>
                <a:gd name="T6" fmla="*/ 457 w 554"/>
                <a:gd name="T7" fmla="*/ 168 h 401"/>
                <a:gd name="T8" fmla="*/ 441 w 554"/>
                <a:gd name="T9" fmla="*/ 168 h 401"/>
                <a:gd name="T10" fmla="*/ 389 w 554"/>
                <a:gd name="T11" fmla="*/ 145 h 401"/>
                <a:gd name="T12" fmla="*/ 398 w 554"/>
                <a:gd name="T13" fmla="*/ 99 h 401"/>
                <a:gd name="T14" fmla="*/ 414 w 554"/>
                <a:gd name="T15" fmla="*/ 82 h 401"/>
                <a:gd name="T16" fmla="*/ 445 w 554"/>
                <a:gd name="T17" fmla="*/ 66 h 401"/>
                <a:gd name="T18" fmla="*/ 428 w 554"/>
                <a:gd name="T19" fmla="*/ 50 h 401"/>
                <a:gd name="T20" fmla="*/ 412 w 554"/>
                <a:gd name="T21" fmla="*/ 53 h 401"/>
                <a:gd name="T22" fmla="*/ 394 w 554"/>
                <a:gd name="T23" fmla="*/ 39 h 401"/>
                <a:gd name="T24" fmla="*/ 394 w 554"/>
                <a:gd name="T25" fmla="*/ 2 h 401"/>
                <a:gd name="T26" fmla="*/ 369 w 554"/>
                <a:gd name="T27" fmla="*/ 33 h 401"/>
                <a:gd name="T28" fmla="*/ 372 w 554"/>
                <a:gd name="T29" fmla="*/ 65 h 401"/>
                <a:gd name="T30" fmla="*/ 365 w 554"/>
                <a:gd name="T31" fmla="*/ 43 h 401"/>
                <a:gd name="T32" fmla="*/ 329 w 554"/>
                <a:gd name="T33" fmla="*/ 58 h 401"/>
                <a:gd name="T34" fmla="*/ 308 w 554"/>
                <a:gd name="T35" fmla="*/ 68 h 401"/>
                <a:gd name="T36" fmla="*/ 253 w 554"/>
                <a:gd name="T37" fmla="*/ 47 h 401"/>
                <a:gd name="T38" fmla="*/ 196 w 554"/>
                <a:gd name="T39" fmla="*/ 44 h 401"/>
                <a:gd name="T40" fmla="*/ 176 w 554"/>
                <a:gd name="T41" fmla="*/ 46 h 401"/>
                <a:gd name="T42" fmla="*/ 108 w 554"/>
                <a:gd name="T43" fmla="*/ 40 h 401"/>
                <a:gd name="T44" fmla="*/ 54 w 554"/>
                <a:gd name="T45" fmla="*/ 32 h 401"/>
                <a:gd name="T46" fmla="*/ 23 w 554"/>
                <a:gd name="T47" fmla="*/ 68 h 401"/>
                <a:gd name="T48" fmla="*/ 1 w 554"/>
                <a:gd name="T49" fmla="*/ 80 h 401"/>
                <a:gd name="T50" fmla="*/ 19 w 554"/>
                <a:gd name="T51" fmla="*/ 100 h 401"/>
                <a:gd name="T52" fmla="*/ 36 w 554"/>
                <a:gd name="T53" fmla="*/ 135 h 401"/>
                <a:gd name="T54" fmla="*/ 32 w 554"/>
                <a:gd name="T55" fmla="*/ 160 h 401"/>
                <a:gd name="T56" fmla="*/ 75 w 554"/>
                <a:gd name="T57" fmla="*/ 134 h 401"/>
                <a:gd name="T58" fmla="*/ 85 w 554"/>
                <a:gd name="T59" fmla="*/ 128 h 401"/>
                <a:gd name="T60" fmla="*/ 110 w 554"/>
                <a:gd name="T61" fmla="*/ 121 h 401"/>
                <a:gd name="T62" fmla="*/ 154 w 554"/>
                <a:gd name="T63" fmla="*/ 133 h 401"/>
                <a:gd name="T64" fmla="*/ 171 w 554"/>
                <a:gd name="T65" fmla="*/ 152 h 401"/>
                <a:gd name="T66" fmla="*/ 180 w 554"/>
                <a:gd name="T67" fmla="*/ 152 h 401"/>
                <a:gd name="T68" fmla="*/ 185 w 554"/>
                <a:gd name="T69" fmla="*/ 161 h 401"/>
                <a:gd name="T70" fmla="*/ 202 w 554"/>
                <a:gd name="T71" fmla="*/ 178 h 401"/>
                <a:gd name="T72" fmla="*/ 234 w 554"/>
                <a:gd name="T73" fmla="*/ 204 h 401"/>
                <a:gd name="T74" fmla="*/ 210 w 554"/>
                <a:gd name="T75" fmla="*/ 193 h 401"/>
                <a:gd name="T76" fmla="*/ 228 w 554"/>
                <a:gd name="T77" fmla="*/ 220 h 401"/>
                <a:gd name="T78" fmla="*/ 238 w 554"/>
                <a:gd name="T79" fmla="*/ 283 h 401"/>
                <a:gd name="T80" fmla="*/ 275 w 554"/>
                <a:gd name="T81" fmla="*/ 332 h 401"/>
                <a:gd name="T82" fmla="*/ 286 w 554"/>
                <a:gd name="T83" fmla="*/ 331 h 401"/>
                <a:gd name="T84" fmla="*/ 286 w 554"/>
                <a:gd name="T85" fmla="*/ 324 h 401"/>
                <a:gd name="T86" fmla="*/ 324 w 554"/>
                <a:gd name="T87" fmla="*/ 370 h 401"/>
                <a:gd name="T88" fmla="*/ 407 w 554"/>
                <a:gd name="T89" fmla="*/ 400 h 401"/>
                <a:gd name="T90" fmla="*/ 415 w 554"/>
                <a:gd name="T91" fmla="*/ 371 h 401"/>
                <a:gd name="T92" fmla="*/ 364 w 554"/>
                <a:gd name="T93" fmla="*/ 369 h 401"/>
                <a:gd name="T94" fmla="*/ 379 w 554"/>
                <a:gd name="T95" fmla="*/ 322 h 401"/>
                <a:gd name="T96" fmla="*/ 408 w 554"/>
                <a:gd name="T97" fmla="*/ 317 h 401"/>
                <a:gd name="T98" fmla="*/ 446 w 554"/>
                <a:gd name="T99" fmla="*/ 346 h 401"/>
                <a:gd name="T100" fmla="*/ 469 w 554"/>
                <a:gd name="T101" fmla="*/ 289 h 401"/>
                <a:gd name="T102" fmla="*/ 472 w 554"/>
                <a:gd name="T103" fmla="*/ 269 h 401"/>
                <a:gd name="T104" fmla="*/ 497 w 554"/>
                <a:gd name="T105" fmla="*/ 250 h 401"/>
                <a:gd name="T106" fmla="*/ 532 w 554"/>
                <a:gd name="T107" fmla="*/ 225 h 401"/>
                <a:gd name="T108" fmla="*/ 398 w 554"/>
                <a:gd name="T109" fmla="*/ 386 h 401"/>
                <a:gd name="T110" fmla="*/ 363 w 554"/>
                <a:gd name="T111" fmla="*/ 342 h 401"/>
                <a:gd name="T112" fmla="*/ 427 w 554"/>
                <a:gd name="T113" fmla="*/ 212 h 401"/>
                <a:gd name="T114" fmla="*/ 417 w 554"/>
                <a:gd name="T115" fmla="*/ 249 h 401"/>
                <a:gd name="T116" fmla="*/ 440 w 554"/>
                <a:gd name="T117" fmla="*/ 243 h 401"/>
                <a:gd name="T118" fmla="*/ 457 w 554"/>
                <a:gd name="T119" fmla="*/ 244 h 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54" h="401">
                  <a:moveTo>
                    <a:pt x="547" y="195"/>
                  </a:moveTo>
                  <a:cubicBezTo>
                    <a:pt x="543" y="139"/>
                    <a:pt x="543" y="139"/>
                    <a:pt x="543" y="139"/>
                  </a:cubicBezTo>
                  <a:cubicBezTo>
                    <a:pt x="543" y="138"/>
                    <a:pt x="541" y="137"/>
                    <a:pt x="541" y="136"/>
                  </a:cubicBezTo>
                  <a:cubicBezTo>
                    <a:pt x="541" y="135"/>
                    <a:pt x="539" y="133"/>
                    <a:pt x="539" y="132"/>
                  </a:cubicBezTo>
                  <a:cubicBezTo>
                    <a:pt x="539" y="131"/>
                    <a:pt x="536" y="128"/>
                    <a:pt x="536" y="126"/>
                  </a:cubicBezTo>
                  <a:cubicBezTo>
                    <a:pt x="536" y="125"/>
                    <a:pt x="534" y="124"/>
                    <a:pt x="533" y="122"/>
                  </a:cubicBezTo>
                  <a:cubicBezTo>
                    <a:pt x="532" y="120"/>
                    <a:pt x="532" y="121"/>
                    <a:pt x="531" y="123"/>
                  </a:cubicBezTo>
                  <a:cubicBezTo>
                    <a:pt x="530" y="126"/>
                    <a:pt x="528" y="126"/>
                    <a:pt x="529" y="127"/>
                  </a:cubicBezTo>
                  <a:cubicBezTo>
                    <a:pt x="530" y="129"/>
                    <a:pt x="529" y="129"/>
                    <a:pt x="528" y="130"/>
                  </a:cubicBezTo>
                  <a:cubicBezTo>
                    <a:pt x="527" y="131"/>
                    <a:pt x="529" y="133"/>
                    <a:pt x="527" y="133"/>
                  </a:cubicBezTo>
                  <a:cubicBezTo>
                    <a:pt x="525" y="133"/>
                    <a:pt x="526" y="136"/>
                    <a:pt x="525" y="135"/>
                  </a:cubicBezTo>
                  <a:cubicBezTo>
                    <a:pt x="524" y="133"/>
                    <a:pt x="522" y="134"/>
                    <a:pt x="522" y="135"/>
                  </a:cubicBezTo>
                  <a:cubicBezTo>
                    <a:pt x="522" y="137"/>
                    <a:pt x="518" y="138"/>
                    <a:pt x="517" y="138"/>
                  </a:cubicBezTo>
                  <a:cubicBezTo>
                    <a:pt x="515" y="138"/>
                    <a:pt x="515" y="135"/>
                    <a:pt x="514" y="136"/>
                  </a:cubicBezTo>
                  <a:cubicBezTo>
                    <a:pt x="513" y="137"/>
                    <a:pt x="513" y="133"/>
                    <a:pt x="511" y="133"/>
                  </a:cubicBezTo>
                  <a:cubicBezTo>
                    <a:pt x="509" y="133"/>
                    <a:pt x="508" y="133"/>
                    <a:pt x="508" y="132"/>
                  </a:cubicBezTo>
                  <a:cubicBezTo>
                    <a:pt x="509" y="130"/>
                    <a:pt x="505" y="129"/>
                    <a:pt x="506" y="128"/>
                  </a:cubicBezTo>
                  <a:cubicBezTo>
                    <a:pt x="508" y="127"/>
                    <a:pt x="506" y="125"/>
                    <a:pt x="506" y="122"/>
                  </a:cubicBezTo>
                  <a:cubicBezTo>
                    <a:pt x="506" y="119"/>
                    <a:pt x="508" y="119"/>
                    <a:pt x="508" y="118"/>
                  </a:cubicBezTo>
                  <a:cubicBezTo>
                    <a:pt x="508" y="117"/>
                    <a:pt x="506" y="117"/>
                    <a:pt x="505" y="118"/>
                  </a:cubicBezTo>
                  <a:cubicBezTo>
                    <a:pt x="503" y="119"/>
                    <a:pt x="503" y="116"/>
                    <a:pt x="502" y="117"/>
                  </a:cubicBezTo>
                  <a:cubicBezTo>
                    <a:pt x="500" y="117"/>
                    <a:pt x="496" y="116"/>
                    <a:pt x="496" y="114"/>
                  </a:cubicBezTo>
                  <a:cubicBezTo>
                    <a:pt x="496" y="112"/>
                    <a:pt x="494" y="113"/>
                    <a:pt x="493" y="111"/>
                  </a:cubicBezTo>
                  <a:cubicBezTo>
                    <a:pt x="493" y="110"/>
                    <a:pt x="491" y="111"/>
                    <a:pt x="491" y="110"/>
                  </a:cubicBezTo>
                  <a:cubicBezTo>
                    <a:pt x="491" y="108"/>
                    <a:pt x="490" y="108"/>
                    <a:pt x="489" y="108"/>
                  </a:cubicBezTo>
                  <a:cubicBezTo>
                    <a:pt x="487" y="107"/>
                    <a:pt x="487" y="106"/>
                    <a:pt x="485" y="106"/>
                  </a:cubicBezTo>
                  <a:cubicBezTo>
                    <a:pt x="483" y="106"/>
                    <a:pt x="481" y="107"/>
                    <a:pt x="480" y="107"/>
                  </a:cubicBezTo>
                  <a:cubicBezTo>
                    <a:pt x="479" y="108"/>
                    <a:pt x="476" y="106"/>
                    <a:pt x="475" y="107"/>
                  </a:cubicBezTo>
                  <a:cubicBezTo>
                    <a:pt x="474" y="107"/>
                    <a:pt x="474" y="106"/>
                    <a:pt x="471" y="105"/>
                  </a:cubicBezTo>
                  <a:cubicBezTo>
                    <a:pt x="468" y="105"/>
                    <a:pt x="465" y="104"/>
                    <a:pt x="465" y="105"/>
                  </a:cubicBezTo>
                  <a:cubicBezTo>
                    <a:pt x="464" y="106"/>
                    <a:pt x="462" y="107"/>
                    <a:pt x="462" y="109"/>
                  </a:cubicBezTo>
                  <a:cubicBezTo>
                    <a:pt x="463" y="111"/>
                    <a:pt x="465" y="111"/>
                    <a:pt x="466" y="113"/>
                  </a:cubicBezTo>
                  <a:cubicBezTo>
                    <a:pt x="466" y="114"/>
                    <a:pt x="465" y="114"/>
                    <a:pt x="464" y="115"/>
                  </a:cubicBezTo>
                  <a:cubicBezTo>
                    <a:pt x="464" y="117"/>
                    <a:pt x="463" y="116"/>
                    <a:pt x="463" y="117"/>
                  </a:cubicBezTo>
                  <a:cubicBezTo>
                    <a:pt x="463" y="118"/>
                    <a:pt x="464" y="118"/>
                    <a:pt x="464" y="120"/>
                  </a:cubicBezTo>
                  <a:cubicBezTo>
                    <a:pt x="465" y="122"/>
                    <a:pt x="466" y="122"/>
                    <a:pt x="466" y="125"/>
                  </a:cubicBezTo>
                  <a:cubicBezTo>
                    <a:pt x="467" y="128"/>
                    <a:pt x="466" y="127"/>
                    <a:pt x="464" y="127"/>
                  </a:cubicBezTo>
                  <a:cubicBezTo>
                    <a:pt x="463" y="128"/>
                    <a:pt x="465" y="129"/>
                    <a:pt x="463" y="131"/>
                  </a:cubicBezTo>
                  <a:cubicBezTo>
                    <a:pt x="461" y="133"/>
                    <a:pt x="460" y="135"/>
                    <a:pt x="461" y="136"/>
                  </a:cubicBezTo>
                  <a:cubicBezTo>
                    <a:pt x="462" y="137"/>
                    <a:pt x="467" y="139"/>
                    <a:pt x="469" y="142"/>
                  </a:cubicBezTo>
                  <a:cubicBezTo>
                    <a:pt x="471" y="145"/>
                    <a:pt x="471" y="150"/>
                    <a:pt x="470" y="153"/>
                  </a:cubicBezTo>
                  <a:cubicBezTo>
                    <a:pt x="470" y="157"/>
                    <a:pt x="466" y="157"/>
                    <a:pt x="463" y="160"/>
                  </a:cubicBezTo>
                  <a:cubicBezTo>
                    <a:pt x="460" y="163"/>
                    <a:pt x="457" y="163"/>
                    <a:pt x="456" y="163"/>
                  </a:cubicBezTo>
                  <a:cubicBezTo>
                    <a:pt x="454" y="163"/>
                    <a:pt x="455" y="166"/>
                    <a:pt x="457" y="168"/>
                  </a:cubicBezTo>
                  <a:cubicBezTo>
                    <a:pt x="459" y="170"/>
                    <a:pt x="457" y="171"/>
                    <a:pt x="458" y="173"/>
                  </a:cubicBezTo>
                  <a:cubicBezTo>
                    <a:pt x="459" y="175"/>
                    <a:pt x="458" y="177"/>
                    <a:pt x="460" y="179"/>
                  </a:cubicBezTo>
                  <a:cubicBezTo>
                    <a:pt x="461" y="181"/>
                    <a:pt x="460" y="182"/>
                    <a:pt x="459" y="183"/>
                  </a:cubicBezTo>
                  <a:cubicBezTo>
                    <a:pt x="457" y="185"/>
                    <a:pt x="459" y="184"/>
                    <a:pt x="460" y="186"/>
                  </a:cubicBezTo>
                  <a:cubicBezTo>
                    <a:pt x="460" y="188"/>
                    <a:pt x="459" y="187"/>
                    <a:pt x="457" y="186"/>
                  </a:cubicBezTo>
                  <a:cubicBezTo>
                    <a:pt x="456" y="185"/>
                    <a:pt x="454" y="188"/>
                    <a:pt x="454" y="189"/>
                  </a:cubicBezTo>
                  <a:cubicBezTo>
                    <a:pt x="454" y="190"/>
                    <a:pt x="451" y="187"/>
                    <a:pt x="450" y="187"/>
                  </a:cubicBezTo>
                  <a:cubicBezTo>
                    <a:pt x="449" y="188"/>
                    <a:pt x="450" y="186"/>
                    <a:pt x="448" y="184"/>
                  </a:cubicBezTo>
                  <a:cubicBezTo>
                    <a:pt x="446" y="182"/>
                    <a:pt x="445" y="182"/>
                    <a:pt x="445" y="180"/>
                  </a:cubicBezTo>
                  <a:cubicBezTo>
                    <a:pt x="445" y="179"/>
                    <a:pt x="441" y="178"/>
                    <a:pt x="441" y="176"/>
                  </a:cubicBezTo>
                  <a:cubicBezTo>
                    <a:pt x="441" y="174"/>
                    <a:pt x="442" y="169"/>
                    <a:pt x="441" y="168"/>
                  </a:cubicBezTo>
                  <a:cubicBezTo>
                    <a:pt x="440" y="167"/>
                    <a:pt x="441" y="165"/>
                    <a:pt x="441" y="164"/>
                  </a:cubicBezTo>
                  <a:cubicBezTo>
                    <a:pt x="442" y="163"/>
                    <a:pt x="441" y="161"/>
                    <a:pt x="439" y="161"/>
                  </a:cubicBezTo>
                  <a:cubicBezTo>
                    <a:pt x="436" y="161"/>
                    <a:pt x="434" y="160"/>
                    <a:pt x="431" y="160"/>
                  </a:cubicBezTo>
                  <a:cubicBezTo>
                    <a:pt x="428" y="161"/>
                    <a:pt x="426" y="160"/>
                    <a:pt x="425" y="159"/>
                  </a:cubicBezTo>
                  <a:cubicBezTo>
                    <a:pt x="425" y="159"/>
                    <a:pt x="422" y="157"/>
                    <a:pt x="418" y="156"/>
                  </a:cubicBezTo>
                  <a:cubicBezTo>
                    <a:pt x="415" y="155"/>
                    <a:pt x="413" y="153"/>
                    <a:pt x="413" y="152"/>
                  </a:cubicBezTo>
                  <a:cubicBezTo>
                    <a:pt x="413" y="151"/>
                    <a:pt x="409" y="150"/>
                    <a:pt x="408" y="149"/>
                  </a:cubicBezTo>
                  <a:cubicBezTo>
                    <a:pt x="408" y="148"/>
                    <a:pt x="404" y="148"/>
                    <a:pt x="403" y="148"/>
                  </a:cubicBezTo>
                  <a:cubicBezTo>
                    <a:pt x="401" y="148"/>
                    <a:pt x="398" y="145"/>
                    <a:pt x="396" y="145"/>
                  </a:cubicBezTo>
                  <a:cubicBezTo>
                    <a:pt x="394" y="145"/>
                    <a:pt x="389" y="147"/>
                    <a:pt x="388" y="148"/>
                  </a:cubicBezTo>
                  <a:cubicBezTo>
                    <a:pt x="388" y="148"/>
                    <a:pt x="389" y="146"/>
                    <a:pt x="389" y="145"/>
                  </a:cubicBezTo>
                  <a:cubicBezTo>
                    <a:pt x="390" y="144"/>
                    <a:pt x="387" y="141"/>
                    <a:pt x="387" y="139"/>
                  </a:cubicBezTo>
                  <a:cubicBezTo>
                    <a:pt x="386" y="136"/>
                    <a:pt x="385" y="134"/>
                    <a:pt x="383" y="134"/>
                  </a:cubicBezTo>
                  <a:cubicBezTo>
                    <a:pt x="381" y="134"/>
                    <a:pt x="378" y="133"/>
                    <a:pt x="377" y="133"/>
                  </a:cubicBezTo>
                  <a:cubicBezTo>
                    <a:pt x="377" y="132"/>
                    <a:pt x="377" y="126"/>
                    <a:pt x="377" y="123"/>
                  </a:cubicBezTo>
                  <a:cubicBezTo>
                    <a:pt x="378" y="120"/>
                    <a:pt x="381" y="116"/>
                    <a:pt x="381" y="115"/>
                  </a:cubicBezTo>
                  <a:cubicBezTo>
                    <a:pt x="381" y="113"/>
                    <a:pt x="383" y="112"/>
                    <a:pt x="384" y="112"/>
                  </a:cubicBezTo>
                  <a:cubicBezTo>
                    <a:pt x="386" y="111"/>
                    <a:pt x="385" y="108"/>
                    <a:pt x="386" y="108"/>
                  </a:cubicBezTo>
                  <a:cubicBezTo>
                    <a:pt x="388" y="107"/>
                    <a:pt x="388" y="107"/>
                    <a:pt x="389" y="105"/>
                  </a:cubicBezTo>
                  <a:cubicBezTo>
                    <a:pt x="389" y="104"/>
                    <a:pt x="391" y="105"/>
                    <a:pt x="390" y="104"/>
                  </a:cubicBezTo>
                  <a:cubicBezTo>
                    <a:pt x="389" y="103"/>
                    <a:pt x="390" y="102"/>
                    <a:pt x="392" y="102"/>
                  </a:cubicBezTo>
                  <a:cubicBezTo>
                    <a:pt x="395" y="102"/>
                    <a:pt x="399" y="101"/>
                    <a:pt x="398" y="99"/>
                  </a:cubicBezTo>
                  <a:cubicBezTo>
                    <a:pt x="397" y="96"/>
                    <a:pt x="391" y="98"/>
                    <a:pt x="391" y="96"/>
                  </a:cubicBezTo>
                  <a:cubicBezTo>
                    <a:pt x="391" y="94"/>
                    <a:pt x="382" y="94"/>
                    <a:pt x="383" y="93"/>
                  </a:cubicBezTo>
                  <a:cubicBezTo>
                    <a:pt x="383" y="91"/>
                    <a:pt x="391" y="93"/>
                    <a:pt x="394" y="95"/>
                  </a:cubicBezTo>
                  <a:cubicBezTo>
                    <a:pt x="397" y="96"/>
                    <a:pt x="398" y="96"/>
                    <a:pt x="400" y="95"/>
                  </a:cubicBezTo>
                  <a:cubicBezTo>
                    <a:pt x="403" y="95"/>
                    <a:pt x="401" y="92"/>
                    <a:pt x="402" y="91"/>
                  </a:cubicBezTo>
                  <a:cubicBezTo>
                    <a:pt x="402" y="90"/>
                    <a:pt x="407" y="93"/>
                    <a:pt x="409" y="92"/>
                  </a:cubicBezTo>
                  <a:cubicBezTo>
                    <a:pt x="412" y="92"/>
                    <a:pt x="414" y="86"/>
                    <a:pt x="416" y="85"/>
                  </a:cubicBezTo>
                  <a:cubicBezTo>
                    <a:pt x="419" y="83"/>
                    <a:pt x="417" y="82"/>
                    <a:pt x="412" y="82"/>
                  </a:cubicBezTo>
                  <a:cubicBezTo>
                    <a:pt x="408" y="83"/>
                    <a:pt x="406" y="81"/>
                    <a:pt x="404" y="79"/>
                  </a:cubicBezTo>
                  <a:cubicBezTo>
                    <a:pt x="401" y="78"/>
                    <a:pt x="402" y="76"/>
                    <a:pt x="404" y="77"/>
                  </a:cubicBezTo>
                  <a:cubicBezTo>
                    <a:pt x="406" y="77"/>
                    <a:pt x="412" y="81"/>
                    <a:pt x="414" y="82"/>
                  </a:cubicBezTo>
                  <a:cubicBezTo>
                    <a:pt x="416" y="82"/>
                    <a:pt x="420" y="77"/>
                    <a:pt x="422" y="76"/>
                  </a:cubicBezTo>
                  <a:cubicBezTo>
                    <a:pt x="424" y="75"/>
                    <a:pt x="420" y="74"/>
                    <a:pt x="419" y="73"/>
                  </a:cubicBezTo>
                  <a:cubicBezTo>
                    <a:pt x="418" y="72"/>
                    <a:pt x="421" y="71"/>
                    <a:pt x="423" y="71"/>
                  </a:cubicBezTo>
                  <a:cubicBezTo>
                    <a:pt x="425" y="71"/>
                    <a:pt x="425" y="73"/>
                    <a:pt x="426" y="74"/>
                  </a:cubicBezTo>
                  <a:cubicBezTo>
                    <a:pt x="427" y="74"/>
                    <a:pt x="430" y="73"/>
                    <a:pt x="432" y="73"/>
                  </a:cubicBezTo>
                  <a:cubicBezTo>
                    <a:pt x="433" y="73"/>
                    <a:pt x="431" y="71"/>
                    <a:pt x="429" y="69"/>
                  </a:cubicBezTo>
                  <a:cubicBezTo>
                    <a:pt x="426" y="68"/>
                    <a:pt x="429" y="67"/>
                    <a:pt x="430" y="68"/>
                  </a:cubicBezTo>
                  <a:cubicBezTo>
                    <a:pt x="430" y="70"/>
                    <a:pt x="432" y="69"/>
                    <a:pt x="433" y="71"/>
                  </a:cubicBezTo>
                  <a:cubicBezTo>
                    <a:pt x="435" y="74"/>
                    <a:pt x="435" y="72"/>
                    <a:pt x="438" y="71"/>
                  </a:cubicBezTo>
                  <a:cubicBezTo>
                    <a:pt x="440" y="71"/>
                    <a:pt x="441" y="69"/>
                    <a:pt x="442" y="68"/>
                  </a:cubicBezTo>
                  <a:cubicBezTo>
                    <a:pt x="444" y="66"/>
                    <a:pt x="444" y="68"/>
                    <a:pt x="445" y="66"/>
                  </a:cubicBezTo>
                  <a:cubicBezTo>
                    <a:pt x="447" y="64"/>
                    <a:pt x="445" y="62"/>
                    <a:pt x="443" y="60"/>
                  </a:cubicBezTo>
                  <a:cubicBezTo>
                    <a:pt x="441" y="59"/>
                    <a:pt x="443" y="58"/>
                    <a:pt x="441" y="57"/>
                  </a:cubicBezTo>
                  <a:cubicBezTo>
                    <a:pt x="439" y="56"/>
                    <a:pt x="439" y="54"/>
                    <a:pt x="441" y="55"/>
                  </a:cubicBezTo>
                  <a:cubicBezTo>
                    <a:pt x="443" y="55"/>
                    <a:pt x="445" y="54"/>
                    <a:pt x="446" y="53"/>
                  </a:cubicBezTo>
                  <a:cubicBezTo>
                    <a:pt x="447" y="51"/>
                    <a:pt x="443" y="51"/>
                    <a:pt x="445" y="50"/>
                  </a:cubicBezTo>
                  <a:cubicBezTo>
                    <a:pt x="447" y="49"/>
                    <a:pt x="445" y="47"/>
                    <a:pt x="443" y="47"/>
                  </a:cubicBezTo>
                  <a:cubicBezTo>
                    <a:pt x="441" y="47"/>
                    <a:pt x="439" y="46"/>
                    <a:pt x="439" y="45"/>
                  </a:cubicBezTo>
                  <a:cubicBezTo>
                    <a:pt x="439" y="43"/>
                    <a:pt x="436" y="44"/>
                    <a:pt x="434" y="43"/>
                  </a:cubicBezTo>
                  <a:cubicBezTo>
                    <a:pt x="431" y="42"/>
                    <a:pt x="427" y="42"/>
                    <a:pt x="425" y="42"/>
                  </a:cubicBezTo>
                  <a:cubicBezTo>
                    <a:pt x="424" y="42"/>
                    <a:pt x="424" y="47"/>
                    <a:pt x="426" y="47"/>
                  </a:cubicBezTo>
                  <a:cubicBezTo>
                    <a:pt x="428" y="47"/>
                    <a:pt x="429" y="49"/>
                    <a:pt x="428" y="50"/>
                  </a:cubicBezTo>
                  <a:cubicBezTo>
                    <a:pt x="426" y="50"/>
                    <a:pt x="428" y="52"/>
                    <a:pt x="427" y="52"/>
                  </a:cubicBezTo>
                  <a:cubicBezTo>
                    <a:pt x="425" y="52"/>
                    <a:pt x="424" y="51"/>
                    <a:pt x="423" y="54"/>
                  </a:cubicBezTo>
                  <a:cubicBezTo>
                    <a:pt x="423" y="57"/>
                    <a:pt x="423" y="58"/>
                    <a:pt x="421" y="59"/>
                  </a:cubicBezTo>
                  <a:cubicBezTo>
                    <a:pt x="419" y="60"/>
                    <a:pt x="420" y="56"/>
                    <a:pt x="419" y="56"/>
                  </a:cubicBezTo>
                  <a:cubicBezTo>
                    <a:pt x="417" y="56"/>
                    <a:pt x="417" y="60"/>
                    <a:pt x="418" y="60"/>
                  </a:cubicBezTo>
                  <a:cubicBezTo>
                    <a:pt x="419" y="61"/>
                    <a:pt x="419" y="62"/>
                    <a:pt x="420" y="63"/>
                  </a:cubicBezTo>
                  <a:cubicBezTo>
                    <a:pt x="420" y="65"/>
                    <a:pt x="417" y="64"/>
                    <a:pt x="416" y="66"/>
                  </a:cubicBezTo>
                  <a:cubicBezTo>
                    <a:pt x="415" y="68"/>
                    <a:pt x="415" y="65"/>
                    <a:pt x="413" y="64"/>
                  </a:cubicBezTo>
                  <a:cubicBezTo>
                    <a:pt x="412" y="62"/>
                    <a:pt x="410" y="60"/>
                    <a:pt x="410" y="58"/>
                  </a:cubicBezTo>
                  <a:cubicBezTo>
                    <a:pt x="410" y="57"/>
                    <a:pt x="411" y="56"/>
                    <a:pt x="412" y="56"/>
                  </a:cubicBezTo>
                  <a:cubicBezTo>
                    <a:pt x="413" y="56"/>
                    <a:pt x="412" y="55"/>
                    <a:pt x="412" y="53"/>
                  </a:cubicBezTo>
                  <a:cubicBezTo>
                    <a:pt x="412" y="51"/>
                    <a:pt x="410" y="51"/>
                    <a:pt x="409" y="49"/>
                  </a:cubicBezTo>
                  <a:cubicBezTo>
                    <a:pt x="407" y="47"/>
                    <a:pt x="405" y="47"/>
                    <a:pt x="404" y="48"/>
                  </a:cubicBezTo>
                  <a:cubicBezTo>
                    <a:pt x="403" y="49"/>
                    <a:pt x="403" y="51"/>
                    <a:pt x="402" y="52"/>
                  </a:cubicBezTo>
                  <a:cubicBezTo>
                    <a:pt x="400" y="52"/>
                    <a:pt x="401" y="55"/>
                    <a:pt x="400" y="56"/>
                  </a:cubicBezTo>
                  <a:cubicBezTo>
                    <a:pt x="398" y="56"/>
                    <a:pt x="399" y="50"/>
                    <a:pt x="398" y="50"/>
                  </a:cubicBezTo>
                  <a:cubicBezTo>
                    <a:pt x="397" y="49"/>
                    <a:pt x="397" y="48"/>
                    <a:pt x="399" y="47"/>
                  </a:cubicBezTo>
                  <a:cubicBezTo>
                    <a:pt x="400" y="47"/>
                    <a:pt x="401" y="45"/>
                    <a:pt x="400" y="45"/>
                  </a:cubicBezTo>
                  <a:cubicBezTo>
                    <a:pt x="398" y="45"/>
                    <a:pt x="396" y="44"/>
                    <a:pt x="395" y="43"/>
                  </a:cubicBezTo>
                  <a:cubicBezTo>
                    <a:pt x="394" y="43"/>
                    <a:pt x="392" y="45"/>
                    <a:pt x="391" y="44"/>
                  </a:cubicBezTo>
                  <a:cubicBezTo>
                    <a:pt x="390" y="43"/>
                    <a:pt x="391" y="41"/>
                    <a:pt x="391" y="40"/>
                  </a:cubicBezTo>
                  <a:cubicBezTo>
                    <a:pt x="391" y="39"/>
                    <a:pt x="393" y="40"/>
                    <a:pt x="394" y="39"/>
                  </a:cubicBezTo>
                  <a:cubicBezTo>
                    <a:pt x="395" y="37"/>
                    <a:pt x="391" y="37"/>
                    <a:pt x="391" y="36"/>
                  </a:cubicBezTo>
                  <a:cubicBezTo>
                    <a:pt x="391" y="34"/>
                    <a:pt x="387" y="33"/>
                    <a:pt x="386" y="33"/>
                  </a:cubicBezTo>
                  <a:cubicBezTo>
                    <a:pt x="385" y="32"/>
                    <a:pt x="387" y="29"/>
                    <a:pt x="387" y="28"/>
                  </a:cubicBezTo>
                  <a:cubicBezTo>
                    <a:pt x="386" y="27"/>
                    <a:pt x="382" y="23"/>
                    <a:pt x="380" y="24"/>
                  </a:cubicBezTo>
                  <a:cubicBezTo>
                    <a:pt x="378" y="24"/>
                    <a:pt x="378" y="21"/>
                    <a:pt x="379" y="21"/>
                  </a:cubicBezTo>
                  <a:cubicBezTo>
                    <a:pt x="380" y="22"/>
                    <a:pt x="381" y="21"/>
                    <a:pt x="382" y="19"/>
                  </a:cubicBezTo>
                  <a:cubicBezTo>
                    <a:pt x="384" y="17"/>
                    <a:pt x="385" y="16"/>
                    <a:pt x="383" y="15"/>
                  </a:cubicBezTo>
                  <a:cubicBezTo>
                    <a:pt x="382" y="15"/>
                    <a:pt x="381" y="14"/>
                    <a:pt x="384" y="14"/>
                  </a:cubicBezTo>
                  <a:cubicBezTo>
                    <a:pt x="386" y="14"/>
                    <a:pt x="390" y="15"/>
                    <a:pt x="392" y="14"/>
                  </a:cubicBezTo>
                  <a:cubicBezTo>
                    <a:pt x="393" y="13"/>
                    <a:pt x="397" y="7"/>
                    <a:pt x="399" y="4"/>
                  </a:cubicBezTo>
                  <a:cubicBezTo>
                    <a:pt x="401" y="2"/>
                    <a:pt x="398" y="2"/>
                    <a:pt x="394" y="2"/>
                  </a:cubicBezTo>
                  <a:cubicBezTo>
                    <a:pt x="390" y="2"/>
                    <a:pt x="389" y="1"/>
                    <a:pt x="385" y="0"/>
                  </a:cubicBezTo>
                  <a:cubicBezTo>
                    <a:pt x="382" y="0"/>
                    <a:pt x="375" y="1"/>
                    <a:pt x="375" y="2"/>
                  </a:cubicBezTo>
                  <a:cubicBezTo>
                    <a:pt x="374" y="3"/>
                    <a:pt x="376" y="4"/>
                    <a:pt x="376" y="5"/>
                  </a:cubicBezTo>
                  <a:cubicBezTo>
                    <a:pt x="376" y="6"/>
                    <a:pt x="374" y="4"/>
                    <a:pt x="373" y="5"/>
                  </a:cubicBezTo>
                  <a:cubicBezTo>
                    <a:pt x="372" y="5"/>
                    <a:pt x="373" y="7"/>
                    <a:pt x="373" y="11"/>
                  </a:cubicBezTo>
                  <a:cubicBezTo>
                    <a:pt x="372" y="15"/>
                    <a:pt x="373" y="15"/>
                    <a:pt x="375" y="16"/>
                  </a:cubicBezTo>
                  <a:cubicBezTo>
                    <a:pt x="376" y="18"/>
                    <a:pt x="375" y="20"/>
                    <a:pt x="375" y="22"/>
                  </a:cubicBezTo>
                  <a:cubicBezTo>
                    <a:pt x="375" y="25"/>
                    <a:pt x="373" y="25"/>
                    <a:pt x="372" y="25"/>
                  </a:cubicBezTo>
                  <a:cubicBezTo>
                    <a:pt x="371" y="26"/>
                    <a:pt x="374" y="27"/>
                    <a:pt x="374" y="28"/>
                  </a:cubicBezTo>
                  <a:cubicBezTo>
                    <a:pt x="373" y="30"/>
                    <a:pt x="371" y="27"/>
                    <a:pt x="370" y="28"/>
                  </a:cubicBezTo>
                  <a:cubicBezTo>
                    <a:pt x="368" y="28"/>
                    <a:pt x="367" y="32"/>
                    <a:pt x="369" y="33"/>
                  </a:cubicBezTo>
                  <a:cubicBezTo>
                    <a:pt x="370" y="35"/>
                    <a:pt x="371" y="34"/>
                    <a:pt x="370" y="36"/>
                  </a:cubicBezTo>
                  <a:cubicBezTo>
                    <a:pt x="368" y="37"/>
                    <a:pt x="367" y="39"/>
                    <a:pt x="370" y="42"/>
                  </a:cubicBezTo>
                  <a:cubicBezTo>
                    <a:pt x="373" y="44"/>
                    <a:pt x="378" y="44"/>
                    <a:pt x="380" y="45"/>
                  </a:cubicBezTo>
                  <a:cubicBezTo>
                    <a:pt x="383" y="47"/>
                    <a:pt x="379" y="46"/>
                    <a:pt x="380" y="48"/>
                  </a:cubicBezTo>
                  <a:cubicBezTo>
                    <a:pt x="381" y="50"/>
                    <a:pt x="378" y="50"/>
                    <a:pt x="379" y="52"/>
                  </a:cubicBezTo>
                  <a:cubicBezTo>
                    <a:pt x="379" y="53"/>
                    <a:pt x="380" y="53"/>
                    <a:pt x="381" y="50"/>
                  </a:cubicBezTo>
                  <a:cubicBezTo>
                    <a:pt x="382" y="48"/>
                    <a:pt x="383" y="51"/>
                    <a:pt x="383" y="53"/>
                  </a:cubicBezTo>
                  <a:cubicBezTo>
                    <a:pt x="383" y="55"/>
                    <a:pt x="381" y="54"/>
                    <a:pt x="380" y="56"/>
                  </a:cubicBezTo>
                  <a:cubicBezTo>
                    <a:pt x="378" y="58"/>
                    <a:pt x="377" y="58"/>
                    <a:pt x="375" y="58"/>
                  </a:cubicBezTo>
                  <a:cubicBezTo>
                    <a:pt x="373" y="58"/>
                    <a:pt x="374" y="61"/>
                    <a:pt x="375" y="63"/>
                  </a:cubicBezTo>
                  <a:cubicBezTo>
                    <a:pt x="376" y="65"/>
                    <a:pt x="375" y="66"/>
                    <a:pt x="372" y="65"/>
                  </a:cubicBezTo>
                  <a:cubicBezTo>
                    <a:pt x="370" y="64"/>
                    <a:pt x="368" y="63"/>
                    <a:pt x="369" y="61"/>
                  </a:cubicBezTo>
                  <a:cubicBezTo>
                    <a:pt x="371" y="59"/>
                    <a:pt x="371" y="57"/>
                    <a:pt x="370" y="57"/>
                  </a:cubicBezTo>
                  <a:cubicBezTo>
                    <a:pt x="369" y="57"/>
                    <a:pt x="365" y="57"/>
                    <a:pt x="364" y="55"/>
                  </a:cubicBezTo>
                  <a:cubicBezTo>
                    <a:pt x="363" y="53"/>
                    <a:pt x="365" y="54"/>
                    <a:pt x="368" y="55"/>
                  </a:cubicBezTo>
                  <a:cubicBezTo>
                    <a:pt x="371" y="55"/>
                    <a:pt x="368" y="52"/>
                    <a:pt x="371" y="52"/>
                  </a:cubicBezTo>
                  <a:cubicBezTo>
                    <a:pt x="373" y="52"/>
                    <a:pt x="375" y="54"/>
                    <a:pt x="376" y="52"/>
                  </a:cubicBezTo>
                  <a:cubicBezTo>
                    <a:pt x="378" y="50"/>
                    <a:pt x="375" y="47"/>
                    <a:pt x="374" y="48"/>
                  </a:cubicBezTo>
                  <a:cubicBezTo>
                    <a:pt x="372" y="48"/>
                    <a:pt x="370" y="49"/>
                    <a:pt x="370" y="47"/>
                  </a:cubicBezTo>
                  <a:cubicBezTo>
                    <a:pt x="370" y="46"/>
                    <a:pt x="372" y="47"/>
                    <a:pt x="374" y="46"/>
                  </a:cubicBezTo>
                  <a:cubicBezTo>
                    <a:pt x="375" y="46"/>
                    <a:pt x="373" y="44"/>
                    <a:pt x="371" y="45"/>
                  </a:cubicBezTo>
                  <a:cubicBezTo>
                    <a:pt x="368" y="45"/>
                    <a:pt x="367" y="45"/>
                    <a:pt x="365" y="43"/>
                  </a:cubicBezTo>
                  <a:cubicBezTo>
                    <a:pt x="363" y="41"/>
                    <a:pt x="360" y="40"/>
                    <a:pt x="359" y="45"/>
                  </a:cubicBezTo>
                  <a:cubicBezTo>
                    <a:pt x="358" y="49"/>
                    <a:pt x="355" y="47"/>
                    <a:pt x="354" y="48"/>
                  </a:cubicBezTo>
                  <a:cubicBezTo>
                    <a:pt x="353" y="50"/>
                    <a:pt x="355" y="51"/>
                    <a:pt x="358" y="51"/>
                  </a:cubicBezTo>
                  <a:cubicBezTo>
                    <a:pt x="362" y="51"/>
                    <a:pt x="364" y="54"/>
                    <a:pt x="362" y="54"/>
                  </a:cubicBezTo>
                  <a:cubicBezTo>
                    <a:pt x="361" y="54"/>
                    <a:pt x="362" y="56"/>
                    <a:pt x="360" y="55"/>
                  </a:cubicBezTo>
                  <a:cubicBezTo>
                    <a:pt x="358" y="54"/>
                    <a:pt x="357" y="55"/>
                    <a:pt x="358" y="57"/>
                  </a:cubicBezTo>
                  <a:cubicBezTo>
                    <a:pt x="359" y="58"/>
                    <a:pt x="357" y="58"/>
                    <a:pt x="358" y="60"/>
                  </a:cubicBezTo>
                  <a:cubicBezTo>
                    <a:pt x="358" y="61"/>
                    <a:pt x="355" y="60"/>
                    <a:pt x="353" y="60"/>
                  </a:cubicBezTo>
                  <a:cubicBezTo>
                    <a:pt x="350" y="60"/>
                    <a:pt x="346" y="60"/>
                    <a:pt x="343" y="61"/>
                  </a:cubicBezTo>
                  <a:cubicBezTo>
                    <a:pt x="340" y="62"/>
                    <a:pt x="336" y="61"/>
                    <a:pt x="335" y="59"/>
                  </a:cubicBezTo>
                  <a:cubicBezTo>
                    <a:pt x="333" y="58"/>
                    <a:pt x="332" y="58"/>
                    <a:pt x="329" y="58"/>
                  </a:cubicBezTo>
                  <a:cubicBezTo>
                    <a:pt x="327" y="58"/>
                    <a:pt x="328" y="56"/>
                    <a:pt x="325" y="56"/>
                  </a:cubicBezTo>
                  <a:cubicBezTo>
                    <a:pt x="322" y="55"/>
                    <a:pt x="322" y="53"/>
                    <a:pt x="322" y="51"/>
                  </a:cubicBezTo>
                  <a:cubicBezTo>
                    <a:pt x="322" y="50"/>
                    <a:pt x="316" y="50"/>
                    <a:pt x="314" y="52"/>
                  </a:cubicBezTo>
                  <a:cubicBezTo>
                    <a:pt x="312" y="53"/>
                    <a:pt x="307" y="53"/>
                    <a:pt x="306" y="55"/>
                  </a:cubicBezTo>
                  <a:cubicBezTo>
                    <a:pt x="305" y="58"/>
                    <a:pt x="307" y="57"/>
                    <a:pt x="309" y="57"/>
                  </a:cubicBezTo>
                  <a:cubicBezTo>
                    <a:pt x="310" y="57"/>
                    <a:pt x="310" y="55"/>
                    <a:pt x="313" y="56"/>
                  </a:cubicBezTo>
                  <a:cubicBezTo>
                    <a:pt x="316" y="56"/>
                    <a:pt x="319" y="52"/>
                    <a:pt x="320" y="54"/>
                  </a:cubicBezTo>
                  <a:cubicBezTo>
                    <a:pt x="321" y="55"/>
                    <a:pt x="315" y="58"/>
                    <a:pt x="312" y="58"/>
                  </a:cubicBezTo>
                  <a:cubicBezTo>
                    <a:pt x="309" y="59"/>
                    <a:pt x="309" y="61"/>
                    <a:pt x="312" y="65"/>
                  </a:cubicBezTo>
                  <a:cubicBezTo>
                    <a:pt x="315" y="69"/>
                    <a:pt x="311" y="67"/>
                    <a:pt x="311" y="69"/>
                  </a:cubicBezTo>
                  <a:cubicBezTo>
                    <a:pt x="311" y="71"/>
                    <a:pt x="306" y="68"/>
                    <a:pt x="308" y="68"/>
                  </a:cubicBezTo>
                  <a:cubicBezTo>
                    <a:pt x="310" y="67"/>
                    <a:pt x="309" y="65"/>
                    <a:pt x="307" y="63"/>
                  </a:cubicBezTo>
                  <a:cubicBezTo>
                    <a:pt x="306" y="62"/>
                    <a:pt x="304" y="63"/>
                    <a:pt x="305" y="62"/>
                  </a:cubicBezTo>
                  <a:cubicBezTo>
                    <a:pt x="305" y="61"/>
                    <a:pt x="303" y="62"/>
                    <a:pt x="301" y="61"/>
                  </a:cubicBezTo>
                  <a:cubicBezTo>
                    <a:pt x="300" y="60"/>
                    <a:pt x="299" y="59"/>
                    <a:pt x="297" y="60"/>
                  </a:cubicBezTo>
                  <a:cubicBezTo>
                    <a:pt x="295" y="61"/>
                    <a:pt x="292" y="61"/>
                    <a:pt x="287" y="61"/>
                  </a:cubicBezTo>
                  <a:cubicBezTo>
                    <a:pt x="283" y="62"/>
                    <a:pt x="274" y="62"/>
                    <a:pt x="272" y="60"/>
                  </a:cubicBezTo>
                  <a:cubicBezTo>
                    <a:pt x="271" y="59"/>
                    <a:pt x="276" y="56"/>
                    <a:pt x="278" y="56"/>
                  </a:cubicBezTo>
                  <a:cubicBezTo>
                    <a:pt x="280" y="57"/>
                    <a:pt x="279" y="55"/>
                    <a:pt x="276" y="52"/>
                  </a:cubicBezTo>
                  <a:cubicBezTo>
                    <a:pt x="273" y="50"/>
                    <a:pt x="268" y="49"/>
                    <a:pt x="268" y="50"/>
                  </a:cubicBezTo>
                  <a:cubicBezTo>
                    <a:pt x="268" y="52"/>
                    <a:pt x="265" y="51"/>
                    <a:pt x="260" y="50"/>
                  </a:cubicBezTo>
                  <a:cubicBezTo>
                    <a:pt x="256" y="49"/>
                    <a:pt x="256" y="47"/>
                    <a:pt x="253" y="47"/>
                  </a:cubicBezTo>
                  <a:cubicBezTo>
                    <a:pt x="250" y="47"/>
                    <a:pt x="246" y="46"/>
                    <a:pt x="243" y="44"/>
                  </a:cubicBezTo>
                  <a:cubicBezTo>
                    <a:pt x="240" y="41"/>
                    <a:pt x="232" y="42"/>
                    <a:pt x="231" y="44"/>
                  </a:cubicBezTo>
                  <a:cubicBezTo>
                    <a:pt x="230" y="47"/>
                    <a:pt x="228" y="47"/>
                    <a:pt x="225" y="47"/>
                  </a:cubicBezTo>
                  <a:cubicBezTo>
                    <a:pt x="223" y="47"/>
                    <a:pt x="227" y="44"/>
                    <a:pt x="226" y="43"/>
                  </a:cubicBezTo>
                  <a:cubicBezTo>
                    <a:pt x="224" y="43"/>
                    <a:pt x="226" y="40"/>
                    <a:pt x="224" y="39"/>
                  </a:cubicBezTo>
                  <a:cubicBezTo>
                    <a:pt x="222" y="39"/>
                    <a:pt x="220" y="47"/>
                    <a:pt x="217" y="47"/>
                  </a:cubicBezTo>
                  <a:cubicBezTo>
                    <a:pt x="214" y="46"/>
                    <a:pt x="212" y="38"/>
                    <a:pt x="209" y="36"/>
                  </a:cubicBezTo>
                  <a:cubicBezTo>
                    <a:pt x="206" y="34"/>
                    <a:pt x="204" y="34"/>
                    <a:pt x="206" y="37"/>
                  </a:cubicBezTo>
                  <a:cubicBezTo>
                    <a:pt x="209" y="40"/>
                    <a:pt x="204" y="38"/>
                    <a:pt x="204" y="40"/>
                  </a:cubicBezTo>
                  <a:cubicBezTo>
                    <a:pt x="205" y="42"/>
                    <a:pt x="201" y="45"/>
                    <a:pt x="201" y="44"/>
                  </a:cubicBezTo>
                  <a:cubicBezTo>
                    <a:pt x="201" y="42"/>
                    <a:pt x="198" y="41"/>
                    <a:pt x="196" y="44"/>
                  </a:cubicBezTo>
                  <a:cubicBezTo>
                    <a:pt x="193" y="47"/>
                    <a:pt x="191" y="47"/>
                    <a:pt x="191" y="46"/>
                  </a:cubicBezTo>
                  <a:cubicBezTo>
                    <a:pt x="191" y="45"/>
                    <a:pt x="182" y="49"/>
                    <a:pt x="183" y="50"/>
                  </a:cubicBezTo>
                  <a:cubicBezTo>
                    <a:pt x="183" y="52"/>
                    <a:pt x="182" y="53"/>
                    <a:pt x="179" y="52"/>
                  </a:cubicBezTo>
                  <a:cubicBezTo>
                    <a:pt x="177" y="52"/>
                    <a:pt x="179" y="51"/>
                    <a:pt x="181" y="50"/>
                  </a:cubicBezTo>
                  <a:cubicBezTo>
                    <a:pt x="183" y="49"/>
                    <a:pt x="188" y="44"/>
                    <a:pt x="191" y="44"/>
                  </a:cubicBezTo>
                  <a:cubicBezTo>
                    <a:pt x="193" y="44"/>
                    <a:pt x="198" y="41"/>
                    <a:pt x="199" y="40"/>
                  </a:cubicBezTo>
                  <a:cubicBezTo>
                    <a:pt x="199" y="39"/>
                    <a:pt x="196" y="40"/>
                    <a:pt x="194" y="40"/>
                  </a:cubicBezTo>
                  <a:cubicBezTo>
                    <a:pt x="192" y="39"/>
                    <a:pt x="189" y="41"/>
                    <a:pt x="186" y="43"/>
                  </a:cubicBezTo>
                  <a:cubicBezTo>
                    <a:pt x="183" y="44"/>
                    <a:pt x="180" y="44"/>
                    <a:pt x="180" y="45"/>
                  </a:cubicBezTo>
                  <a:cubicBezTo>
                    <a:pt x="181" y="47"/>
                    <a:pt x="178" y="45"/>
                    <a:pt x="177" y="46"/>
                  </a:cubicBezTo>
                  <a:cubicBezTo>
                    <a:pt x="176" y="48"/>
                    <a:pt x="175" y="46"/>
                    <a:pt x="176" y="46"/>
                  </a:cubicBezTo>
                  <a:cubicBezTo>
                    <a:pt x="177" y="45"/>
                    <a:pt x="173" y="44"/>
                    <a:pt x="173" y="44"/>
                  </a:cubicBezTo>
                  <a:cubicBezTo>
                    <a:pt x="173" y="45"/>
                    <a:pt x="172" y="46"/>
                    <a:pt x="170" y="46"/>
                  </a:cubicBezTo>
                  <a:cubicBezTo>
                    <a:pt x="167" y="46"/>
                    <a:pt x="164" y="48"/>
                    <a:pt x="166" y="50"/>
                  </a:cubicBezTo>
                  <a:cubicBezTo>
                    <a:pt x="168" y="51"/>
                    <a:pt x="169" y="52"/>
                    <a:pt x="168" y="52"/>
                  </a:cubicBezTo>
                  <a:cubicBezTo>
                    <a:pt x="167" y="53"/>
                    <a:pt x="164" y="50"/>
                    <a:pt x="160" y="50"/>
                  </a:cubicBezTo>
                  <a:cubicBezTo>
                    <a:pt x="156" y="51"/>
                    <a:pt x="148" y="46"/>
                    <a:pt x="148" y="45"/>
                  </a:cubicBezTo>
                  <a:cubicBezTo>
                    <a:pt x="148" y="44"/>
                    <a:pt x="143" y="45"/>
                    <a:pt x="139" y="44"/>
                  </a:cubicBezTo>
                  <a:cubicBezTo>
                    <a:pt x="138" y="44"/>
                    <a:pt x="137" y="44"/>
                    <a:pt x="137" y="44"/>
                  </a:cubicBezTo>
                  <a:cubicBezTo>
                    <a:pt x="133" y="42"/>
                    <a:pt x="128" y="40"/>
                    <a:pt x="126" y="41"/>
                  </a:cubicBezTo>
                  <a:cubicBezTo>
                    <a:pt x="123" y="41"/>
                    <a:pt x="118" y="42"/>
                    <a:pt x="116" y="41"/>
                  </a:cubicBezTo>
                  <a:cubicBezTo>
                    <a:pt x="114" y="40"/>
                    <a:pt x="112" y="39"/>
                    <a:pt x="108" y="40"/>
                  </a:cubicBezTo>
                  <a:cubicBezTo>
                    <a:pt x="104" y="40"/>
                    <a:pt x="102" y="38"/>
                    <a:pt x="97" y="37"/>
                  </a:cubicBezTo>
                  <a:cubicBezTo>
                    <a:pt x="92" y="36"/>
                    <a:pt x="86" y="37"/>
                    <a:pt x="84" y="38"/>
                  </a:cubicBezTo>
                  <a:cubicBezTo>
                    <a:pt x="83" y="38"/>
                    <a:pt x="83" y="36"/>
                    <a:pt x="81" y="36"/>
                  </a:cubicBezTo>
                  <a:cubicBezTo>
                    <a:pt x="79" y="36"/>
                    <a:pt x="80" y="35"/>
                    <a:pt x="79" y="34"/>
                  </a:cubicBezTo>
                  <a:cubicBezTo>
                    <a:pt x="78" y="32"/>
                    <a:pt x="72" y="33"/>
                    <a:pt x="70" y="34"/>
                  </a:cubicBezTo>
                  <a:cubicBezTo>
                    <a:pt x="68" y="34"/>
                    <a:pt x="68" y="33"/>
                    <a:pt x="68" y="32"/>
                  </a:cubicBezTo>
                  <a:cubicBezTo>
                    <a:pt x="68" y="31"/>
                    <a:pt x="66" y="31"/>
                    <a:pt x="65" y="32"/>
                  </a:cubicBezTo>
                  <a:cubicBezTo>
                    <a:pt x="65" y="34"/>
                    <a:pt x="62" y="34"/>
                    <a:pt x="61" y="33"/>
                  </a:cubicBezTo>
                  <a:cubicBezTo>
                    <a:pt x="60" y="32"/>
                    <a:pt x="63" y="32"/>
                    <a:pt x="63" y="31"/>
                  </a:cubicBezTo>
                  <a:cubicBezTo>
                    <a:pt x="63" y="30"/>
                    <a:pt x="60" y="29"/>
                    <a:pt x="59" y="29"/>
                  </a:cubicBezTo>
                  <a:cubicBezTo>
                    <a:pt x="58" y="28"/>
                    <a:pt x="56" y="30"/>
                    <a:pt x="54" y="32"/>
                  </a:cubicBezTo>
                  <a:cubicBezTo>
                    <a:pt x="52" y="34"/>
                    <a:pt x="48" y="34"/>
                    <a:pt x="46" y="34"/>
                  </a:cubicBezTo>
                  <a:cubicBezTo>
                    <a:pt x="44" y="34"/>
                    <a:pt x="41" y="34"/>
                    <a:pt x="41" y="35"/>
                  </a:cubicBezTo>
                  <a:cubicBezTo>
                    <a:pt x="41" y="36"/>
                    <a:pt x="44" y="36"/>
                    <a:pt x="42" y="38"/>
                  </a:cubicBezTo>
                  <a:cubicBezTo>
                    <a:pt x="41" y="40"/>
                    <a:pt x="40" y="36"/>
                    <a:pt x="39" y="37"/>
                  </a:cubicBezTo>
                  <a:cubicBezTo>
                    <a:pt x="37" y="39"/>
                    <a:pt x="32" y="39"/>
                    <a:pt x="31" y="39"/>
                  </a:cubicBezTo>
                  <a:cubicBezTo>
                    <a:pt x="30" y="39"/>
                    <a:pt x="26" y="43"/>
                    <a:pt x="25" y="44"/>
                  </a:cubicBezTo>
                  <a:cubicBezTo>
                    <a:pt x="24" y="45"/>
                    <a:pt x="26" y="46"/>
                    <a:pt x="23" y="49"/>
                  </a:cubicBezTo>
                  <a:cubicBezTo>
                    <a:pt x="20" y="53"/>
                    <a:pt x="12" y="52"/>
                    <a:pt x="10" y="52"/>
                  </a:cubicBezTo>
                  <a:cubicBezTo>
                    <a:pt x="8" y="52"/>
                    <a:pt x="9" y="54"/>
                    <a:pt x="9" y="55"/>
                  </a:cubicBezTo>
                  <a:cubicBezTo>
                    <a:pt x="8" y="56"/>
                    <a:pt x="10" y="57"/>
                    <a:pt x="14" y="59"/>
                  </a:cubicBezTo>
                  <a:cubicBezTo>
                    <a:pt x="19" y="60"/>
                    <a:pt x="22" y="66"/>
                    <a:pt x="23" y="68"/>
                  </a:cubicBezTo>
                  <a:cubicBezTo>
                    <a:pt x="23" y="69"/>
                    <a:pt x="29" y="67"/>
                    <a:pt x="31" y="68"/>
                  </a:cubicBezTo>
                  <a:cubicBezTo>
                    <a:pt x="34" y="68"/>
                    <a:pt x="31" y="71"/>
                    <a:pt x="33" y="72"/>
                  </a:cubicBezTo>
                  <a:cubicBezTo>
                    <a:pt x="35" y="73"/>
                    <a:pt x="38" y="72"/>
                    <a:pt x="38" y="73"/>
                  </a:cubicBezTo>
                  <a:cubicBezTo>
                    <a:pt x="39" y="75"/>
                    <a:pt x="35" y="73"/>
                    <a:pt x="32" y="75"/>
                  </a:cubicBezTo>
                  <a:cubicBezTo>
                    <a:pt x="30" y="77"/>
                    <a:pt x="29" y="78"/>
                    <a:pt x="28" y="76"/>
                  </a:cubicBezTo>
                  <a:cubicBezTo>
                    <a:pt x="27" y="75"/>
                    <a:pt x="23" y="76"/>
                    <a:pt x="21" y="76"/>
                  </a:cubicBezTo>
                  <a:cubicBezTo>
                    <a:pt x="19" y="76"/>
                    <a:pt x="21" y="74"/>
                    <a:pt x="21" y="73"/>
                  </a:cubicBezTo>
                  <a:cubicBezTo>
                    <a:pt x="22" y="71"/>
                    <a:pt x="19" y="71"/>
                    <a:pt x="15" y="73"/>
                  </a:cubicBezTo>
                  <a:cubicBezTo>
                    <a:pt x="11" y="75"/>
                    <a:pt x="13" y="74"/>
                    <a:pt x="12" y="76"/>
                  </a:cubicBezTo>
                  <a:cubicBezTo>
                    <a:pt x="12" y="78"/>
                    <a:pt x="10" y="75"/>
                    <a:pt x="8" y="76"/>
                  </a:cubicBezTo>
                  <a:cubicBezTo>
                    <a:pt x="5" y="78"/>
                    <a:pt x="2" y="79"/>
                    <a:pt x="1" y="80"/>
                  </a:cubicBezTo>
                  <a:cubicBezTo>
                    <a:pt x="0" y="82"/>
                    <a:pt x="6" y="83"/>
                    <a:pt x="8" y="83"/>
                  </a:cubicBezTo>
                  <a:cubicBezTo>
                    <a:pt x="11" y="84"/>
                    <a:pt x="6" y="85"/>
                    <a:pt x="7" y="86"/>
                  </a:cubicBezTo>
                  <a:cubicBezTo>
                    <a:pt x="9" y="86"/>
                    <a:pt x="8" y="88"/>
                    <a:pt x="11" y="89"/>
                  </a:cubicBezTo>
                  <a:cubicBezTo>
                    <a:pt x="14" y="91"/>
                    <a:pt x="20" y="89"/>
                    <a:pt x="22" y="89"/>
                  </a:cubicBezTo>
                  <a:cubicBezTo>
                    <a:pt x="24" y="89"/>
                    <a:pt x="25" y="91"/>
                    <a:pt x="27" y="90"/>
                  </a:cubicBezTo>
                  <a:cubicBezTo>
                    <a:pt x="28" y="89"/>
                    <a:pt x="33" y="84"/>
                    <a:pt x="36" y="87"/>
                  </a:cubicBezTo>
                  <a:cubicBezTo>
                    <a:pt x="38" y="89"/>
                    <a:pt x="33" y="89"/>
                    <a:pt x="34" y="90"/>
                  </a:cubicBezTo>
                  <a:cubicBezTo>
                    <a:pt x="36" y="92"/>
                    <a:pt x="37" y="95"/>
                    <a:pt x="35" y="97"/>
                  </a:cubicBezTo>
                  <a:cubicBezTo>
                    <a:pt x="32" y="99"/>
                    <a:pt x="30" y="98"/>
                    <a:pt x="29" y="98"/>
                  </a:cubicBezTo>
                  <a:cubicBezTo>
                    <a:pt x="27" y="98"/>
                    <a:pt x="28" y="100"/>
                    <a:pt x="26" y="102"/>
                  </a:cubicBezTo>
                  <a:cubicBezTo>
                    <a:pt x="24" y="104"/>
                    <a:pt x="22" y="100"/>
                    <a:pt x="19" y="100"/>
                  </a:cubicBezTo>
                  <a:cubicBezTo>
                    <a:pt x="17" y="100"/>
                    <a:pt x="17" y="104"/>
                    <a:pt x="17" y="105"/>
                  </a:cubicBezTo>
                  <a:cubicBezTo>
                    <a:pt x="18" y="107"/>
                    <a:pt x="13" y="105"/>
                    <a:pt x="12" y="109"/>
                  </a:cubicBezTo>
                  <a:cubicBezTo>
                    <a:pt x="11" y="113"/>
                    <a:pt x="7" y="110"/>
                    <a:pt x="10" y="114"/>
                  </a:cubicBezTo>
                  <a:cubicBezTo>
                    <a:pt x="13" y="117"/>
                    <a:pt x="12" y="115"/>
                    <a:pt x="14" y="117"/>
                  </a:cubicBezTo>
                  <a:cubicBezTo>
                    <a:pt x="17" y="118"/>
                    <a:pt x="12" y="121"/>
                    <a:pt x="14" y="121"/>
                  </a:cubicBezTo>
                  <a:cubicBezTo>
                    <a:pt x="17" y="122"/>
                    <a:pt x="19" y="126"/>
                    <a:pt x="21" y="127"/>
                  </a:cubicBezTo>
                  <a:cubicBezTo>
                    <a:pt x="22" y="129"/>
                    <a:pt x="24" y="127"/>
                    <a:pt x="27" y="127"/>
                  </a:cubicBezTo>
                  <a:cubicBezTo>
                    <a:pt x="29" y="126"/>
                    <a:pt x="28" y="123"/>
                    <a:pt x="29" y="124"/>
                  </a:cubicBezTo>
                  <a:cubicBezTo>
                    <a:pt x="31" y="126"/>
                    <a:pt x="33" y="129"/>
                    <a:pt x="31" y="130"/>
                  </a:cubicBezTo>
                  <a:cubicBezTo>
                    <a:pt x="30" y="131"/>
                    <a:pt x="31" y="134"/>
                    <a:pt x="31" y="135"/>
                  </a:cubicBezTo>
                  <a:cubicBezTo>
                    <a:pt x="31" y="137"/>
                    <a:pt x="36" y="136"/>
                    <a:pt x="36" y="135"/>
                  </a:cubicBezTo>
                  <a:cubicBezTo>
                    <a:pt x="37" y="133"/>
                    <a:pt x="41" y="133"/>
                    <a:pt x="43" y="135"/>
                  </a:cubicBezTo>
                  <a:cubicBezTo>
                    <a:pt x="46" y="138"/>
                    <a:pt x="47" y="138"/>
                    <a:pt x="47" y="136"/>
                  </a:cubicBezTo>
                  <a:cubicBezTo>
                    <a:pt x="47" y="134"/>
                    <a:pt x="49" y="132"/>
                    <a:pt x="49" y="134"/>
                  </a:cubicBezTo>
                  <a:cubicBezTo>
                    <a:pt x="49" y="135"/>
                    <a:pt x="51" y="136"/>
                    <a:pt x="54" y="134"/>
                  </a:cubicBezTo>
                  <a:cubicBezTo>
                    <a:pt x="58" y="133"/>
                    <a:pt x="56" y="134"/>
                    <a:pt x="54" y="137"/>
                  </a:cubicBezTo>
                  <a:cubicBezTo>
                    <a:pt x="52" y="140"/>
                    <a:pt x="54" y="144"/>
                    <a:pt x="53" y="145"/>
                  </a:cubicBezTo>
                  <a:cubicBezTo>
                    <a:pt x="51" y="145"/>
                    <a:pt x="49" y="150"/>
                    <a:pt x="46" y="150"/>
                  </a:cubicBezTo>
                  <a:cubicBezTo>
                    <a:pt x="43" y="150"/>
                    <a:pt x="38" y="156"/>
                    <a:pt x="38" y="157"/>
                  </a:cubicBezTo>
                  <a:cubicBezTo>
                    <a:pt x="37" y="158"/>
                    <a:pt x="31" y="155"/>
                    <a:pt x="30" y="158"/>
                  </a:cubicBezTo>
                  <a:cubicBezTo>
                    <a:pt x="29" y="160"/>
                    <a:pt x="25" y="162"/>
                    <a:pt x="26" y="163"/>
                  </a:cubicBezTo>
                  <a:cubicBezTo>
                    <a:pt x="27" y="164"/>
                    <a:pt x="32" y="161"/>
                    <a:pt x="32" y="160"/>
                  </a:cubicBezTo>
                  <a:cubicBezTo>
                    <a:pt x="32" y="159"/>
                    <a:pt x="33" y="159"/>
                    <a:pt x="34" y="160"/>
                  </a:cubicBezTo>
                  <a:cubicBezTo>
                    <a:pt x="35" y="161"/>
                    <a:pt x="37" y="159"/>
                    <a:pt x="38" y="159"/>
                  </a:cubicBezTo>
                  <a:cubicBezTo>
                    <a:pt x="39" y="158"/>
                    <a:pt x="41" y="158"/>
                    <a:pt x="42" y="158"/>
                  </a:cubicBezTo>
                  <a:cubicBezTo>
                    <a:pt x="43" y="158"/>
                    <a:pt x="43" y="157"/>
                    <a:pt x="46" y="156"/>
                  </a:cubicBezTo>
                  <a:cubicBezTo>
                    <a:pt x="50" y="156"/>
                    <a:pt x="49" y="155"/>
                    <a:pt x="50" y="153"/>
                  </a:cubicBezTo>
                  <a:cubicBezTo>
                    <a:pt x="50" y="152"/>
                    <a:pt x="57" y="148"/>
                    <a:pt x="59" y="148"/>
                  </a:cubicBezTo>
                  <a:cubicBezTo>
                    <a:pt x="60" y="148"/>
                    <a:pt x="59" y="145"/>
                    <a:pt x="61" y="145"/>
                  </a:cubicBezTo>
                  <a:cubicBezTo>
                    <a:pt x="62" y="145"/>
                    <a:pt x="65" y="143"/>
                    <a:pt x="67" y="142"/>
                  </a:cubicBezTo>
                  <a:cubicBezTo>
                    <a:pt x="68" y="140"/>
                    <a:pt x="69" y="141"/>
                    <a:pt x="70" y="140"/>
                  </a:cubicBezTo>
                  <a:cubicBezTo>
                    <a:pt x="72" y="140"/>
                    <a:pt x="71" y="137"/>
                    <a:pt x="72" y="136"/>
                  </a:cubicBezTo>
                  <a:cubicBezTo>
                    <a:pt x="74" y="136"/>
                    <a:pt x="75" y="135"/>
                    <a:pt x="75" y="134"/>
                  </a:cubicBezTo>
                  <a:cubicBezTo>
                    <a:pt x="75" y="133"/>
                    <a:pt x="71" y="133"/>
                    <a:pt x="71" y="132"/>
                  </a:cubicBezTo>
                  <a:cubicBezTo>
                    <a:pt x="70" y="131"/>
                    <a:pt x="74" y="128"/>
                    <a:pt x="75" y="128"/>
                  </a:cubicBezTo>
                  <a:cubicBezTo>
                    <a:pt x="76" y="128"/>
                    <a:pt x="78" y="127"/>
                    <a:pt x="78" y="125"/>
                  </a:cubicBezTo>
                  <a:cubicBezTo>
                    <a:pt x="78" y="123"/>
                    <a:pt x="80" y="123"/>
                    <a:pt x="82" y="121"/>
                  </a:cubicBezTo>
                  <a:cubicBezTo>
                    <a:pt x="83" y="120"/>
                    <a:pt x="83" y="118"/>
                    <a:pt x="84" y="118"/>
                  </a:cubicBezTo>
                  <a:cubicBezTo>
                    <a:pt x="86" y="118"/>
                    <a:pt x="87" y="116"/>
                    <a:pt x="89" y="115"/>
                  </a:cubicBezTo>
                  <a:cubicBezTo>
                    <a:pt x="90" y="114"/>
                    <a:pt x="89" y="116"/>
                    <a:pt x="92" y="116"/>
                  </a:cubicBezTo>
                  <a:cubicBezTo>
                    <a:pt x="95" y="117"/>
                    <a:pt x="94" y="119"/>
                    <a:pt x="92" y="118"/>
                  </a:cubicBezTo>
                  <a:cubicBezTo>
                    <a:pt x="90" y="117"/>
                    <a:pt x="89" y="117"/>
                    <a:pt x="87" y="119"/>
                  </a:cubicBezTo>
                  <a:cubicBezTo>
                    <a:pt x="85" y="121"/>
                    <a:pt x="86" y="122"/>
                    <a:pt x="85" y="124"/>
                  </a:cubicBezTo>
                  <a:cubicBezTo>
                    <a:pt x="83" y="126"/>
                    <a:pt x="83" y="128"/>
                    <a:pt x="85" y="128"/>
                  </a:cubicBezTo>
                  <a:cubicBezTo>
                    <a:pt x="87" y="128"/>
                    <a:pt x="85" y="130"/>
                    <a:pt x="83" y="130"/>
                  </a:cubicBezTo>
                  <a:cubicBezTo>
                    <a:pt x="81" y="131"/>
                    <a:pt x="83" y="132"/>
                    <a:pt x="85" y="132"/>
                  </a:cubicBezTo>
                  <a:cubicBezTo>
                    <a:pt x="88" y="132"/>
                    <a:pt x="92" y="128"/>
                    <a:pt x="95" y="126"/>
                  </a:cubicBezTo>
                  <a:cubicBezTo>
                    <a:pt x="99" y="124"/>
                    <a:pt x="102" y="126"/>
                    <a:pt x="103" y="126"/>
                  </a:cubicBezTo>
                  <a:cubicBezTo>
                    <a:pt x="104" y="126"/>
                    <a:pt x="101" y="124"/>
                    <a:pt x="103" y="123"/>
                  </a:cubicBezTo>
                  <a:cubicBezTo>
                    <a:pt x="104" y="123"/>
                    <a:pt x="101" y="122"/>
                    <a:pt x="100" y="120"/>
                  </a:cubicBezTo>
                  <a:cubicBezTo>
                    <a:pt x="100" y="118"/>
                    <a:pt x="102" y="119"/>
                    <a:pt x="102" y="118"/>
                  </a:cubicBezTo>
                  <a:cubicBezTo>
                    <a:pt x="103" y="116"/>
                    <a:pt x="104" y="117"/>
                    <a:pt x="105" y="117"/>
                  </a:cubicBezTo>
                  <a:cubicBezTo>
                    <a:pt x="106" y="118"/>
                    <a:pt x="108" y="117"/>
                    <a:pt x="109" y="119"/>
                  </a:cubicBezTo>
                  <a:cubicBezTo>
                    <a:pt x="110" y="121"/>
                    <a:pt x="111" y="118"/>
                    <a:pt x="113" y="120"/>
                  </a:cubicBezTo>
                  <a:cubicBezTo>
                    <a:pt x="115" y="121"/>
                    <a:pt x="112" y="121"/>
                    <a:pt x="110" y="121"/>
                  </a:cubicBezTo>
                  <a:cubicBezTo>
                    <a:pt x="109" y="122"/>
                    <a:pt x="110" y="125"/>
                    <a:pt x="111" y="123"/>
                  </a:cubicBezTo>
                  <a:cubicBezTo>
                    <a:pt x="112" y="122"/>
                    <a:pt x="114" y="121"/>
                    <a:pt x="115" y="122"/>
                  </a:cubicBezTo>
                  <a:cubicBezTo>
                    <a:pt x="116" y="124"/>
                    <a:pt x="117" y="123"/>
                    <a:pt x="118" y="122"/>
                  </a:cubicBezTo>
                  <a:cubicBezTo>
                    <a:pt x="119" y="121"/>
                    <a:pt x="119" y="122"/>
                    <a:pt x="119" y="123"/>
                  </a:cubicBezTo>
                  <a:cubicBezTo>
                    <a:pt x="119" y="124"/>
                    <a:pt x="122" y="124"/>
                    <a:pt x="125" y="125"/>
                  </a:cubicBezTo>
                  <a:cubicBezTo>
                    <a:pt x="128" y="125"/>
                    <a:pt x="135" y="125"/>
                    <a:pt x="136" y="125"/>
                  </a:cubicBezTo>
                  <a:cubicBezTo>
                    <a:pt x="138" y="124"/>
                    <a:pt x="137" y="127"/>
                    <a:pt x="141" y="128"/>
                  </a:cubicBezTo>
                  <a:cubicBezTo>
                    <a:pt x="144" y="128"/>
                    <a:pt x="145" y="124"/>
                    <a:pt x="147" y="126"/>
                  </a:cubicBezTo>
                  <a:cubicBezTo>
                    <a:pt x="149" y="127"/>
                    <a:pt x="147" y="128"/>
                    <a:pt x="146" y="129"/>
                  </a:cubicBezTo>
                  <a:cubicBezTo>
                    <a:pt x="145" y="130"/>
                    <a:pt x="147" y="130"/>
                    <a:pt x="148" y="131"/>
                  </a:cubicBezTo>
                  <a:cubicBezTo>
                    <a:pt x="150" y="131"/>
                    <a:pt x="153" y="132"/>
                    <a:pt x="154" y="133"/>
                  </a:cubicBezTo>
                  <a:cubicBezTo>
                    <a:pt x="156" y="135"/>
                    <a:pt x="157" y="137"/>
                    <a:pt x="160" y="138"/>
                  </a:cubicBezTo>
                  <a:cubicBezTo>
                    <a:pt x="164" y="140"/>
                    <a:pt x="161" y="134"/>
                    <a:pt x="163" y="136"/>
                  </a:cubicBezTo>
                  <a:cubicBezTo>
                    <a:pt x="166" y="138"/>
                    <a:pt x="165" y="136"/>
                    <a:pt x="168" y="138"/>
                  </a:cubicBezTo>
                  <a:cubicBezTo>
                    <a:pt x="170" y="140"/>
                    <a:pt x="169" y="137"/>
                    <a:pt x="168" y="134"/>
                  </a:cubicBezTo>
                  <a:cubicBezTo>
                    <a:pt x="167" y="130"/>
                    <a:pt x="169" y="133"/>
                    <a:pt x="170" y="134"/>
                  </a:cubicBezTo>
                  <a:cubicBezTo>
                    <a:pt x="171" y="136"/>
                    <a:pt x="171" y="139"/>
                    <a:pt x="170" y="141"/>
                  </a:cubicBezTo>
                  <a:cubicBezTo>
                    <a:pt x="170" y="143"/>
                    <a:pt x="166" y="141"/>
                    <a:pt x="167" y="140"/>
                  </a:cubicBezTo>
                  <a:cubicBezTo>
                    <a:pt x="167" y="139"/>
                    <a:pt x="163" y="139"/>
                    <a:pt x="163" y="141"/>
                  </a:cubicBezTo>
                  <a:cubicBezTo>
                    <a:pt x="163" y="143"/>
                    <a:pt x="165" y="146"/>
                    <a:pt x="167" y="146"/>
                  </a:cubicBezTo>
                  <a:cubicBezTo>
                    <a:pt x="169" y="146"/>
                    <a:pt x="168" y="149"/>
                    <a:pt x="169" y="149"/>
                  </a:cubicBezTo>
                  <a:cubicBezTo>
                    <a:pt x="170" y="150"/>
                    <a:pt x="170" y="153"/>
                    <a:pt x="171" y="152"/>
                  </a:cubicBezTo>
                  <a:cubicBezTo>
                    <a:pt x="172" y="152"/>
                    <a:pt x="172" y="148"/>
                    <a:pt x="171" y="147"/>
                  </a:cubicBezTo>
                  <a:cubicBezTo>
                    <a:pt x="170" y="145"/>
                    <a:pt x="170" y="143"/>
                    <a:pt x="172" y="143"/>
                  </a:cubicBezTo>
                  <a:cubicBezTo>
                    <a:pt x="173" y="144"/>
                    <a:pt x="172" y="146"/>
                    <a:pt x="172" y="147"/>
                  </a:cubicBezTo>
                  <a:cubicBezTo>
                    <a:pt x="173" y="148"/>
                    <a:pt x="174" y="146"/>
                    <a:pt x="175" y="145"/>
                  </a:cubicBezTo>
                  <a:cubicBezTo>
                    <a:pt x="177" y="144"/>
                    <a:pt x="175" y="142"/>
                    <a:pt x="175" y="141"/>
                  </a:cubicBezTo>
                  <a:cubicBezTo>
                    <a:pt x="176" y="139"/>
                    <a:pt x="178" y="142"/>
                    <a:pt x="178" y="144"/>
                  </a:cubicBezTo>
                  <a:cubicBezTo>
                    <a:pt x="179" y="146"/>
                    <a:pt x="177" y="146"/>
                    <a:pt x="177" y="148"/>
                  </a:cubicBezTo>
                  <a:cubicBezTo>
                    <a:pt x="177" y="149"/>
                    <a:pt x="174" y="148"/>
                    <a:pt x="174" y="149"/>
                  </a:cubicBezTo>
                  <a:cubicBezTo>
                    <a:pt x="173" y="150"/>
                    <a:pt x="173" y="154"/>
                    <a:pt x="174" y="154"/>
                  </a:cubicBezTo>
                  <a:cubicBezTo>
                    <a:pt x="175" y="154"/>
                    <a:pt x="176" y="150"/>
                    <a:pt x="176" y="152"/>
                  </a:cubicBezTo>
                  <a:cubicBezTo>
                    <a:pt x="177" y="154"/>
                    <a:pt x="179" y="150"/>
                    <a:pt x="180" y="152"/>
                  </a:cubicBezTo>
                  <a:cubicBezTo>
                    <a:pt x="180" y="154"/>
                    <a:pt x="183" y="156"/>
                    <a:pt x="184" y="155"/>
                  </a:cubicBezTo>
                  <a:cubicBezTo>
                    <a:pt x="185" y="155"/>
                    <a:pt x="184" y="153"/>
                    <a:pt x="182" y="153"/>
                  </a:cubicBezTo>
                  <a:cubicBezTo>
                    <a:pt x="180" y="153"/>
                    <a:pt x="181" y="150"/>
                    <a:pt x="182" y="150"/>
                  </a:cubicBezTo>
                  <a:cubicBezTo>
                    <a:pt x="184" y="150"/>
                    <a:pt x="186" y="154"/>
                    <a:pt x="186" y="155"/>
                  </a:cubicBezTo>
                  <a:cubicBezTo>
                    <a:pt x="186" y="156"/>
                    <a:pt x="185" y="156"/>
                    <a:pt x="183" y="158"/>
                  </a:cubicBezTo>
                  <a:cubicBezTo>
                    <a:pt x="182" y="159"/>
                    <a:pt x="180" y="155"/>
                    <a:pt x="179" y="155"/>
                  </a:cubicBezTo>
                  <a:cubicBezTo>
                    <a:pt x="178" y="155"/>
                    <a:pt x="179" y="158"/>
                    <a:pt x="180" y="159"/>
                  </a:cubicBezTo>
                  <a:cubicBezTo>
                    <a:pt x="180" y="161"/>
                    <a:pt x="178" y="163"/>
                    <a:pt x="180" y="164"/>
                  </a:cubicBezTo>
                  <a:cubicBezTo>
                    <a:pt x="182" y="166"/>
                    <a:pt x="181" y="164"/>
                    <a:pt x="181" y="163"/>
                  </a:cubicBezTo>
                  <a:cubicBezTo>
                    <a:pt x="182" y="162"/>
                    <a:pt x="183" y="163"/>
                    <a:pt x="184" y="164"/>
                  </a:cubicBezTo>
                  <a:cubicBezTo>
                    <a:pt x="185" y="164"/>
                    <a:pt x="185" y="162"/>
                    <a:pt x="185" y="161"/>
                  </a:cubicBezTo>
                  <a:cubicBezTo>
                    <a:pt x="185" y="160"/>
                    <a:pt x="187" y="160"/>
                    <a:pt x="188" y="162"/>
                  </a:cubicBezTo>
                  <a:cubicBezTo>
                    <a:pt x="189" y="163"/>
                    <a:pt x="189" y="160"/>
                    <a:pt x="190" y="160"/>
                  </a:cubicBezTo>
                  <a:cubicBezTo>
                    <a:pt x="192" y="161"/>
                    <a:pt x="191" y="163"/>
                    <a:pt x="191" y="164"/>
                  </a:cubicBezTo>
                  <a:cubicBezTo>
                    <a:pt x="191" y="165"/>
                    <a:pt x="193" y="163"/>
                    <a:pt x="193" y="164"/>
                  </a:cubicBezTo>
                  <a:cubicBezTo>
                    <a:pt x="193" y="165"/>
                    <a:pt x="193" y="165"/>
                    <a:pt x="193" y="165"/>
                  </a:cubicBezTo>
                  <a:cubicBezTo>
                    <a:pt x="193" y="166"/>
                    <a:pt x="194" y="167"/>
                    <a:pt x="195" y="168"/>
                  </a:cubicBezTo>
                  <a:cubicBezTo>
                    <a:pt x="197" y="169"/>
                    <a:pt x="193" y="169"/>
                    <a:pt x="194" y="170"/>
                  </a:cubicBezTo>
                  <a:cubicBezTo>
                    <a:pt x="195" y="171"/>
                    <a:pt x="194" y="172"/>
                    <a:pt x="195" y="174"/>
                  </a:cubicBezTo>
                  <a:cubicBezTo>
                    <a:pt x="196" y="175"/>
                    <a:pt x="198" y="174"/>
                    <a:pt x="199" y="173"/>
                  </a:cubicBezTo>
                  <a:cubicBezTo>
                    <a:pt x="200" y="172"/>
                    <a:pt x="201" y="175"/>
                    <a:pt x="200" y="176"/>
                  </a:cubicBezTo>
                  <a:cubicBezTo>
                    <a:pt x="199" y="178"/>
                    <a:pt x="201" y="179"/>
                    <a:pt x="202" y="178"/>
                  </a:cubicBezTo>
                  <a:cubicBezTo>
                    <a:pt x="203" y="177"/>
                    <a:pt x="206" y="180"/>
                    <a:pt x="207" y="181"/>
                  </a:cubicBezTo>
                  <a:cubicBezTo>
                    <a:pt x="208" y="181"/>
                    <a:pt x="209" y="183"/>
                    <a:pt x="207" y="183"/>
                  </a:cubicBezTo>
                  <a:cubicBezTo>
                    <a:pt x="205" y="183"/>
                    <a:pt x="206" y="186"/>
                    <a:pt x="207" y="186"/>
                  </a:cubicBezTo>
                  <a:cubicBezTo>
                    <a:pt x="208" y="186"/>
                    <a:pt x="208" y="188"/>
                    <a:pt x="208" y="189"/>
                  </a:cubicBezTo>
                  <a:cubicBezTo>
                    <a:pt x="208" y="190"/>
                    <a:pt x="212" y="191"/>
                    <a:pt x="213" y="191"/>
                  </a:cubicBezTo>
                  <a:cubicBezTo>
                    <a:pt x="215" y="190"/>
                    <a:pt x="216" y="192"/>
                    <a:pt x="217" y="193"/>
                  </a:cubicBezTo>
                  <a:cubicBezTo>
                    <a:pt x="218" y="194"/>
                    <a:pt x="220" y="195"/>
                    <a:pt x="221" y="194"/>
                  </a:cubicBezTo>
                  <a:cubicBezTo>
                    <a:pt x="222" y="193"/>
                    <a:pt x="223" y="196"/>
                    <a:pt x="223" y="197"/>
                  </a:cubicBezTo>
                  <a:cubicBezTo>
                    <a:pt x="223" y="199"/>
                    <a:pt x="226" y="198"/>
                    <a:pt x="227" y="198"/>
                  </a:cubicBezTo>
                  <a:cubicBezTo>
                    <a:pt x="228" y="198"/>
                    <a:pt x="229" y="200"/>
                    <a:pt x="230" y="199"/>
                  </a:cubicBezTo>
                  <a:cubicBezTo>
                    <a:pt x="232" y="199"/>
                    <a:pt x="233" y="202"/>
                    <a:pt x="234" y="204"/>
                  </a:cubicBezTo>
                  <a:cubicBezTo>
                    <a:pt x="234" y="204"/>
                    <a:pt x="234" y="205"/>
                    <a:pt x="235" y="205"/>
                  </a:cubicBezTo>
                  <a:cubicBezTo>
                    <a:pt x="236" y="207"/>
                    <a:pt x="235" y="208"/>
                    <a:pt x="235" y="210"/>
                  </a:cubicBezTo>
                  <a:cubicBezTo>
                    <a:pt x="236" y="212"/>
                    <a:pt x="236" y="215"/>
                    <a:pt x="234" y="215"/>
                  </a:cubicBezTo>
                  <a:cubicBezTo>
                    <a:pt x="232" y="215"/>
                    <a:pt x="232" y="213"/>
                    <a:pt x="233" y="213"/>
                  </a:cubicBezTo>
                  <a:cubicBezTo>
                    <a:pt x="234" y="212"/>
                    <a:pt x="234" y="210"/>
                    <a:pt x="233" y="210"/>
                  </a:cubicBezTo>
                  <a:cubicBezTo>
                    <a:pt x="232" y="210"/>
                    <a:pt x="232" y="209"/>
                    <a:pt x="232" y="208"/>
                  </a:cubicBezTo>
                  <a:cubicBezTo>
                    <a:pt x="232" y="207"/>
                    <a:pt x="232" y="206"/>
                    <a:pt x="232" y="206"/>
                  </a:cubicBezTo>
                  <a:cubicBezTo>
                    <a:pt x="233" y="204"/>
                    <a:pt x="230" y="205"/>
                    <a:pt x="229" y="204"/>
                  </a:cubicBezTo>
                  <a:cubicBezTo>
                    <a:pt x="227" y="202"/>
                    <a:pt x="224" y="202"/>
                    <a:pt x="223" y="201"/>
                  </a:cubicBezTo>
                  <a:cubicBezTo>
                    <a:pt x="222" y="199"/>
                    <a:pt x="219" y="194"/>
                    <a:pt x="217" y="194"/>
                  </a:cubicBezTo>
                  <a:cubicBezTo>
                    <a:pt x="215" y="194"/>
                    <a:pt x="213" y="194"/>
                    <a:pt x="210" y="193"/>
                  </a:cubicBezTo>
                  <a:cubicBezTo>
                    <a:pt x="208" y="191"/>
                    <a:pt x="207" y="191"/>
                    <a:pt x="205" y="192"/>
                  </a:cubicBezTo>
                  <a:cubicBezTo>
                    <a:pt x="203" y="193"/>
                    <a:pt x="207" y="193"/>
                    <a:pt x="207" y="194"/>
                  </a:cubicBezTo>
                  <a:cubicBezTo>
                    <a:pt x="206" y="195"/>
                    <a:pt x="208" y="196"/>
                    <a:pt x="209" y="196"/>
                  </a:cubicBezTo>
                  <a:cubicBezTo>
                    <a:pt x="210" y="196"/>
                    <a:pt x="211" y="198"/>
                    <a:pt x="212" y="199"/>
                  </a:cubicBezTo>
                  <a:cubicBezTo>
                    <a:pt x="214" y="199"/>
                    <a:pt x="214" y="201"/>
                    <a:pt x="216" y="201"/>
                  </a:cubicBezTo>
                  <a:cubicBezTo>
                    <a:pt x="217" y="201"/>
                    <a:pt x="218" y="203"/>
                    <a:pt x="219" y="204"/>
                  </a:cubicBezTo>
                  <a:cubicBezTo>
                    <a:pt x="219" y="205"/>
                    <a:pt x="221" y="204"/>
                    <a:pt x="221" y="205"/>
                  </a:cubicBezTo>
                  <a:cubicBezTo>
                    <a:pt x="221" y="206"/>
                    <a:pt x="223" y="207"/>
                    <a:pt x="223" y="208"/>
                  </a:cubicBezTo>
                  <a:cubicBezTo>
                    <a:pt x="224" y="208"/>
                    <a:pt x="224" y="208"/>
                    <a:pt x="224" y="208"/>
                  </a:cubicBezTo>
                  <a:cubicBezTo>
                    <a:pt x="224" y="209"/>
                    <a:pt x="224" y="213"/>
                    <a:pt x="226" y="215"/>
                  </a:cubicBezTo>
                  <a:cubicBezTo>
                    <a:pt x="228" y="217"/>
                    <a:pt x="227" y="219"/>
                    <a:pt x="228" y="220"/>
                  </a:cubicBezTo>
                  <a:cubicBezTo>
                    <a:pt x="230" y="221"/>
                    <a:pt x="230" y="222"/>
                    <a:pt x="228" y="221"/>
                  </a:cubicBezTo>
                  <a:cubicBezTo>
                    <a:pt x="227" y="221"/>
                    <a:pt x="228" y="223"/>
                    <a:pt x="227" y="226"/>
                  </a:cubicBezTo>
                  <a:cubicBezTo>
                    <a:pt x="227" y="229"/>
                    <a:pt x="227" y="236"/>
                    <a:pt x="227" y="239"/>
                  </a:cubicBezTo>
                  <a:cubicBezTo>
                    <a:pt x="226" y="241"/>
                    <a:pt x="224" y="244"/>
                    <a:pt x="225" y="247"/>
                  </a:cubicBezTo>
                  <a:cubicBezTo>
                    <a:pt x="227" y="249"/>
                    <a:pt x="228" y="252"/>
                    <a:pt x="227" y="255"/>
                  </a:cubicBezTo>
                  <a:cubicBezTo>
                    <a:pt x="226" y="258"/>
                    <a:pt x="226" y="259"/>
                    <a:pt x="228" y="262"/>
                  </a:cubicBezTo>
                  <a:cubicBezTo>
                    <a:pt x="229" y="264"/>
                    <a:pt x="228" y="267"/>
                    <a:pt x="229" y="268"/>
                  </a:cubicBezTo>
                  <a:cubicBezTo>
                    <a:pt x="230" y="269"/>
                    <a:pt x="232" y="271"/>
                    <a:pt x="233" y="273"/>
                  </a:cubicBezTo>
                  <a:cubicBezTo>
                    <a:pt x="234" y="275"/>
                    <a:pt x="235" y="273"/>
                    <a:pt x="236" y="276"/>
                  </a:cubicBezTo>
                  <a:cubicBezTo>
                    <a:pt x="236" y="278"/>
                    <a:pt x="236" y="278"/>
                    <a:pt x="238" y="279"/>
                  </a:cubicBezTo>
                  <a:cubicBezTo>
                    <a:pt x="239" y="279"/>
                    <a:pt x="238" y="282"/>
                    <a:pt x="238" y="283"/>
                  </a:cubicBezTo>
                  <a:cubicBezTo>
                    <a:pt x="238" y="284"/>
                    <a:pt x="241" y="286"/>
                    <a:pt x="244" y="288"/>
                  </a:cubicBezTo>
                  <a:cubicBezTo>
                    <a:pt x="247" y="291"/>
                    <a:pt x="244" y="293"/>
                    <a:pt x="246" y="293"/>
                  </a:cubicBezTo>
                  <a:cubicBezTo>
                    <a:pt x="248" y="293"/>
                    <a:pt x="250" y="294"/>
                    <a:pt x="253" y="296"/>
                  </a:cubicBezTo>
                  <a:cubicBezTo>
                    <a:pt x="255" y="297"/>
                    <a:pt x="255" y="296"/>
                    <a:pt x="257" y="297"/>
                  </a:cubicBezTo>
                  <a:cubicBezTo>
                    <a:pt x="258" y="297"/>
                    <a:pt x="261" y="300"/>
                    <a:pt x="262" y="302"/>
                  </a:cubicBezTo>
                  <a:cubicBezTo>
                    <a:pt x="262" y="303"/>
                    <a:pt x="262" y="304"/>
                    <a:pt x="263" y="306"/>
                  </a:cubicBezTo>
                  <a:cubicBezTo>
                    <a:pt x="263" y="307"/>
                    <a:pt x="264" y="308"/>
                    <a:pt x="266" y="310"/>
                  </a:cubicBezTo>
                  <a:cubicBezTo>
                    <a:pt x="268" y="313"/>
                    <a:pt x="270" y="318"/>
                    <a:pt x="270" y="320"/>
                  </a:cubicBezTo>
                  <a:cubicBezTo>
                    <a:pt x="270" y="322"/>
                    <a:pt x="273" y="323"/>
                    <a:pt x="276" y="325"/>
                  </a:cubicBezTo>
                  <a:cubicBezTo>
                    <a:pt x="279" y="327"/>
                    <a:pt x="279" y="331"/>
                    <a:pt x="279" y="332"/>
                  </a:cubicBezTo>
                  <a:cubicBezTo>
                    <a:pt x="278" y="333"/>
                    <a:pt x="275" y="331"/>
                    <a:pt x="275" y="332"/>
                  </a:cubicBezTo>
                  <a:cubicBezTo>
                    <a:pt x="274" y="333"/>
                    <a:pt x="279" y="337"/>
                    <a:pt x="281" y="337"/>
                  </a:cubicBezTo>
                  <a:cubicBezTo>
                    <a:pt x="283" y="337"/>
                    <a:pt x="284" y="338"/>
                    <a:pt x="287" y="340"/>
                  </a:cubicBezTo>
                  <a:cubicBezTo>
                    <a:pt x="289" y="343"/>
                    <a:pt x="289" y="346"/>
                    <a:pt x="288" y="347"/>
                  </a:cubicBezTo>
                  <a:cubicBezTo>
                    <a:pt x="287" y="348"/>
                    <a:pt x="290" y="349"/>
                    <a:pt x="294" y="352"/>
                  </a:cubicBezTo>
                  <a:cubicBezTo>
                    <a:pt x="298" y="354"/>
                    <a:pt x="299" y="357"/>
                    <a:pt x="299" y="358"/>
                  </a:cubicBezTo>
                  <a:cubicBezTo>
                    <a:pt x="300" y="360"/>
                    <a:pt x="301" y="359"/>
                    <a:pt x="302" y="357"/>
                  </a:cubicBezTo>
                  <a:cubicBezTo>
                    <a:pt x="302" y="355"/>
                    <a:pt x="301" y="355"/>
                    <a:pt x="301" y="353"/>
                  </a:cubicBezTo>
                  <a:cubicBezTo>
                    <a:pt x="301" y="351"/>
                    <a:pt x="298" y="351"/>
                    <a:pt x="296" y="351"/>
                  </a:cubicBezTo>
                  <a:cubicBezTo>
                    <a:pt x="295" y="351"/>
                    <a:pt x="297" y="348"/>
                    <a:pt x="295" y="346"/>
                  </a:cubicBezTo>
                  <a:cubicBezTo>
                    <a:pt x="294" y="345"/>
                    <a:pt x="293" y="342"/>
                    <a:pt x="292" y="339"/>
                  </a:cubicBezTo>
                  <a:cubicBezTo>
                    <a:pt x="291" y="337"/>
                    <a:pt x="288" y="334"/>
                    <a:pt x="286" y="331"/>
                  </a:cubicBezTo>
                  <a:cubicBezTo>
                    <a:pt x="285" y="329"/>
                    <a:pt x="283" y="327"/>
                    <a:pt x="282" y="326"/>
                  </a:cubicBezTo>
                  <a:cubicBezTo>
                    <a:pt x="281" y="325"/>
                    <a:pt x="284" y="324"/>
                    <a:pt x="283" y="323"/>
                  </a:cubicBezTo>
                  <a:cubicBezTo>
                    <a:pt x="282" y="322"/>
                    <a:pt x="280" y="322"/>
                    <a:pt x="279" y="321"/>
                  </a:cubicBezTo>
                  <a:cubicBezTo>
                    <a:pt x="277" y="321"/>
                    <a:pt x="276" y="319"/>
                    <a:pt x="276" y="317"/>
                  </a:cubicBezTo>
                  <a:cubicBezTo>
                    <a:pt x="276" y="316"/>
                    <a:pt x="275" y="311"/>
                    <a:pt x="274" y="310"/>
                  </a:cubicBezTo>
                  <a:cubicBezTo>
                    <a:pt x="274" y="308"/>
                    <a:pt x="275" y="309"/>
                    <a:pt x="276" y="309"/>
                  </a:cubicBezTo>
                  <a:cubicBezTo>
                    <a:pt x="277" y="310"/>
                    <a:pt x="277" y="311"/>
                    <a:pt x="278" y="310"/>
                  </a:cubicBezTo>
                  <a:cubicBezTo>
                    <a:pt x="279" y="310"/>
                    <a:pt x="280" y="310"/>
                    <a:pt x="281" y="311"/>
                  </a:cubicBezTo>
                  <a:cubicBezTo>
                    <a:pt x="281" y="313"/>
                    <a:pt x="283" y="311"/>
                    <a:pt x="284" y="312"/>
                  </a:cubicBezTo>
                  <a:cubicBezTo>
                    <a:pt x="285" y="313"/>
                    <a:pt x="282" y="313"/>
                    <a:pt x="285" y="319"/>
                  </a:cubicBezTo>
                  <a:cubicBezTo>
                    <a:pt x="288" y="324"/>
                    <a:pt x="286" y="321"/>
                    <a:pt x="286" y="324"/>
                  </a:cubicBezTo>
                  <a:cubicBezTo>
                    <a:pt x="286" y="328"/>
                    <a:pt x="288" y="326"/>
                    <a:pt x="288" y="326"/>
                  </a:cubicBezTo>
                  <a:cubicBezTo>
                    <a:pt x="289" y="325"/>
                    <a:pt x="290" y="327"/>
                    <a:pt x="292" y="329"/>
                  </a:cubicBezTo>
                  <a:cubicBezTo>
                    <a:pt x="293" y="330"/>
                    <a:pt x="296" y="331"/>
                    <a:pt x="296" y="332"/>
                  </a:cubicBezTo>
                  <a:cubicBezTo>
                    <a:pt x="296" y="333"/>
                    <a:pt x="297" y="335"/>
                    <a:pt x="299" y="335"/>
                  </a:cubicBezTo>
                  <a:cubicBezTo>
                    <a:pt x="300" y="335"/>
                    <a:pt x="301" y="337"/>
                    <a:pt x="302" y="338"/>
                  </a:cubicBezTo>
                  <a:cubicBezTo>
                    <a:pt x="303" y="338"/>
                    <a:pt x="304" y="339"/>
                    <a:pt x="303" y="341"/>
                  </a:cubicBezTo>
                  <a:cubicBezTo>
                    <a:pt x="302" y="342"/>
                    <a:pt x="303" y="343"/>
                    <a:pt x="306" y="345"/>
                  </a:cubicBezTo>
                  <a:cubicBezTo>
                    <a:pt x="309" y="346"/>
                    <a:pt x="308" y="346"/>
                    <a:pt x="310" y="349"/>
                  </a:cubicBezTo>
                  <a:cubicBezTo>
                    <a:pt x="313" y="351"/>
                    <a:pt x="320" y="359"/>
                    <a:pt x="321" y="361"/>
                  </a:cubicBezTo>
                  <a:cubicBezTo>
                    <a:pt x="323" y="363"/>
                    <a:pt x="323" y="365"/>
                    <a:pt x="324" y="366"/>
                  </a:cubicBezTo>
                  <a:cubicBezTo>
                    <a:pt x="324" y="368"/>
                    <a:pt x="323" y="369"/>
                    <a:pt x="324" y="370"/>
                  </a:cubicBezTo>
                  <a:cubicBezTo>
                    <a:pt x="324" y="371"/>
                    <a:pt x="322" y="371"/>
                    <a:pt x="322" y="372"/>
                  </a:cubicBezTo>
                  <a:cubicBezTo>
                    <a:pt x="322" y="373"/>
                    <a:pt x="324" y="378"/>
                    <a:pt x="326" y="378"/>
                  </a:cubicBezTo>
                  <a:cubicBezTo>
                    <a:pt x="328" y="379"/>
                    <a:pt x="331" y="382"/>
                    <a:pt x="333" y="383"/>
                  </a:cubicBezTo>
                  <a:cubicBezTo>
                    <a:pt x="335" y="385"/>
                    <a:pt x="338" y="385"/>
                    <a:pt x="342" y="386"/>
                  </a:cubicBezTo>
                  <a:cubicBezTo>
                    <a:pt x="345" y="387"/>
                    <a:pt x="347" y="390"/>
                    <a:pt x="352" y="391"/>
                  </a:cubicBezTo>
                  <a:cubicBezTo>
                    <a:pt x="356" y="392"/>
                    <a:pt x="360" y="394"/>
                    <a:pt x="363" y="396"/>
                  </a:cubicBezTo>
                  <a:cubicBezTo>
                    <a:pt x="366" y="398"/>
                    <a:pt x="370" y="397"/>
                    <a:pt x="374" y="395"/>
                  </a:cubicBezTo>
                  <a:cubicBezTo>
                    <a:pt x="378" y="394"/>
                    <a:pt x="381" y="396"/>
                    <a:pt x="383" y="397"/>
                  </a:cubicBezTo>
                  <a:cubicBezTo>
                    <a:pt x="384" y="397"/>
                    <a:pt x="386" y="399"/>
                    <a:pt x="388" y="401"/>
                  </a:cubicBezTo>
                  <a:cubicBezTo>
                    <a:pt x="388" y="401"/>
                    <a:pt x="388" y="401"/>
                    <a:pt x="388" y="401"/>
                  </a:cubicBezTo>
                  <a:cubicBezTo>
                    <a:pt x="407" y="400"/>
                    <a:pt x="407" y="400"/>
                    <a:pt x="407" y="400"/>
                  </a:cubicBezTo>
                  <a:cubicBezTo>
                    <a:pt x="436" y="401"/>
                    <a:pt x="436" y="401"/>
                    <a:pt x="436" y="401"/>
                  </a:cubicBezTo>
                  <a:cubicBezTo>
                    <a:pt x="436" y="398"/>
                    <a:pt x="433" y="399"/>
                    <a:pt x="431" y="397"/>
                  </a:cubicBezTo>
                  <a:cubicBezTo>
                    <a:pt x="428" y="394"/>
                    <a:pt x="423" y="395"/>
                    <a:pt x="420" y="397"/>
                  </a:cubicBezTo>
                  <a:cubicBezTo>
                    <a:pt x="417" y="398"/>
                    <a:pt x="413" y="395"/>
                    <a:pt x="410" y="397"/>
                  </a:cubicBezTo>
                  <a:cubicBezTo>
                    <a:pt x="410" y="397"/>
                    <a:pt x="410" y="397"/>
                    <a:pt x="410" y="397"/>
                  </a:cubicBezTo>
                  <a:cubicBezTo>
                    <a:pt x="408" y="398"/>
                    <a:pt x="408" y="397"/>
                    <a:pt x="408" y="396"/>
                  </a:cubicBezTo>
                  <a:cubicBezTo>
                    <a:pt x="408" y="395"/>
                    <a:pt x="409" y="394"/>
                    <a:pt x="410" y="393"/>
                  </a:cubicBezTo>
                  <a:cubicBezTo>
                    <a:pt x="412" y="392"/>
                    <a:pt x="409" y="385"/>
                    <a:pt x="411" y="385"/>
                  </a:cubicBezTo>
                  <a:cubicBezTo>
                    <a:pt x="412" y="385"/>
                    <a:pt x="412" y="385"/>
                    <a:pt x="412" y="384"/>
                  </a:cubicBezTo>
                  <a:cubicBezTo>
                    <a:pt x="414" y="383"/>
                    <a:pt x="414" y="380"/>
                    <a:pt x="414" y="377"/>
                  </a:cubicBezTo>
                  <a:cubicBezTo>
                    <a:pt x="415" y="374"/>
                    <a:pt x="414" y="373"/>
                    <a:pt x="415" y="371"/>
                  </a:cubicBezTo>
                  <a:cubicBezTo>
                    <a:pt x="417" y="370"/>
                    <a:pt x="419" y="370"/>
                    <a:pt x="418" y="367"/>
                  </a:cubicBezTo>
                  <a:cubicBezTo>
                    <a:pt x="418" y="365"/>
                    <a:pt x="416" y="367"/>
                    <a:pt x="414" y="366"/>
                  </a:cubicBezTo>
                  <a:cubicBezTo>
                    <a:pt x="412" y="365"/>
                    <a:pt x="410" y="366"/>
                    <a:pt x="406" y="366"/>
                  </a:cubicBezTo>
                  <a:cubicBezTo>
                    <a:pt x="401" y="367"/>
                    <a:pt x="399" y="369"/>
                    <a:pt x="399" y="372"/>
                  </a:cubicBezTo>
                  <a:cubicBezTo>
                    <a:pt x="399" y="376"/>
                    <a:pt x="398" y="374"/>
                    <a:pt x="398" y="377"/>
                  </a:cubicBezTo>
                  <a:cubicBezTo>
                    <a:pt x="398" y="380"/>
                    <a:pt x="394" y="380"/>
                    <a:pt x="394" y="382"/>
                  </a:cubicBezTo>
                  <a:cubicBezTo>
                    <a:pt x="395" y="383"/>
                    <a:pt x="391" y="382"/>
                    <a:pt x="390" y="381"/>
                  </a:cubicBezTo>
                  <a:cubicBezTo>
                    <a:pt x="390" y="381"/>
                    <a:pt x="380" y="384"/>
                    <a:pt x="378" y="384"/>
                  </a:cubicBezTo>
                  <a:cubicBezTo>
                    <a:pt x="377" y="384"/>
                    <a:pt x="375" y="381"/>
                    <a:pt x="373" y="381"/>
                  </a:cubicBezTo>
                  <a:cubicBezTo>
                    <a:pt x="371" y="381"/>
                    <a:pt x="370" y="378"/>
                    <a:pt x="370" y="376"/>
                  </a:cubicBezTo>
                  <a:cubicBezTo>
                    <a:pt x="369" y="373"/>
                    <a:pt x="366" y="371"/>
                    <a:pt x="364" y="369"/>
                  </a:cubicBezTo>
                  <a:cubicBezTo>
                    <a:pt x="363" y="367"/>
                    <a:pt x="362" y="362"/>
                    <a:pt x="362" y="359"/>
                  </a:cubicBezTo>
                  <a:cubicBezTo>
                    <a:pt x="362" y="356"/>
                    <a:pt x="362" y="351"/>
                    <a:pt x="364" y="345"/>
                  </a:cubicBezTo>
                  <a:cubicBezTo>
                    <a:pt x="364" y="344"/>
                    <a:pt x="364" y="343"/>
                    <a:pt x="364" y="343"/>
                  </a:cubicBezTo>
                  <a:cubicBezTo>
                    <a:pt x="364" y="342"/>
                    <a:pt x="364" y="342"/>
                    <a:pt x="363" y="342"/>
                  </a:cubicBezTo>
                  <a:cubicBezTo>
                    <a:pt x="364" y="342"/>
                    <a:pt x="364" y="342"/>
                    <a:pt x="364" y="343"/>
                  </a:cubicBezTo>
                  <a:cubicBezTo>
                    <a:pt x="365" y="339"/>
                    <a:pt x="361" y="338"/>
                    <a:pt x="363" y="336"/>
                  </a:cubicBezTo>
                  <a:cubicBezTo>
                    <a:pt x="366" y="334"/>
                    <a:pt x="363" y="332"/>
                    <a:pt x="364" y="331"/>
                  </a:cubicBezTo>
                  <a:cubicBezTo>
                    <a:pt x="366" y="330"/>
                    <a:pt x="368" y="329"/>
                    <a:pt x="368" y="328"/>
                  </a:cubicBezTo>
                  <a:cubicBezTo>
                    <a:pt x="368" y="327"/>
                    <a:pt x="369" y="327"/>
                    <a:pt x="371" y="327"/>
                  </a:cubicBezTo>
                  <a:cubicBezTo>
                    <a:pt x="373" y="327"/>
                    <a:pt x="376" y="324"/>
                    <a:pt x="376" y="323"/>
                  </a:cubicBezTo>
                  <a:cubicBezTo>
                    <a:pt x="376" y="321"/>
                    <a:pt x="376" y="321"/>
                    <a:pt x="379" y="322"/>
                  </a:cubicBezTo>
                  <a:cubicBezTo>
                    <a:pt x="381" y="322"/>
                    <a:pt x="380" y="319"/>
                    <a:pt x="382" y="320"/>
                  </a:cubicBezTo>
                  <a:cubicBezTo>
                    <a:pt x="383" y="320"/>
                    <a:pt x="384" y="321"/>
                    <a:pt x="384" y="320"/>
                  </a:cubicBezTo>
                  <a:cubicBezTo>
                    <a:pt x="384" y="319"/>
                    <a:pt x="386" y="319"/>
                    <a:pt x="387" y="320"/>
                  </a:cubicBezTo>
                  <a:cubicBezTo>
                    <a:pt x="388" y="322"/>
                    <a:pt x="391" y="322"/>
                    <a:pt x="391" y="321"/>
                  </a:cubicBezTo>
                  <a:cubicBezTo>
                    <a:pt x="391" y="319"/>
                    <a:pt x="393" y="321"/>
                    <a:pt x="394" y="322"/>
                  </a:cubicBezTo>
                  <a:cubicBezTo>
                    <a:pt x="396" y="324"/>
                    <a:pt x="397" y="323"/>
                    <a:pt x="399" y="323"/>
                  </a:cubicBezTo>
                  <a:cubicBezTo>
                    <a:pt x="401" y="323"/>
                    <a:pt x="401" y="323"/>
                    <a:pt x="401" y="322"/>
                  </a:cubicBezTo>
                  <a:cubicBezTo>
                    <a:pt x="401" y="320"/>
                    <a:pt x="403" y="325"/>
                    <a:pt x="406" y="325"/>
                  </a:cubicBezTo>
                  <a:cubicBezTo>
                    <a:pt x="408" y="325"/>
                    <a:pt x="406" y="323"/>
                    <a:pt x="404" y="322"/>
                  </a:cubicBezTo>
                  <a:cubicBezTo>
                    <a:pt x="403" y="321"/>
                    <a:pt x="405" y="320"/>
                    <a:pt x="403" y="319"/>
                  </a:cubicBezTo>
                  <a:cubicBezTo>
                    <a:pt x="402" y="318"/>
                    <a:pt x="405" y="317"/>
                    <a:pt x="408" y="317"/>
                  </a:cubicBezTo>
                  <a:cubicBezTo>
                    <a:pt x="411" y="317"/>
                    <a:pt x="410" y="318"/>
                    <a:pt x="411" y="316"/>
                  </a:cubicBezTo>
                  <a:cubicBezTo>
                    <a:pt x="412" y="315"/>
                    <a:pt x="413" y="316"/>
                    <a:pt x="413" y="318"/>
                  </a:cubicBezTo>
                  <a:cubicBezTo>
                    <a:pt x="413" y="319"/>
                    <a:pt x="418" y="317"/>
                    <a:pt x="420" y="317"/>
                  </a:cubicBezTo>
                  <a:cubicBezTo>
                    <a:pt x="423" y="317"/>
                    <a:pt x="425" y="319"/>
                    <a:pt x="425" y="320"/>
                  </a:cubicBezTo>
                  <a:cubicBezTo>
                    <a:pt x="425" y="322"/>
                    <a:pt x="427" y="322"/>
                    <a:pt x="429" y="321"/>
                  </a:cubicBezTo>
                  <a:cubicBezTo>
                    <a:pt x="430" y="319"/>
                    <a:pt x="432" y="318"/>
                    <a:pt x="433" y="319"/>
                  </a:cubicBezTo>
                  <a:cubicBezTo>
                    <a:pt x="435" y="321"/>
                    <a:pt x="436" y="323"/>
                    <a:pt x="438" y="325"/>
                  </a:cubicBezTo>
                  <a:cubicBezTo>
                    <a:pt x="440" y="327"/>
                    <a:pt x="438" y="329"/>
                    <a:pt x="439" y="331"/>
                  </a:cubicBezTo>
                  <a:cubicBezTo>
                    <a:pt x="440" y="332"/>
                    <a:pt x="438" y="334"/>
                    <a:pt x="441" y="336"/>
                  </a:cubicBezTo>
                  <a:cubicBezTo>
                    <a:pt x="443" y="337"/>
                    <a:pt x="441" y="341"/>
                    <a:pt x="443" y="341"/>
                  </a:cubicBezTo>
                  <a:cubicBezTo>
                    <a:pt x="445" y="342"/>
                    <a:pt x="446" y="344"/>
                    <a:pt x="446" y="346"/>
                  </a:cubicBezTo>
                  <a:cubicBezTo>
                    <a:pt x="446" y="347"/>
                    <a:pt x="450" y="348"/>
                    <a:pt x="450" y="346"/>
                  </a:cubicBezTo>
                  <a:cubicBezTo>
                    <a:pt x="450" y="344"/>
                    <a:pt x="452" y="342"/>
                    <a:pt x="452" y="340"/>
                  </a:cubicBezTo>
                  <a:cubicBezTo>
                    <a:pt x="453" y="338"/>
                    <a:pt x="451" y="332"/>
                    <a:pt x="450" y="330"/>
                  </a:cubicBezTo>
                  <a:cubicBezTo>
                    <a:pt x="448" y="328"/>
                    <a:pt x="450" y="327"/>
                    <a:pt x="448" y="325"/>
                  </a:cubicBezTo>
                  <a:cubicBezTo>
                    <a:pt x="446" y="323"/>
                    <a:pt x="445" y="318"/>
                    <a:pt x="445" y="315"/>
                  </a:cubicBezTo>
                  <a:cubicBezTo>
                    <a:pt x="445" y="312"/>
                    <a:pt x="449" y="306"/>
                    <a:pt x="451" y="304"/>
                  </a:cubicBezTo>
                  <a:cubicBezTo>
                    <a:pt x="453" y="303"/>
                    <a:pt x="455" y="304"/>
                    <a:pt x="456" y="302"/>
                  </a:cubicBezTo>
                  <a:cubicBezTo>
                    <a:pt x="456" y="300"/>
                    <a:pt x="459" y="298"/>
                    <a:pt x="460" y="298"/>
                  </a:cubicBezTo>
                  <a:cubicBezTo>
                    <a:pt x="461" y="298"/>
                    <a:pt x="463" y="298"/>
                    <a:pt x="463" y="296"/>
                  </a:cubicBezTo>
                  <a:cubicBezTo>
                    <a:pt x="463" y="295"/>
                    <a:pt x="466" y="293"/>
                    <a:pt x="468" y="293"/>
                  </a:cubicBezTo>
                  <a:cubicBezTo>
                    <a:pt x="471" y="292"/>
                    <a:pt x="470" y="291"/>
                    <a:pt x="469" y="289"/>
                  </a:cubicBezTo>
                  <a:cubicBezTo>
                    <a:pt x="468" y="288"/>
                    <a:pt x="470" y="287"/>
                    <a:pt x="470" y="288"/>
                  </a:cubicBezTo>
                  <a:cubicBezTo>
                    <a:pt x="471" y="288"/>
                    <a:pt x="473" y="289"/>
                    <a:pt x="474" y="288"/>
                  </a:cubicBezTo>
                  <a:cubicBezTo>
                    <a:pt x="475" y="287"/>
                    <a:pt x="477" y="285"/>
                    <a:pt x="475" y="285"/>
                  </a:cubicBezTo>
                  <a:cubicBezTo>
                    <a:pt x="472" y="285"/>
                    <a:pt x="472" y="284"/>
                    <a:pt x="473" y="283"/>
                  </a:cubicBezTo>
                  <a:cubicBezTo>
                    <a:pt x="475" y="282"/>
                    <a:pt x="474" y="280"/>
                    <a:pt x="472" y="279"/>
                  </a:cubicBezTo>
                  <a:cubicBezTo>
                    <a:pt x="470" y="279"/>
                    <a:pt x="470" y="278"/>
                    <a:pt x="471" y="277"/>
                  </a:cubicBezTo>
                  <a:cubicBezTo>
                    <a:pt x="473" y="276"/>
                    <a:pt x="470" y="274"/>
                    <a:pt x="468" y="273"/>
                  </a:cubicBezTo>
                  <a:cubicBezTo>
                    <a:pt x="467" y="272"/>
                    <a:pt x="469" y="271"/>
                    <a:pt x="470" y="271"/>
                  </a:cubicBezTo>
                  <a:cubicBezTo>
                    <a:pt x="471" y="271"/>
                    <a:pt x="470" y="265"/>
                    <a:pt x="471" y="264"/>
                  </a:cubicBezTo>
                  <a:cubicBezTo>
                    <a:pt x="472" y="263"/>
                    <a:pt x="473" y="263"/>
                    <a:pt x="473" y="264"/>
                  </a:cubicBezTo>
                  <a:cubicBezTo>
                    <a:pt x="472" y="265"/>
                    <a:pt x="471" y="267"/>
                    <a:pt x="472" y="269"/>
                  </a:cubicBezTo>
                  <a:cubicBezTo>
                    <a:pt x="474" y="271"/>
                    <a:pt x="474" y="273"/>
                    <a:pt x="474" y="275"/>
                  </a:cubicBezTo>
                  <a:cubicBezTo>
                    <a:pt x="473" y="278"/>
                    <a:pt x="474" y="277"/>
                    <a:pt x="476" y="274"/>
                  </a:cubicBezTo>
                  <a:cubicBezTo>
                    <a:pt x="478" y="270"/>
                    <a:pt x="478" y="267"/>
                    <a:pt x="477" y="267"/>
                  </a:cubicBezTo>
                  <a:cubicBezTo>
                    <a:pt x="476" y="267"/>
                    <a:pt x="476" y="263"/>
                    <a:pt x="477" y="265"/>
                  </a:cubicBezTo>
                  <a:cubicBezTo>
                    <a:pt x="478" y="267"/>
                    <a:pt x="479" y="267"/>
                    <a:pt x="481" y="265"/>
                  </a:cubicBezTo>
                  <a:cubicBezTo>
                    <a:pt x="482" y="263"/>
                    <a:pt x="484" y="259"/>
                    <a:pt x="483" y="258"/>
                  </a:cubicBezTo>
                  <a:cubicBezTo>
                    <a:pt x="482" y="258"/>
                    <a:pt x="484" y="257"/>
                    <a:pt x="486" y="257"/>
                  </a:cubicBezTo>
                  <a:cubicBezTo>
                    <a:pt x="488" y="257"/>
                    <a:pt x="493" y="256"/>
                    <a:pt x="494" y="255"/>
                  </a:cubicBezTo>
                  <a:cubicBezTo>
                    <a:pt x="495" y="253"/>
                    <a:pt x="486" y="256"/>
                    <a:pt x="486" y="255"/>
                  </a:cubicBezTo>
                  <a:cubicBezTo>
                    <a:pt x="486" y="253"/>
                    <a:pt x="491" y="252"/>
                    <a:pt x="494" y="252"/>
                  </a:cubicBezTo>
                  <a:cubicBezTo>
                    <a:pt x="497" y="252"/>
                    <a:pt x="495" y="248"/>
                    <a:pt x="497" y="250"/>
                  </a:cubicBezTo>
                  <a:cubicBezTo>
                    <a:pt x="498" y="251"/>
                    <a:pt x="499" y="251"/>
                    <a:pt x="501" y="250"/>
                  </a:cubicBezTo>
                  <a:cubicBezTo>
                    <a:pt x="502" y="249"/>
                    <a:pt x="501" y="247"/>
                    <a:pt x="499" y="246"/>
                  </a:cubicBezTo>
                  <a:cubicBezTo>
                    <a:pt x="498" y="246"/>
                    <a:pt x="501" y="245"/>
                    <a:pt x="500" y="244"/>
                  </a:cubicBezTo>
                  <a:cubicBezTo>
                    <a:pt x="500" y="243"/>
                    <a:pt x="501" y="239"/>
                    <a:pt x="503" y="238"/>
                  </a:cubicBezTo>
                  <a:cubicBezTo>
                    <a:pt x="506" y="238"/>
                    <a:pt x="505" y="236"/>
                    <a:pt x="506" y="236"/>
                  </a:cubicBezTo>
                  <a:cubicBezTo>
                    <a:pt x="508" y="236"/>
                    <a:pt x="509" y="234"/>
                    <a:pt x="510" y="233"/>
                  </a:cubicBezTo>
                  <a:cubicBezTo>
                    <a:pt x="512" y="231"/>
                    <a:pt x="514" y="235"/>
                    <a:pt x="516" y="233"/>
                  </a:cubicBezTo>
                  <a:cubicBezTo>
                    <a:pt x="517" y="232"/>
                    <a:pt x="519" y="231"/>
                    <a:pt x="520" y="230"/>
                  </a:cubicBezTo>
                  <a:cubicBezTo>
                    <a:pt x="522" y="229"/>
                    <a:pt x="524" y="228"/>
                    <a:pt x="526" y="228"/>
                  </a:cubicBezTo>
                  <a:cubicBezTo>
                    <a:pt x="528" y="228"/>
                    <a:pt x="531" y="225"/>
                    <a:pt x="532" y="223"/>
                  </a:cubicBezTo>
                  <a:cubicBezTo>
                    <a:pt x="533" y="222"/>
                    <a:pt x="534" y="225"/>
                    <a:pt x="532" y="225"/>
                  </a:cubicBezTo>
                  <a:cubicBezTo>
                    <a:pt x="530" y="226"/>
                    <a:pt x="533" y="227"/>
                    <a:pt x="537" y="227"/>
                  </a:cubicBezTo>
                  <a:cubicBezTo>
                    <a:pt x="540" y="227"/>
                    <a:pt x="535" y="228"/>
                    <a:pt x="533" y="228"/>
                  </a:cubicBezTo>
                  <a:cubicBezTo>
                    <a:pt x="530" y="228"/>
                    <a:pt x="529" y="229"/>
                    <a:pt x="526" y="232"/>
                  </a:cubicBezTo>
                  <a:cubicBezTo>
                    <a:pt x="523" y="235"/>
                    <a:pt x="524" y="236"/>
                    <a:pt x="526" y="237"/>
                  </a:cubicBezTo>
                  <a:cubicBezTo>
                    <a:pt x="527" y="239"/>
                    <a:pt x="530" y="238"/>
                    <a:pt x="532" y="236"/>
                  </a:cubicBezTo>
                  <a:cubicBezTo>
                    <a:pt x="535" y="234"/>
                    <a:pt x="535" y="232"/>
                    <a:pt x="537" y="232"/>
                  </a:cubicBezTo>
                  <a:cubicBezTo>
                    <a:pt x="540" y="232"/>
                    <a:pt x="546" y="230"/>
                    <a:pt x="549" y="229"/>
                  </a:cubicBezTo>
                  <a:cubicBezTo>
                    <a:pt x="548" y="218"/>
                    <a:pt x="548" y="218"/>
                    <a:pt x="548" y="218"/>
                  </a:cubicBezTo>
                  <a:cubicBezTo>
                    <a:pt x="554" y="195"/>
                    <a:pt x="554" y="195"/>
                    <a:pt x="554" y="195"/>
                  </a:cubicBezTo>
                  <a:cubicBezTo>
                    <a:pt x="553" y="195"/>
                    <a:pt x="551" y="195"/>
                    <a:pt x="547" y="195"/>
                  </a:cubicBezTo>
                  <a:moveTo>
                    <a:pt x="398" y="386"/>
                  </a:moveTo>
                  <a:cubicBezTo>
                    <a:pt x="398" y="386"/>
                    <a:pt x="398" y="386"/>
                    <a:pt x="398" y="386"/>
                  </a:cubicBezTo>
                  <a:cubicBezTo>
                    <a:pt x="398" y="386"/>
                    <a:pt x="398" y="386"/>
                    <a:pt x="398" y="386"/>
                  </a:cubicBezTo>
                  <a:moveTo>
                    <a:pt x="406" y="390"/>
                  </a:moveTo>
                  <a:cubicBezTo>
                    <a:pt x="406" y="390"/>
                    <a:pt x="406" y="390"/>
                    <a:pt x="406" y="390"/>
                  </a:cubicBezTo>
                  <a:close/>
                  <a:moveTo>
                    <a:pt x="398" y="386"/>
                  </a:moveTo>
                  <a:cubicBezTo>
                    <a:pt x="397" y="386"/>
                    <a:pt x="397" y="386"/>
                    <a:pt x="397" y="386"/>
                  </a:cubicBezTo>
                  <a:cubicBezTo>
                    <a:pt x="397" y="386"/>
                    <a:pt x="397" y="386"/>
                    <a:pt x="398" y="386"/>
                  </a:cubicBezTo>
                  <a:moveTo>
                    <a:pt x="363" y="342"/>
                  </a:moveTo>
                  <a:cubicBezTo>
                    <a:pt x="363" y="342"/>
                    <a:pt x="362" y="342"/>
                    <a:pt x="362" y="342"/>
                  </a:cubicBezTo>
                  <a:cubicBezTo>
                    <a:pt x="362" y="342"/>
                    <a:pt x="363" y="342"/>
                    <a:pt x="363" y="342"/>
                  </a:cubicBezTo>
                  <a:moveTo>
                    <a:pt x="363" y="342"/>
                  </a:moveTo>
                  <a:cubicBezTo>
                    <a:pt x="363" y="342"/>
                    <a:pt x="363" y="342"/>
                    <a:pt x="363" y="342"/>
                  </a:cubicBezTo>
                  <a:cubicBezTo>
                    <a:pt x="363" y="342"/>
                    <a:pt x="363" y="342"/>
                    <a:pt x="363" y="342"/>
                  </a:cubicBezTo>
                  <a:moveTo>
                    <a:pt x="411" y="217"/>
                  </a:moveTo>
                  <a:cubicBezTo>
                    <a:pt x="409" y="217"/>
                    <a:pt x="413" y="212"/>
                    <a:pt x="409" y="214"/>
                  </a:cubicBezTo>
                  <a:cubicBezTo>
                    <a:pt x="406" y="216"/>
                    <a:pt x="400" y="221"/>
                    <a:pt x="398" y="219"/>
                  </a:cubicBezTo>
                  <a:cubicBezTo>
                    <a:pt x="395" y="217"/>
                    <a:pt x="393" y="220"/>
                    <a:pt x="391" y="218"/>
                  </a:cubicBezTo>
                  <a:cubicBezTo>
                    <a:pt x="389" y="216"/>
                    <a:pt x="397" y="211"/>
                    <a:pt x="401" y="211"/>
                  </a:cubicBezTo>
                  <a:cubicBezTo>
                    <a:pt x="402" y="211"/>
                    <a:pt x="403" y="211"/>
                    <a:pt x="404" y="210"/>
                  </a:cubicBezTo>
                  <a:cubicBezTo>
                    <a:pt x="406" y="208"/>
                    <a:pt x="408" y="204"/>
                    <a:pt x="411" y="204"/>
                  </a:cubicBezTo>
                  <a:cubicBezTo>
                    <a:pt x="414" y="204"/>
                    <a:pt x="421" y="205"/>
                    <a:pt x="422" y="208"/>
                  </a:cubicBezTo>
                  <a:cubicBezTo>
                    <a:pt x="422" y="212"/>
                    <a:pt x="427" y="209"/>
                    <a:pt x="427" y="212"/>
                  </a:cubicBezTo>
                  <a:cubicBezTo>
                    <a:pt x="427" y="215"/>
                    <a:pt x="430" y="218"/>
                    <a:pt x="430" y="219"/>
                  </a:cubicBezTo>
                  <a:cubicBezTo>
                    <a:pt x="430" y="220"/>
                    <a:pt x="430" y="220"/>
                    <a:pt x="429" y="220"/>
                  </a:cubicBezTo>
                  <a:cubicBezTo>
                    <a:pt x="427" y="222"/>
                    <a:pt x="428" y="218"/>
                    <a:pt x="424" y="218"/>
                  </a:cubicBezTo>
                  <a:cubicBezTo>
                    <a:pt x="421" y="218"/>
                    <a:pt x="418" y="221"/>
                    <a:pt x="415" y="220"/>
                  </a:cubicBezTo>
                  <a:cubicBezTo>
                    <a:pt x="412" y="219"/>
                    <a:pt x="414" y="217"/>
                    <a:pt x="411" y="217"/>
                  </a:cubicBezTo>
                  <a:moveTo>
                    <a:pt x="433" y="237"/>
                  </a:moveTo>
                  <a:cubicBezTo>
                    <a:pt x="433" y="234"/>
                    <a:pt x="437" y="232"/>
                    <a:pt x="435" y="228"/>
                  </a:cubicBezTo>
                  <a:cubicBezTo>
                    <a:pt x="432" y="224"/>
                    <a:pt x="428" y="224"/>
                    <a:pt x="427" y="227"/>
                  </a:cubicBezTo>
                  <a:cubicBezTo>
                    <a:pt x="426" y="230"/>
                    <a:pt x="423" y="229"/>
                    <a:pt x="422" y="231"/>
                  </a:cubicBezTo>
                  <a:cubicBezTo>
                    <a:pt x="420" y="233"/>
                    <a:pt x="419" y="238"/>
                    <a:pt x="420" y="242"/>
                  </a:cubicBezTo>
                  <a:cubicBezTo>
                    <a:pt x="421" y="245"/>
                    <a:pt x="420" y="247"/>
                    <a:pt x="417" y="249"/>
                  </a:cubicBezTo>
                  <a:cubicBezTo>
                    <a:pt x="413" y="251"/>
                    <a:pt x="411" y="246"/>
                    <a:pt x="413" y="240"/>
                  </a:cubicBezTo>
                  <a:cubicBezTo>
                    <a:pt x="414" y="235"/>
                    <a:pt x="416" y="231"/>
                    <a:pt x="414" y="231"/>
                  </a:cubicBezTo>
                  <a:cubicBezTo>
                    <a:pt x="412" y="231"/>
                    <a:pt x="417" y="225"/>
                    <a:pt x="422" y="224"/>
                  </a:cubicBezTo>
                  <a:cubicBezTo>
                    <a:pt x="426" y="223"/>
                    <a:pt x="432" y="223"/>
                    <a:pt x="432" y="222"/>
                  </a:cubicBezTo>
                  <a:cubicBezTo>
                    <a:pt x="432" y="222"/>
                    <a:pt x="432" y="222"/>
                    <a:pt x="433" y="221"/>
                  </a:cubicBezTo>
                  <a:cubicBezTo>
                    <a:pt x="434" y="221"/>
                    <a:pt x="438" y="222"/>
                    <a:pt x="441" y="223"/>
                  </a:cubicBezTo>
                  <a:cubicBezTo>
                    <a:pt x="444" y="224"/>
                    <a:pt x="449" y="221"/>
                    <a:pt x="450" y="225"/>
                  </a:cubicBezTo>
                  <a:cubicBezTo>
                    <a:pt x="452" y="229"/>
                    <a:pt x="455" y="232"/>
                    <a:pt x="452" y="232"/>
                  </a:cubicBezTo>
                  <a:cubicBezTo>
                    <a:pt x="449" y="232"/>
                    <a:pt x="445" y="228"/>
                    <a:pt x="445" y="230"/>
                  </a:cubicBezTo>
                  <a:cubicBezTo>
                    <a:pt x="446" y="233"/>
                    <a:pt x="444" y="232"/>
                    <a:pt x="444" y="235"/>
                  </a:cubicBezTo>
                  <a:cubicBezTo>
                    <a:pt x="444" y="238"/>
                    <a:pt x="441" y="243"/>
                    <a:pt x="440" y="243"/>
                  </a:cubicBezTo>
                  <a:cubicBezTo>
                    <a:pt x="440" y="243"/>
                    <a:pt x="440" y="243"/>
                    <a:pt x="440" y="243"/>
                  </a:cubicBezTo>
                  <a:cubicBezTo>
                    <a:pt x="439" y="242"/>
                    <a:pt x="441" y="237"/>
                    <a:pt x="438" y="236"/>
                  </a:cubicBezTo>
                  <a:cubicBezTo>
                    <a:pt x="435" y="235"/>
                    <a:pt x="432" y="240"/>
                    <a:pt x="433" y="237"/>
                  </a:cubicBezTo>
                  <a:moveTo>
                    <a:pt x="445" y="251"/>
                  </a:moveTo>
                  <a:cubicBezTo>
                    <a:pt x="441" y="253"/>
                    <a:pt x="435" y="252"/>
                    <a:pt x="435" y="249"/>
                  </a:cubicBezTo>
                  <a:cubicBezTo>
                    <a:pt x="435" y="245"/>
                    <a:pt x="438" y="246"/>
                    <a:pt x="439" y="247"/>
                  </a:cubicBezTo>
                  <a:cubicBezTo>
                    <a:pt x="439" y="248"/>
                    <a:pt x="440" y="248"/>
                    <a:pt x="441" y="247"/>
                  </a:cubicBezTo>
                  <a:cubicBezTo>
                    <a:pt x="443" y="246"/>
                    <a:pt x="445" y="243"/>
                    <a:pt x="447" y="244"/>
                  </a:cubicBezTo>
                  <a:cubicBezTo>
                    <a:pt x="451" y="244"/>
                    <a:pt x="451" y="246"/>
                    <a:pt x="454" y="244"/>
                  </a:cubicBezTo>
                  <a:cubicBezTo>
                    <a:pt x="456" y="243"/>
                    <a:pt x="456" y="242"/>
                    <a:pt x="457" y="243"/>
                  </a:cubicBezTo>
                  <a:cubicBezTo>
                    <a:pt x="457" y="243"/>
                    <a:pt x="457" y="243"/>
                    <a:pt x="457" y="244"/>
                  </a:cubicBezTo>
                  <a:cubicBezTo>
                    <a:pt x="456" y="245"/>
                    <a:pt x="449" y="249"/>
                    <a:pt x="445" y="251"/>
                  </a:cubicBezTo>
                  <a:moveTo>
                    <a:pt x="462" y="240"/>
                  </a:moveTo>
                  <a:cubicBezTo>
                    <a:pt x="460" y="240"/>
                    <a:pt x="459" y="240"/>
                    <a:pt x="458" y="240"/>
                  </a:cubicBezTo>
                  <a:cubicBezTo>
                    <a:pt x="456" y="241"/>
                    <a:pt x="455" y="241"/>
                    <a:pt x="454" y="239"/>
                  </a:cubicBezTo>
                  <a:cubicBezTo>
                    <a:pt x="454" y="237"/>
                    <a:pt x="461" y="235"/>
                    <a:pt x="465" y="235"/>
                  </a:cubicBezTo>
                  <a:cubicBezTo>
                    <a:pt x="468" y="236"/>
                    <a:pt x="471" y="233"/>
                    <a:pt x="472" y="235"/>
                  </a:cubicBezTo>
                  <a:cubicBezTo>
                    <a:pt x="472" y="235"/>
                    <a:pt x="472" y="235"/>
                    <a:pt x="472" y="235"/>
                  </a:cubicBezTo>
                  <a:cubicBezTo>
                    <a:pt x="474" y="238"/>
                    <a:pt x="468" y="240"/>
                    <a:pt x="462" y="240"/>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48" name="Freeform 41"/>
            <p:cNvSpPr>
              <a:spLocks/>
            </p:cNvSpPr>
            <p:nvPr userDrawn="1"/>
          </p:nvSpPr>
          <p:spPr bwMode="auto">
            <a:xfrm>
              <a:off x="15338425" y="2598738"/>
              <a:ext cx="26988" cy="17463"/>
            </a:xfrm>
            <a:custGeom>
              <a:avLst/>
              <a:gdLst>
                <a:gd name="T0" fmla="*/ 6 w 10"/>
                <a:gd name="T1" fmla="*/ 2 h 6"/>
                <a:gd name="T2" fmla="*/ 1 w 10"/>
                <a:gd name="T3" fmla="*/ 3 h 6"/>
                <a:gd name="T4" fmla="*/ 8 w 10"/>
                <a:gd name="T5" fmla="*/ 5 h 6"/>
                <a:gd name="T6" fmla="*/ 9 w 10"/>
                <a:gd name="T7" fmla="*/ 2 h 6"/>
                <a:gd name="T8" fmla="*/ 6 w 10"/>
                <a:gd name="T9" fmla="*/ 2 h 6"/>
              </a:gdLst>
              <a:ahLst/>
              <a:cxnLst>
                <a:cxn ang="0">
                  <a:pos x="T0" y="T1"/>
                </a:cxn>
                <a:cxn ang="0">
                  <a:pos x="T2" y="T3"/>
                </a:cxn>
                <a:cxn ang="0">
                  <a:pos x="T4" y="T5"/>
                </a:cxn>
                <a:cxn ang="0">
                  <a:pos x="T6" y="T7"/>
                </a:cxn>
                <a:cxn ang="0">
                  <a:pos x="T8" y="T9"/>
                </a:cxn>
              </a:cxnLst>
              <a:rect l="0" t="0" r="r" b="b"/>
              <a:pathLst>
                <a:path w="10" h="6">
                  <a:moveTo>
                    <a:pt x="6" y="2"/>
                  </a:moveTo>
                  <a:cubicBezTo>
                    <a:pt x="5" y="0"/>
                    <a:pt x="0" y="2"/>
                    <a:pt x="1" y="3"/>
                  </a:cubicBezTo>
                  <a:cubicBezTo>
                    <a:pt x="2" y="5"/>
                    <a:pt x="6" y="6"/>
                    <a:pt x="8" y="5"/>
                  </a:cubicBezTo>
                  <a:cubicBezTo>
                    <a:pt x="10" y="5"/>
                    <a:pt x="10" y="3"/>
                    <a:pt x="9" y="2"/>
                  </a:cubicBezTo>
                  <a:cubicBezTo>
                    <a:pt x="8" y="1"/>
                    <a:pt x="6" y="4"/>
                    <a:pt x="6" y="2"/>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49" name="Freeform 42"/>
            <p:cNvSpPr>
              <a:spLocks/>
            </p:cNvSpPr>
            <p:nvPr userDrawn="1"/>
          </p:nvSpPr>
          <p:spPr bwMode="auto">
            <a:xfrm>
              <a:off x="15465425" y="3276600"/>
              <a:ext cx="15875" cy="11113"/>
            </a:xfrm>
            <a:custGeom>
              <a:avLst/>
              <a:gdLst>
                <a:gd name="T0" fmla="*/ 1 w 6"/>
                <a:gd name="T1" fmla="*/ 2 h 4"/>
                <a:gd name="T2" fmla="*/ 5 w 6"/>
                <a:gd name="T3" fmla="*/ 2 h 4"/>
                <a:gd name="T4" fmla="*/ 1 w 6"/>
                <a:gd name="T5" fmla="*/ 2 h 4"/>
              </a:gdLst>
              <a:ahLst/>
              <a:cxnLst>
                <a:cxn ang="0">
                  <a:pos x="T0" y="T1"/>
                </a:cxn>
                <a:cxn ang="0">
                  <a:pos x="T2" y="T3"/>
                </a:cxn>
                <a:cxn ang="0">
                  <a:pos x="T4" y="T5"/>
                </a:cxn>
              </a:cxnLst>
              <a:rect l="0" t="0" r="r" b="b"/>
              <a:pathLst>
                <a:path w="6" h="4">
                  <a:moveTo>
                    <a:pt x="1" y="2"/>
                  </a:moveTo>
                  <a:cubicBezTo>
                    <a:pt x="3" y="3"/>
                    <a:pt x="4" y="4"/>
                    <a:pt x="5" y="2"/>
                  </a:cubicBezTo>
                  <a:cubicBezTo>
                    <a:pt x="6" y="1"/>
                    <a:pt x="0" y="0"/>
                    <a:pt x="1" y="2"/>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50" name="Freeform 43"/>
            <p:cNvSpPr>
              <a:spLocks/>
            </p:cNvSpPr>
            <p:nvPr userDrawn="1"/>
          </p:nvSpPr>
          <p:spPr bwMode="auto">
            <a:xfrm>
              <a:off x="15490825" y="3287713"/>
              <a:ext cx="11113" cy="7938"/>
            </a:xfrm>
            <a:custGeom>
              <a:avLst/>
              <a:gdLst>
                <a:gd name="T0" fmla="*/ 2 w 4"/>
                <a:gd name="T1" fmla="*/ 0 h 3"/>
                <a:gd name="T2" fmla="*/ 3 w 4"/>
                <a:gd name="T3" fmla="*/ 2 h 3"/>
                <a:gd name="T4" fmla="*/ 2 w 4"/>
                <a:gd name="T5" fmla="*/ 0 h 3"/>
              </a:gdLst>
              <a:ahLst/>
              <a:cxnLst>
                <a:cxn ang="0">
                  <a:pos x="T0" y="T1"/>
                </a:cxn>
                <a:cxn ang="0">
                  <a:pos x="T2" y="T3"/>
                </a:cxn>
                <a:cxn ang="0">
                  <a:pos x="T4" y="T5"/>
                </a:cxn>
              </a:cxnLst>
              <a:rect l="0" t="0" r="r" b="b"/>
              <a:pathLst>
                <a:path w="4" h="3">
                  <a:moveTo>
                    <a:pt x="2" y="0"/>
                  </a:moveTo>
                  <a:cubicBezTo>
                    <a:pt x="0" y="0"/>
                    <a:pt x="2" y="3"/>
                    <a:pt x="3" y="2"/>
                  </a:cubicBezTo>
                  <a:cubicBezTo>
                    <a:pt x="4" y="1"/>
                    <a:pt x="4" y="0"/>
                    <a:pt x="2" y="0"/>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51" name="Freeform 44"/>
            <p:cNvSpPr>
              <a:spLocks/>
            </p:cNvSpPr>
            <p:nvPr userDrawn="1"/>
          </p:nvSpPr>
          <p:spPr bwMode="auto">
            <a:xfrm>
              <a:off x="15368588" y="2713038"/>
              <a:ext cx="33338" cy="11113"/>
            </a:xfrm>
            <a:custGeom>
              <a:avLst/>
              <a:gdLst>
                <a:gd name="T0" fmla="*/ 9 w 12"/>
                <a:gd name="T1" fmla="*/ 1 h 4"/>
                <a:gd name="T2" fmla="*/ 3 w 12"/>
                <a:gd name="T3" fmla="*/ 4 h 4"/>
                <a:gd name="T4" fmla="*/ 7 w 12"/>
                <a:gd name="T5" fmla="*/ 3 h 4"/>
                <a:gd name="T6" fmla="*/ 9 w 12"/>
                <a:gd name="T7" fmla="*/ 1 h 4"/>
              </a:gdLst>
              <a:ahLst/>
              <a:cxnLst>
                <a:cxn ang="0">
                  <a:pos x="T0" y="T1"/>
                </a:cxn>
                <a:cxn ang="0">
                  <a:pos x="T2" y="T3"/>
                </a:cxn>
                <a:cxn ang="0">
                  <a:pos x="T4" y="T5"/>
                </a:cxn>
                <a:cxn ang="0">
                  <a:pos x="T6" y="T7"/>
                </a:cxn>
              </a:cxnLst>
              <a:rect l="0" t="0" r="r" b="b"/>
              <a:pathLst>
                <a:path w="12" h="4">
                  <a:moveTo>
                    <a:pt x="9" y="1"/>
                  </a:moveTo>
                  <a:cubicBezTo>
                    <a:pt x="7" y="0"/>
                    <a:pt x="0" y="4"/>
                    <a:pt x="3" y="4"/>
                  </a:cubicBezTo>
                  <a:cubicBezTo>
                    <a:pt x="4" y="4"/>
                    <a:pt x="5" y="3"/>
                    <a:pt x="7" y="3"/>
                  </a:cubicBezTo>
                  <a:cubicBezTo>
                    <a:pt x="8" y="3"/>
                    <a:pt x="12" y="2"/>
                    <a:pt x="9" y="1"/>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52" name="Freeform 45"/>
            <p:cNvSpPr>
              <a:spLocks/>
            </p:cNvSpPr>
            <p:nvPr userDrawn="1"/>
          </p:nvSpPr>
          <p:spPr bwMode="auto">
            <a:xfrm>
              <a:off x="15443200" y="3265488"/>
              <a:ext cx="14288" cy="11113"/>
            </a:xfrm>
            <a:custGeom>
              <a:avLst/>
              <a:gdLst>
                <a:gd name="T0" fmla="*/ 1 w 5"/>
                <a:gd name="T1" fmla="*/ 2 h 4"/>
                <a:gd name="T2" fmla="*/ 4 w 5"/>
                <a:gd name="T3" fmla="*/ 2 h 4"/>
                <a:gd name="T4" fmla="*/ 1 w 5"/>
                <a:gd name="T5" fmla="*/ 2 h 4"/>
              </a:gdLst>
              <a:ahLst/>
              <a:cxnLst>
                <a:cxn ang="0">
                  <a:pos x="T0" y="T1"/>
                </a:cxn>
                <a:cxn ang="0">
                  <a:pos x="T2" y="T3"/>
                </a:cxn>
                <a:cxn ang="0">
                  <a:pos x="T4" y="T5"/>
                </a:cxn>
              </a:cxnLst>
              <a:rect l="0" t="0" r="r" b="b"/>
              <a:pathLst>
                <a:path w="5" h="4">
                  <a:moveTo>
                    <a:pt x="1" y="2"/>
                  </a:moveTo>
                  <a:cubicBezTo>
                    <a:pt x="3" y="4"/>
                    <a:pt x="4" y="3"/>
                    <a:pt x="4" y="2"/>
                  </a:cubicBezTo>
                  <a:cubicBezTo>
                    <a:pt x="5" y="0"/>
                    <a:pt x="0" y="0"/>
                    <a:pt x="1" y="2"/>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53" name="Freeform 46"/>
            <p:cNvSpPr>
              <a:spLocks/>
            </p:cNvSpPr>
            <p:nvPr userDrawn="1"/>
          </p:nvSpPr>
          <p:spPr bwMode="auto">
            <a:xfrm>
              <a:off x="15517813" y="2638425"/>
              <a:ext cx="41275" cy="38100"/>
            </a:xfrm>
            <a:custGeom>
              <a:avLst/>
              <a:gdLst>
                <a:gd name="T0" fmla="*/ 13 w 15"/>
                <a:gd name="T1" fmla="*/ 1 h 14"/>
                <a:gd name="T2" fmla="*/ 9 w 15"/>
                <a:gd name="T3" fmla="*/ 3 h 14"/>
                <a:gd name="T4" fmla="*/ 4 w 15"/>
                <a:gd name="T5" fmla="*/ 8 h 14"/>
                <a:gd name="T6" fmla="*/ 1 w 15"/>
                <a:gd name="T7" fmla="*/ 9 h 14"/>
                <a:gd name="T8" fmla="*/ 3 w 15"/>
                <a:gd name="T9" fmla="*/ 13 h 14"/>
                <a:gd name="T10" fmla="*/ 5 w 15"/>
                <a:gd name="T11" fmla="*/ 13 h 14"/>
                <a:gd name="T12" fmla="*/ 12 w 15"/>
                <a:gd name="T13" fmla="*/ 8 h 14"/>
                <a:gd name="T14" fmla="*/ 10 w 15"/>
                <a:gd name="T15" fmla="*/ 5 h 14"/>
                <a:gd name="T16" fmla="*/ 14 w 15"/>
                <a:gd name="T17" fmla="*/ 4 h 14"/>
                <a:gd name="T18" fmla="*/ 13 w 15"/>
                <a:gd name="T19" fmla="*/ 1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14">
                  <a:moveTo>
                    <a:pt x="13" y="1"/>
                  </a:moveTo>
                  <a:cubicBezTo>
                    <a:pt x="13" y="0"/>
                    <a:pt x="11" y="0"/>
                    <a:pt x="9" y="3"/>
                  </a:cubicBezTo>
                  <a:cubicBezTo>
                    <a:pt x="7" y="5"/>
                    <a:pt x="5" y="7"/>
                    <a:pt x="4" y="8"/>
                  </a:cubicBezTo>
                  <a:cubicBezTo>
                    <a:pt x="4" y="9"/>
                    <a:pt x="1" y="8"/>
                    <a:pt x="1" y="9"/>
                  </a:cubicBezTo>
                  <a:cubicBezTo>
                    <a:pt x="0" y="11"/>
                    <a:pt x="1" y="14"/>
                    <a:pt x="3" y="13"/>
                  </a:cubicBezTo>
                  <a:cubicBezTo>
                    <a:pt x="4" y="12"/>
                    <a:pt x="4" y="13"/>
                    <a:pt x="5" y="13"/>
                  </a:cubicBezTo>
                  <a:cubicBezTo>
                    <a:pt x="6" y="13"/>
                    <a:pt x="11" y="10"/>
                    <a:pt x="12" y="8"/>
                  </a:cubicBezTo>
                  <a:cubicBezTo>
                    <a:pt x="13" y="7"/>
                    <a:pt x="10" y="6"/>
                    <a:pt x="10" y="5"/>
                  </a:cubicBezTo>
                  <a:cubicBezTo>
                    <a:pt x="10" y="4"/>
                    <a:pt x="13" y="4"/>
                    <a:pt x="14" y="4"/>
                  </a:cubicBezTo>
                  <a:cubicBezTo>
                    <a:pt x="15" y="3"/>
                    <a:pt x="13" y="2"/>
                    <a:pt x="13" y="1"/>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54" name="Freeform 47"/>
            <p:cNvSpPr>
              <a:spLocks/>
            </p:cNvSpPr>
            <p:nvPr userDrawn="1"/>
          </p:nvSpPr>
          <p:spPr bwMode="auto">
            <a:xfrm>
              <a:off x="15335250" y="2728913"/>
              <a:ext cx="15875" cy="17463"/>
            </a:xfrm>
            <a:custGeom>
              <a:avLst/>
              <a:gdLst>
                <a:gd name="T0" fmla="*/ 2 w 6"/>
                <a:gd name="T1" fmla="*/ 5 h 6"/>
                <a:gd name="T2" fmla="*/ 5 w 6"/>
                <a:gd name="T3" fmla="*/ 1 h 6"/>
                <a:gd name="T4" fmla="*/ 2 w 6"/>
                <a:gd name="T5" fmla="*/ 5 h 6"/>
              </a:gdLst>
              <a:ahLst/>
              <a:cxnLst>
                <a:cxn ang="0">
                  <a:pos x="T0" y="T1"/>
                </a:cxn>
                <a:cxn ang="0">
                  <a:pos x="T2" y="T3"/>
                </a:cxn>
                <a:cxn ang="0">
                  <a:pos x="T4" y="T5"/>
                </a:cxn>
              </a:cxnLst>
              <a:rect l="0" t="0" r="r" b="b"/>
              <a:pathLst>
                <a:path w="6" h="6">
                  <a:moveTo>
                    <a:pt x="2" y="5"/>
                  </a:moveTo>
                  <a:cubicBezTo>
                    <a:pt x="5" y="4"/>
                    <a:pt x="6" y="2"/>
                    <a:pt x="5" y="1"/>
                  </a:cubicBezTo>
                  <a:cubicBezTo>
                    <a:pt x="4" y="0"/>
                    <a:pt x="0" y="6"/>
                    <a:pt x="2" y="5"/>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55" name="Freeform 48"/>
            <p:cNvSpPr>
              <a:spLocks/>
            </p:cNvSpPr>
            <p:nvPr userDrawn="1"/>
          </p:nvSpPr>
          <p:spPr bwMode="auto">
            <a:xfrm>
              <a:off x="15498763" y="3298825"/>
              <a:ext cx="22225" cy="22225"/>
            </a:xfrm>
            <a:custGeom>
              <a:avLst/>
              <a:gdLst>
                <a:gd name="T0" fmla="*/ 3 w 8"/>
                <a:gd name="T1" fmla="*/ 0 h 8"/>
                <a:gd name="T2" fmla="*/ 3 w 8"/>
                <a:gd name="T3" fmla="*/ 6 h 8"/>
                <a:gd name="T4" fmla="*/ 7 w 8"/>
                <a:gd name="T5" fmla="*/ 4 h 8"/>
                <a:gd name="T6" fmla="*/ 3 w 8"/>
                <a:gd name="T7" fmla="*/ 0 h 8"/>
              </a:gdLst>
              <a:ahLst/>
              <a:cxnLst>
                <a:cxn ang="0">
                  <a:pos x="T0" y="T1"/>
                </a:cxn>
                <a:cxn ang="0">
                  <a:pos x="T2" y="T3"/>
                </a:cxn>
                <a:cxn ang="0">
                  <a:pos x="T4" y="T5"/>
                </a:cxn>
                <a:cxn ang="0">
                  <a:pos x="T6" y="T7"/>
                </a:cxn>
              </a:cxnLst>
              <a:rect l="0" t="0" r="r" b="b"/>
              <a:pathLst>
                <a:path w="8" h="8">
                  <a:moveTo>
                    <a:pt x="3" y="0"/>
                  </a:moveTo>
                  <a:cubicBezTo>
                    <a:pt x="0" y="1"/>
                    <a:pt x="2" y="8"/>
                    <a:pt x="3" y="6"/>
                  </a:cubicBezTo>
                  <a:cubicBezTo>
                    <a:pt x="4" y="6"/>
                    <a:pt x="6" y="5"/>
                    <a:pt x="7" y="4"/>
                  </a:cubicBezTo>
                  <a:cubicBezTo>
                    <a:pt x="8" y="3"/>
                    <a:pt x="6" y="0"/>
                    <a:pt x="3" y="0"/>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56" name="Freeform 49"/>
            <p:cNvSpPr>
              <a:spLocks/>
            </p:cNvSpPr>
            <p:nvPr userDrawn="1"/>
          </p:nvSpPr>
          <p:spPr bwMode="auto">
            <a:xfrm>
              <a:off x="17387888" y="2457450"/>
              <a:ext cx="152400" cy="77788"/>
            </a:xfrm>
            <a:custGeom>
              <a:avLst/>
              <a:gdLst>
                <a:gd name="T0" fmla="*/ 51 w 55"/>
                <a:gd name="T1" fmla="*/ 8 h 28"/>
                <a:gd name="T2" fmla="*/ 48 w 55"/>
                <a:gd name="T3" fmla="*/ 6 h 28"/>
                <a:gd name="T4" fmla="*/ 47 w 55"/>
                <a:gd name="T5" fmla="*/ 3 h 28"/>
                <a:gd name="T6" fmla="*/ 44 w 55"/>
                <a:gd name="T7" fmla="*/ 3 h 28"/>
                <a:gd name="T8" fmla="*/ 39 w 55"/>
                <a:gd name="T9" fmla="*/ 1 h 28"/>
                <a:gd name="T10" fmla="*/ 38 w 55"/>
                <a:gd name="T11" fmla="*/ 4 h 28"/>
                <a:gd name="T12" fmla="*/ 35 w 55"/>
                <a:gd name="T13" fmla="*/ 4 h 28"/>
                <a:gd name="T14" fmla="*/ 33 w 55"/>
                <a:gd name="T15" fmla="*/ 4 h 28"/>
                <a:gd name="T16" fmla="*/ 30 w 55"/>
                <a:gd name="T17" fmla="*/ 5 h 28"/>
                <a:gd name="T18" fmla="*/ 28 w 55"/>
                <a:gd name="T19" fmla="*/ 4 h 28"/>
                <a:gd name="T20" fmla="*/ 24 w 55"/>
                <a:gd name="T21" fmla="*/ 6 h 28"/>
                <a:gd name="T22" fmla="*/ 22 w 55"/>
                <a:gd name="T23" fmla="*/ 5 h 28"/>
                <a:gd name="T24" fmla="*/ 20 w 55"/>
                <a:gd name="T25" fmla="*/ 6 h 28"/>
                <a:gd name="T26" fmla="*/ 19 w 55"/>
                <a:gd name="T27" fmla="*/ 9 h 28"/>
                <a:gd name="T28" fmla="*/ 16 w 55"/>
                <a:gd name="T29" fmla="*/ 10 h 28"/>
                <a:gd name="T30" fmla="*/ 15 w 55"/>
                <a:gd name="T31" fmla="*/ 6 h 28"/>
                <a:gd name="T32" fmla="*/ 7 w 55"/>
                <a:gd name="T33" fmla="*/ 1 h 28"/>
                <a:gd name="T34" fmla="*/ 8 w 55"/>
                <a:gd name="T35" fmla="*/ 4 h 28"/>
                <a:gd name="T36" fmla="*/ 6 w 55"/>
                <a:gd name="T37" fmla="*/ 4 h 28"/>
                <a:gd name="T38" fmla="*/ 2 w 55"/>
                <a:gd name="T39" fmla="*/ 5 h 28"/>
                <a:gd name="T40" fmla="*/ 0 w 55"/>
                <a:gd name="T41" fmla="*/ 9 h 28"/>
                <a:gd name="T42" fmla="*/ 5 w 55"/>
                <a:gd name="T43" fmla="*/ 10 h 28"/>
                <a:gd name="T44" fmla="*/ 11 w 55"/>
                <a:gd name="T45" fmla="*/ 10 h 28"/>
                <a:gd name="T46" fmla="*/ 10 w 55"/>
                <a:gd name="T47" fmla="*/ 12 h 28"/>
                <a:gd name="T48" fmla="*/ 7 w 55"/>
                <a:gd name="T49" fmla="*/ 14 h 28"/>
                <a:gd name="T50" fmla="*/ 1 w 55"/>
                <a:gd name="T51" fmla="*/ 15 h 28"/>
                <a:gd name="T52" fmla="*/ 9 w 55"/>
                <a:gd name="T53" fmla="*/ 15 h 28"/>
                <a:gd name="T54" fmla="*/ 11 w 55"/>
                <a:gd name="T55" fmla="*/ 17 h 28"/>
                <a:gd name="T56" fmla="*/ 12 w 55"/>
                <a:gd name="T57" fmla="*/ 19 h 28"/>
                <a:gd name="T58" fmla="*/ 10 w 55"/>
                <a:gd name="T59" fmla="*/ 21 h 28"/>
                <a:gd name="T60" fmla="*/ 8 w 55"/>
                <a:gd name="T61" fmla="*/ 23 h 28"/>
                <a:gd name="T62" fmla="*/ 14 w 55"/>
                <a:gd name="T63" fmla="*/ 23 h 28"/>
                <a:gd name="T64" fmla="*/ 24 w 55"/>
                <a:gd name="T65" fmla="*/ 27 h 28"/>
                <a:gd name="T66" fmla="*/ 33 w 55"/>
                <a:gd name="T67" fmla="*/ 24 h 28"/>
                <a:gd name="T68" fmla="*/ 39 w 55"/>
                <a:gd name="T69" fmla="*/ 22 h 28"/>
                <a:gd name="T70" fmla="*/ 46 w 55"/>
                <a:gd name="T71" fmla="*/ 20 h 28"/>
                <a:gd name="T72" fmla="*/ 50 w 55"/>
                <a:gd name="T73" fmla="*/ 16 h 28"/>
                <a:gd name="T74" fmla="*/ 54 w 55"/>
                <a:gd name="T75" fmla="*/ 13 h 28"/>
                <a:gd name="T76" fmla="*/ 51 w 55"/>
                <a:gd name="T77" fmla="*/ 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5" h="28">
                  <a:moveTo>
                    <a:pt x="51" y="8"/>
                  </a:moveTo>
                  <a:cubicBezTo>
                    <a:pt x="49" y="8"/>
                    <a:pt x="48" y="7"/>
                    <a:pt x="48" y="6"/>
                  </a:cubicBezTo>
                  <a:cubicBezTo>
                    <a:pt x="49" y="5"/>
                    <a:pt x="47" y="4"/>
                    <a:pt x="47" y="3"/>
                  </a:cubicBezTo>
                  <a:cubicBezTo>
                    <a:pt x="48" y="2"/>
                    <a:pt x="45" y="3"/>
                    <a:pt x="44" y="3"/>
                  </a:cubicBezTo>
                  <a:cubicBezTo>
                    <a:pt x="43" y="3"/>
                    <a:pt x="40" y="0"/>
                    <a:pt x="39" y="1"/>
                  </a:cubicBezTo>
                  <a:cubicBezTo>
                    <a:pt x="38" y="1"/>
                    <a:pt x="39" y="3"/>
                    <a:pt x="38" y="4"/>
                  </a:cubicBezTo>
                  <a:cubicBezTo>
                    <a:pt x="38" y="5"/>
                    <a:pt x="35" y="3"/>
                    <a:pt x="35" y="4"/>
                  </a:cubicBezTo>
                  <a:cubicBezTo>
                    <a:pt x="35" y="5"/>
                    <a:pt x="34" y="5"/>
                    <a:pt x="33" y="4"/>
                  </a:cubicBezTo>
                  <a:cubicBezTo>
                    <a:pt x="32" y="3"/>
                    <a:pt x="30" y="4"/>
                    <a:pt x="30" y="5"/>
                  </a:cubicBezTo>
                  <a:cubicBezTo>
                    <a:pt x="31" y="5"/>
                    <a:pt x="30" y="5"/>
                    <a:pt x="28" y="4"/>
                  </a:cubicBezTo>
                  <a:cubicBezTo>
                    <a:pt x="26" y="3"/>
                    <a:pt x="24" y="5"/>
                    <a:pt x="24" y="6"/>
                  </a:cubicBezTo>
                  <a:cubicBezTo>
                    <a:pt x="25" y="7"/>
                    <a:pt x="24" y="7"/>
                    <a:pt x="22" y="5"/>
                  </a:cubicBezTo>
                  <a:cubicBezTo>
                    <a:pt x="21" y="2"/>
                    <a:pt x="19" y="5"/>
                    <a:pt x="20" y="6"/>
                  </a:cubicBezTo>
                  <a:cubicBezTo>
                    <a:pt x="21" y="8"/>
                    <a:pt x="20" y="9"/>
                    <a:pt x="19" y="9"/>
                  </a:cubicBezTo>
                  <a:cubicBezTo>
                    <a:pt x="18" y="8"/>
                    <a:pt x="17" y="9"/>
                    <a:pt x="16" y="10"/>
                  </a:cubicBezTo>
                  <a:cubicBezTo>
                    <a:pt x="15" y="11"/>
                    <a:pt x="13" y="7"/>
                    <a:pt x="15" y="6"/>
                  </a:cubicBezTo>
                  <a:cubicBezTo>
                    <a:pt x="16" y="5"/>
                    <a:pt x="9" y="1"/>
                    <a:pt x="7" y="1"/>
                  </a:cubicBezTo>
                  <a:cubicBezTo>
                    <a:pt x="5" y="1"/>
                    <a:pt x="6" y="3"/>
                    <a:pt x="8" y="4"/>
                  </a:cubicBezTo>
                  <a:cubicBezTo>
                    <a:pt x="9" y="5"/>
                    <a:pt x="7" y="5"/>
                    <a:pt x="6" y="4"/>
                  </a:cubicBezTo>
                  <a:cubicBezTo>
                    <a:pt x="5" y="3"/>
                    <a:pt x="3" y="4"/>
                    <a:pt x="2" y="5"/>
                  </a:cubicBezTo>
                  <a:cubicBezTo>
                    <a:pt x="1" y="7"/>
                    <a:pt x="0" y="7"/>
                    <a:pt x="0" y="9"/>
                  </a:cubicBezTo>
                  <a:cubicBezTo>
                    <a:pt x="0" y="10"/>
                    <a:pt x="2" y="11"/>
                    <a:pt x="5" y="10"/>
                  </a:cubicBezTo>
                  <a:cubicBezTo>
                    <a:pt x="7" y="9"/>
                    <a:pt x="10" y="9"/>
                    <a:pt x="11" y="10"/>
                  </a:cubicBezTo>
                  <a:cubicBezTo>
                    <a:pt x="12" y="11"/>
                    <a:pt x="9" y="11"/>
                    <a:pt x="10" y="12"/>
                  </a:cubicBezTo>
                  <a:cubicBezTo>
                    <a:pt x="11" y="13"/>
                    <a:pt x="10" y="14"/>
                    <a:pt x="7" y="14"/>
                  </a:cubicBezTo>
                  <a:cubicBezTo>
                    <a:pt x="4" y="13"/>
                    <a:pt x="1" y="14"/>
                    <a:pt x="1" y="15"/>
                  </a:cubicBezTo>
                  <a:cubicBezTo>
                    <a:pt x="2" y="16"/>
                    <a:pt x="9" y="14"/>
                    <a:pt x="9" y="15"/>
                  </a:cubicBezTo>
                  <a:cubicBezTo>
                    <a:pt x="9" y="16"/>
                    <a:pt x="9" y="18"/>
                    <a:pt x="11" y="17"/>
                  </a:cubicBezTo>
                  <a:cubicBezTo>
                    <a:pt x="13" y="17"/>
                    <a:pt x="11" y="19"/>
                    <a:pt x="12" y="19"/>
                  </a:cubicBezTo>
                  <a:cubicBezTo>
                    <a:pt x="13" y="19"/>
                    <a:pt x="13" y="21"/>
                    <a:pt x="10" y="21"/>
                  </a:cubicBezTo>
                  <a:cubicBezTo>
                    <a:pt x="8" y="22"/>
                    <a:pt x="7" y="22"/>
                    <a:pt x="8" y="23"/>
                  </a:cubicBezTo>
                  <a:cubicBezTo>
                    <a:pt x="9" y="24"/>
                    <a:pt x="12" y="23"/>
                    <a:pt x="14" y="23"/>
                  </a:cubicBezTo>
                  <a:cubicBezTo>
                    <a:pt x="17" y="22"/>
                    <a:pt x="21" y="25"/>
                    <a:pt x="24" y="27"/>
                  </a:cubicBezTo>
                  <a:cubicBezTo>
                    <a:pt x="27" y="28"/>
                    <a:pt x="32" y="26"/>
                    <a:pt x="33" y="24"/>
                  </a:cubicBezTo>
                  <a:cubicBezTo>
                    <a:pt x="33" y="23"/>
                    <a:pt x="37" y="23"/>
                    <a:pt x="39" y="22"/>
                  </a:cubicBezTo>
                  <a:cubicBezTo>
                    <a:pt x="41" y="21"/>
                    <a:pt x="43" y="20"/>
                    <a:pt x="46" y="20"/>
                  </a:cubicBezTo>
                  <a:cubicBezTo>
                    <a:pt x="49" y="20"/>
                    <a:pt x="49" y="16"/>
                    <a:pt x="50" y="16"/>
                  </a:cubicBezTo>
                  <a:cubicBezTo>
                    <a:pt x="51" y="17"/>
                    <a:pt x="53" y="14"/>
                    <a:pt x="54" y="13"/>
                  </a:cubicBezTo>
                  <a:cubicBezTo>
                    <a:pt x="55" y="11"/>
                    <a:pt x="53" y="8"/>
                    <a:pt x="51" y="8"/>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57" name="Freeform 50"/>
            <p:cNvSpPr>
              <a:spLocks/>
            </p:cNvSpPr>
            <p:nvPr userDrawn="1"/>
          </p:nvSpPr>
          <p:spPr bwMode="auto">
            <a:xfrm>
              <a:off x="16611600" y="3217863"/>
              <a:ext cx="11113" cy="25400"/>
            </a:xfrm>
            <a:custGeom>
              <a:avLst/>
              <a:gdLst>
                <a:gd name="T0" fmla="*/ 1 w 4"/>
                <a:gd name="T1" fmla="*/ 2 h 9"/>
                <a:gd name="T2" fmla="*/ 0 w 4"/>
                <a:gd name="T3" fmla="*/ 3 h 9"/>
                <a:gd name="T4" fmla="*/ 1 w 4"/>
                <a:gd name="T5" fmla="*/ 7 h 9"/>
                <a:gd name="T6" fmla="*/ 3 w 4"/>
                <a:gd name="T7" fmla="*/ 9 h 9"/>
                <a:gd name="T8" fmla="*/ 2 w 4"/>
                <a:gd name="T9" fmla="*/ 6 h 9"/>
                <a:gd name="T10" fmla="*/ 1 w 4"/>
                <a:gd name="T11" fmla="*/ 2 h 9"/>
              </a:gdLst>
              <a:ahLst/>
              <a:cxnLst>
                <a:cxn ang="0">
                  <a:pos x="T0" y="T1"/>
                </a:cxn>
                <a:cxn ang="0">
                  <a:pos x="T2" y="T3"/>
                </a:cxn>
                <a:cxn ang="0">
                  <a:pos x="T4" y="T5"/>
                </a:cxn>
                <a:cxn ang="0">
                  <a:pos x="T6" y="T7"/>
                </a:cxn>
                <a:cxn ang="0">
                  <a:pos x="T8" y="T9"/>
                </a:cxn>
                <a:cxn ang="0">
                  <a:pos x="T10" y="T11"/>
                </a:cxn>
              </a:cxnLst>
              <a:rect l="0" t="0" r="r" b="b"/>
              <a:pathLst>
                <a:path w="4" h="9">
                  <a:moveTo>
                    <a:pt x="1" y="2"/>
                  </a:moveTo>
                  <a:cubicBezTo>
                    <a:pt x="0" y="0"/>
                    <a:pt x="0" y="1"/>
                    <a:pt x="0" y="3"/>
                  </a:cubicBezTo>
                  <a:cubicBezTo>
                    <a:pt x="0" y="5"/>
                    <a:pt x="1" y="5"/>
                    <a:pt x="1" y="7"/>
                  </a:cubicBezTo>
                  <a:cubicBezTo>
                    <a:pt x="1" y="8"/>
                    <a:pt x="3" y="9"/>
                    <a:pt x="3" y="9"/>
                  </a:cubicBezTo>
                  <a:cubicBezTo>
                    <a:pt x="4" y="8"/>
                    <a:pt x="2" y="6"/>
                    <a:pt x="2" y="6"/>
                  </a:cubicBezTo>
                  <a:cubicBezTo>
                    <a:pt x="2" y="5"/>
                    <a:pt x="2" y="4"/>
                    <a:pt x="1" y="2"/>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74" name="Freeform 67"/>
            <p:cNvSpPr>
              <a:spLocks noEditPoints="1"/>
            </p:cNvSpPr>
            <p:nvPr userDrawn="1"/>
          </p:nvSpPr>
          <p:spPr bwMode="auto">
            <a:xfrm>
              <a:off x="16408400" y="3005138"/>
              <a:ext cx="85725" cy="134938"/>
            </a:xfrm>
            <a:custGeom>
              <a:avLst/>
              <a:gdLst>
                <a:gd name="T0" fmla="*/ 16 w 31"/>
                <a:gd name="T1" fmla="*/ 0 h 49"/>
                <a:gd name="T2" fmla="*/ 0 w 31"/>
                <a:gd name="T3" fmla="*/ 16 h 49"/>
                <a:gd name="T4" fmla="*/ 16 w 31"/>
                <a:gd name="T5" fmla="*/ 49 h 49"/>
                <a:gd name="T6" fmla="*/ 31 w 31"/>
                <a:gd name="T7" fmla="*/ 16 h 49"/>
                <a:gd name="T8" fmla="*/ 16 w 31"/>
                <a:gd name="T9" fmla="*/ 0 h 49"/>
                <a:gd name="T10" fmla="*/ 16 w 31"/>
                <a:gd name="T11" fmla="*/ 23 h 49"/>
                <a:gd name="T12" fmla="*/ 9 w 31"/>
                <a:gd name="T13" fmla="*/ 16 h 49"/>
                <a:gd name="T14" fmla="*/ 16 w 31"/>
                <a:gd name="T15" fmla="*/ 9 h 49"/>
                <a:gd name="T16" fmla="*/ 22 w 31"/>
                <a:gd name="T17" fmla="*/ 16 h 49"/>
                <a:gd name="T18" fmla="*/ 16 w 31"/>
                <a:gd name="T19" fmla="*/ 23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49">
                  <a:moveTo>
                    <a:pt x="16" y="0"/>
                  </a:moveTo>
                  <a:cubicBezTo>
                    <a:pt x="7" y="0"/>
                    <a:pt x="0" y="7"/>
                    <a:pt x="0" y="16"/>
                  </a:cubicBezTo>
                  <a:cubicBezTo>
                    <a:pt x="0" y="25"/>
                    <a:pt x="16" y="49"/>
                    <a:pt x="16" y="49"/>
                  </a:cubicBezTo>
                  <a:cubicBezTo>
                    <a:pt x="16" y="49"/>
                    <a:pt x="31" y="25"/>
                    <a:pt x="31" y="16"/>
                  </a:cubicBezTo>
                  <a:cubicBezTo>
                    <a:pt x="31" y="7"/>
                    <a:pt x="24" y="0"/>
                    <a:pt x="16" y="0"/>
                  </a:cubicBezTo>
                  <a:moveTo>
                    <a:pt x="16" y="23"/>
                  </a:moveTo>
                  <a:cubicBezTo>
                    <a:pt x="12" y="23"/>
                    <a:pt x="9" y="20"/>
                    <a:pt x="9" y="16"/>
                  </a:cubicBezTo>
                  <a:cubicBezTo>
                    <a:pt x="9" y="12"/>
                    <a:pt x="12" y="9"/>
                    <a:pt x="16" y="9"/>
                  </a:cubicBezTo>
                  <a:cubicBezTo>
                    <a:pt x="19" y="9"/>
                    <a:pt x="22" y="12"/>
                    <a:pt x="22" y="16"/>
                  </a:cubicBezTo>
                  <a:cubicBezTo>
                    <a:pt x="22" y="20"/>
                    <a:pt x="19" y="23"/>
                    <a:pt x="16" y="23"/>
                  </a:cubicBezTo>
                </a:path>
              </a:pathLst>
            </a:custGeom>
            <a:solidFill>
              <a:srgbClr val="7FBB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grpSp>
      <p:grpSp>
        <p:nvGrpSpPr>
          <p:cNvPr id="98" name="Group 97"/>
          <p:cNvGrpSpPr/>
          <p:nvPr userDrawn="1"/>
        </p:nvGrpSpPr>
        <p:grpSpPr>
          <a:xfrm>
            <a:off x="18853151" y="1957389"/>
            <a:ext cx="1490663" cy="1516063"/>
            <a:chOff x="18853150" y="1957388"/>
            <a:chExt cx="1490663" cy="1516063"/>
          </a:xfrm>
        </p:grpSpPr>
        <p:sp>
          <p:nvSpPr>
            <p:cNvPr id="58" name="Freeform 51"/>
            <p:cNvSpPr>
              <a:spLocks noEditPoints="1"/>
            </p:cNvSpPr>
            <p:nvPr userDrawn="1"/>
          </p:nvSpPr>
          <p:spPr bwMode="auto">
            <a:xfrm>
              <a:off x="18875375" y="2527300"/>
              <a:ext cx="1468438" cy="909638"/>
            </a:xfrm>
            <a:custGeom>
              <a:avLst/>
              <a:gdLst>
                <a:gd name="T0" fmla="*/ 475 w 529"/>
                <a:gd name="T1" fmla="*/ 128 h 328"/>
                <a:gd name="T2" fmla="*/ 449 w 529"/>
                <a:gd name="T3" fmla="*/ 95 h 328"/>
                <a:gd name="T4" fmla="*/ 400 w 529"/>
                <a:gd name="T5" fmla="*/ 48 h 328"/>
                <a:gd name="T6" fmla="*/ 377 w 529"/>
                <a:gd name="T7" fmla="*/ 1 h 328"/>
                <a:gd name="T8" fmla="*/ 328 w 529"/>
                <a:gd name="T9" fmla="*/ 43 h 328"/>
                <a:gd name="T10" fmla="*/ 305 w 529"/>
                <a:gd name="T11" fmla="*/ 82 h 328"/>
                <a:gd name="T12" fmla="*/ 220 w 529"/>
                <a:gd name="T13" fmla="*/ 82 h 328"/>
                <a:gd name="T14" fmla="*/ 216 w 529"/>
                <a:gd name="T15" fmla="*/ 41 h 328"/>
                <a:gd name="T16" fmla="*/ 203 w 529"/>
                <a:gd name="T17" fmla="*/ 89 h 328"/>
                <a:gd name="T18" fmla="*/ 141 w 529"/>
                <a:gd name="T19" fmla="*/ 126 h 328"/>
                <a:gd name="T20" fmla="*/ 71 w 529"/>
                <a:gd name="T21" fmla="*/ 162 h 328"/>
                <a:gd name="T22" fmla="*/ 86 w 529"/>
                <a:gd name="T23" fmla="*/ 236 h 328"/>
                <a:gd name="T24" fmla="*/ 18 w 529"/>
                <a:gd name="T25" fmla="*/ 317 h 328"/>
                <a:gd name="T26" fmla="*/ 105 w 529"/>
                <a:gd name="T27" fmla="*/ 294 h 328"/>
                <a:gd name="T28" fmla="*/ 192 w 529"/>
                <a:gd name="T29" fmla="*/ 229 h 328"/>
                <a:gd name="T30" fmla="*/ 274 w 529"/>
                <a:gd name="T31" fmla="*/ 304 h 328"/>
                <a:gd name="T32" fmla="*/ 250 w 529"/>
                <a:gd name="T33" fmla="*/ 205 h 328"/>
                <a:gd name="T34" fmla="*/ 310 w 529"/>
                <a:gd name="T35" fmla="*/ 259 h 328"/>
                <a:gd name="T36" fmla="*/ 344 w 529"/>
                <a:gd name="T37" fmla="*/ 311 h 328"/>
                <a:gd name="T38" fmla="*/ 357 w 529"/>
                <a:gd name="T39" fmla="*/ 267 h 328"/>
                <a:gd name="T40" fmla="*/ 395 w 529"/>
                <a:gd name="T41" fmla="*/ 242 h 328"/>
                <a:gd name="T42" fmla="*/ 461 w 529"/>
                <a:gd name="T43" fmla="*/ 199 h 328"/>
                <a:gd name="T44" fmla="*/ 507 w 529"/>
                <a:gd name="T45" fmla="*/ 185 h 328"/>
                <a:gd name="T46" fmla="*/ 343 w 529"/>
                <a:gd name="T47" fmla="*/ 151 h 328"/>
                <a:gd name="T48" fmla="*/ 342 w 529"/>
                <a:gd name="T49" fmla="*/ 224 h 328"/>
                <a:gd name="T50" fmla="*/ 341 w 529"/>
                <a:gd name="T51" fmla="*/ 221 h 328"/>
                <a:gd name="T52" fmla="*/ 326 w 529"/>
                <a:gd name="T53" fmla="*/ 196 h 328"/>
                <a:gd name="T54" fmla="*/ 345 w 529"/>
                <a:gd name="T55" fmla="*/ 172 h 328"/>
                <a:gd name="T56" fmla="*/ 352 w 529"/>
                <a:gd name="T57" fmla="*/ 122 h 328"/>
                <a:gd name="T58" fmla="*/ 352 w 529"/>
                <a:gd name="T59" fmla="*/ 118 h 328"/>
                <a:gd name="T60" fmla="*/ 383 w 529"/>
                <a:gd name="T61" fmla="*/ 170 h 328"/>
                <a:gd name="T62" fmla="*/ 393 w 529"/>
                <a:gd name="T63" fmla="*/ 166 h 328"/>
                <a:gd name="T64" fmla="*/ 346 w 529"/>
                <a:gd name="T65" fmla="*/ 83 h 328"/>
                <a:gd name="T66" fmla="*/ 340 w 529"/>
                <a:gd name="T67" fmla="*/ 168 h 328"/>
                <a:gd name="T68" fmla="*/ 277 w 529"/>
                <a:gd name="T69" fmla="*/ 189 h 328"/>
                <a:gd name="T70" fmla="*/ 279 w 529"/>
                <a:gd name="T71" fmla="*/ 193 h 328"/>
                <a:gd name="T72" fmla="*/ 249 w 529"/>
                <a:gd name="T73" fmla="*/ 166 h 328"/>
                <a:gd name="T74" fmla="*/ 277 w 529"/>
                <a:gd name="T75" fmla="*/ 194 h 328"/>
                <a:gd name="T76" fmla="*/ 274 w 529"/>
                <a:gd name="T77" fmla="*/ 196 h 328"/>
                <a:gd name="T78" fmla="*/ 308 w 529"/>
                <a:gd name="T79" fmla="*/ 215 h 328"/>
                <a:gd name="T80" fmla="*/ 308 w 529"/>
                <a:gd name="T81" fmla="*/ 231 h 328"/>
                <a:gd name="T82" fmla="*/ 309 w 529"/>
                <a:gd name="T83" fmla="*/ 225 h 328"/>
                <a:gd name="T84" fmla="*/ 309 w 529"/>
                <a:gd name="T85" fmla="*/ 219 h 328"/>
                <a:gd name="T86" fmla="*/ 318 w 529"/>
                <a:gd name="T87" fmla="*/ 248 h 328"/>
                <a:gd name="T88" fmla="*/ 383 w 529"/>
                <a:gd name="T89" fmla="*/ 255 h 328"/>
                <a:gd name="T90" fmla="*/ 403 w 529"/>
                <a:gd name="T91" fmla="*/ 207 h 328"/>
                <a:gd name="T92" fmla="*/ 408 w 529"/>
                <a:gd name="T93" fmla="*/ 199 h 328"/>
                <a:gd name="T94" fmla="*/ 404 w 529"/>
                <a:gd name="T95" fmla="*/ 206 h 328"/>
                <a:gd name="T96" fmla="*/ 303 w 529"/>
                <a:gd name="T97" fmla="*/ 152 h 328"/>
                <a:gd name="T98" fmla="*/ 265 w 529"/>
                <a:gd name="T99" fmla="*/ 126 h 328"/>
                <a:gd name="T100" fmla="*/ 210 w 529"/>
                <a:gd name="T101" fmla="*/ 180 h 328"/>
                <a:gd name="T102" fmla="*/ 187 w 529"/>
                <a:gd name="T103" fmla="*/ 174 h 328"/>
                <a:gd name="T104" fmla="*/ 176 w 529"/>
                <a:gd name="T105" fmla="*/ 154 h 328"/>
                <a:gd name="T106" fmla="*/ 182 w 529"/>
                <a:gd name="T107" fmla="*/ 208 h 328"/>
                <a:gd name="T108" fmla="*/ 171 w 529"/>
                <a:gd name="T109" fmla="*/ 126 h 328"/>
                <a:gd name="T110" fmla="*/ 219 w 529"/>
                <a:gd name="T111" fmla="*/ 189 h 328"/>
                <a:gd name="T112" fmla="*/ 315 w 529"/>
                <a:gd name="T113" fmla="*/ 246 h 328"/>
                <a:gd name="T114" fmla="*/ 332 w 529"/>
                <a:gd name="T115" fmla="*/ 267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29" h="328">
                  <a:moveTo>
                    <a:pt x="525" y="158"/>
                  </a:moveTo>
                  <a:cubicBezTo>
                    <a:pt x="525" y="157"/>
                    <a:pt x="529" y="155"/>
                    <a:pt x="529" y="153"/>
                  </a:cubicBezTo>
                  <a:cubicBezTo>
                    <a:pt x="528" y="152"/>
                    <a:pt x="525" y="151"/>
                    <a:pt x="522" y="150"/>
                  </a:cubicBezTo>
                  <a:cubicBezTo>
                    <a:pt x="519" y="148"/>
                    <a:pt x="516" y="149"/>
                    <a:pt x="513" y="147"/>
                  </a:cubicBezTo>
                  <a:cubicBezTo>
                    <a:pt x="511" y="146"/>
                    <a:pt x="505" y="147"/>
                    <a:pt x="505" y="146"/>
                  </a:cubicBezTo>
                  <a:cubicBezTo>
                    <a:pt x="505" y="145"/>
                    <a:pt x="501" y="142"/>
                    <a:pt x="500" y="140"/>
                  </a:cubicBezTo>
                  <a:cubicBezTo>
                    <a:pt x="499" y="139"/>
                    <a:pt x="496" y="140"/>
                    <a:pt x="494" y="141"/>
                  </a:cubicBezTo>
                  <a:cubicBezTo>
                    <a:pt x="492" y="142"/>
                    <a:pt x="490" y="142"/>
                    <a:pt x="489" y="141"/>
                  </a:cubicBezTo>
                  <a:cubicBezTo>
                    <a:pt x="487" y="140"/>
                    <a:pt x="485" y="138"/>
                    <a:pt x="483" y="139"/>
                  </a:cubicBezTo>
                  <a:cubicBezTo>
                    <a:pt x="482" y="140"/>
                    <a:pt x="479" y="139"/>
                    <a:pt x="479" y="137"/>
                  </a:cubicBezTo>
                  <a:cubicBezTo>
                    <a:pt x="480" y="134"/>
                    <a:pt x="476" y="129"/>
                    <a:pt x="475" y="128"/>
                  </a:cubicBezTo>
                  <a:cubicBezTo>
                    <a:pt x="473" y="128"/>
                    <a:pt x="468" y="129"/>
                    <a:pt x="467" y="126"/>
                  </a:cubicBezTo>
                  <a:cubicBezTo>
                    <a:pt x="466" y="124"/>
                    <a:pt x="463" y="122"/>
                    <a:pt x="464" y="121"/>
                  </a:cubicBezTo>
                  <a:cubicBezTo>
                    <a:pt x="465" y="119"/>
                    <a:pt x="464" y="114"/>
                    <a:pt x="463" y="113"/>
                  </a:cubicBezTo>
                  <a:cubicBezTo>
                    <a:pt x="462" y="111"/>
                    <a:pt x="456" y="111"/>
                    <a:pt x="454" y="112"/>
                  </a:cubicBezTo>
                  <a:cubicBezTo>
                    <a:pt x="453" y="112"/>
                    <a:pt x="449" y="111"/>
                    <a:pt x="447" y="112"/>
                  </a:cubicBezTo>
                  <a:cubicBezTo>
                    <a:pt x="445" y="113"/>
                    <a:pt x="444" y="114"/>
                    <a:pt x="442" y="114"/>
                  </a:cubicBezTo>
                  <a:cubicBezTo>
                    <a:pt x="441" y="114"/>
                    <a:pt x="440" y="114"/>
                    <a:pt x="439" y="113"/>
                  </a:cubicBezTo>
                  <a:cubicBezTo>
                    <a:pt x="439" y="112"/>
                    <a:pt x="438" y="111"/>
                    <a:pt x="438" y="109"/>
                  </a:cubicBezTo>
                  <a:cubicBezTo>
                    <a:pt x="436" y="104"/>
                    <a:pt x="435" y="100"/>
                    <a:pt x="436" y="99"/>
                  </a:cubicBezTo>
                  <a:cubicBezTo>
                    <a:pt x="437" y="97"/>
                    <a:pt x="441" y="101"/>
                    <a:pt x="444" y="100"/>
                  </a:cubicBezTo>
                  <a:cubicBezTo>
                    <a:pt x="446" y="99"/>
                    <a:pt x="449" y="97"/>
                    <a:pt x="449" y="95"/>
                  </a:cubicBezTo>
                  <a:cubicBezTo>
                    <a:pt x="449" y="93"/>
                    <a:pt x="445" y="90"/>
                    <a:pt x="443" y="90"/>
                  </a:cubicBezTo>
                  <a:cubicBezTo>
                    <a:pt x="441" y="89"/>
                    <a:pt x="440" y="85"/>
                    <a:pt x="437" y="84"/>
                  </a:cubicBezTo>
                  <a:cubicBezTo>
                    <a:pt x="434" y="82"/>
                    <a:pt x="435" y="79"/>
                    <a:pt x="432" y="77"/>
                  </a:cubicBezTo>
                  <a:cubicBezTo>
                    <a:pt x="429" y="75"/>
                    <a:pt x="431" y="72"/>
                    <a:pt x="431" y="69"/>
                  </a:cubicBezTo>
                  <a:cubicBezTo>
                    <a:pt x="431" y="67"/>
                    <a:pt x="431" y="63"/>
                    <a:pt x="430" y="62"/>
                  </a:cubicBezTo>
                  <a:cubicBezTo>
                    <a:pt x="428" y="61"/>
                    <a:pt x="422" y="58"/>
                    <a:pt x="420" y="59"/>
                  </a:cubicBezTo>
                  <a:cubicBezTo>
                    <a:pt x="417" y="60"/>
                    <a:pt x="415" y="61"/>
                    <a:pt x="414" y="59"/>
                  </a:cubicBezTo>
                  <a:cubicBezTo>
                    <a:pt x="413" y="57"/>
                    <a:pt x="411" y="56"/>
                    <a:pt x="409" y="57"/>
                  </a:cubicBezTo>
                  <a:cubicBezTo>
                    <a:pt x="406" y="57"/>
                    <a:pt x="404" y="56"/>
                    <a:pt x="403" y="55"/>
                  </a:cubicBezTo>
                  <a:cubicBezTo>
                    <a:pt x="403" y="55"/>
                    <a:pt x="403" y="54"/>
                    <a:pt x="402" y="54"/>
                  </a:cubicBezTo>
                  <a:cubicBezTo>
                    <a:pt x="402" y="52"/>
                    <a:pt x="402" y="49"/>
                    <a:pt x="400" y="48"/>
                  </a:cubicBezTo>
                  <a:cubicBezTo>
                    <a:pt x="399" y="46"/>
                    <a:pt x="396" y="43"/>
                    <a:pt x="397" y="41"/>
                  </a:cubicBezTo>
                  <a:cubicBezTo>
                    <a:pt x="398" y="40"/>
                    <a:pt x="398" y="37"/>
                    <a:pt x="396" y="36"/>
                  </a:cubicBezTo>
                  <a:cubicBezTo>
                    <a:pt x="395" y="35"/>
                    <a:pt x="394" y="34"/>
                    <a:pt x="394" y="33"/>
                  </a:cubicBezTo>
                  <a:cubicBezTo>
                    <a:pt x="393" y="32"/>
                    <a:pt x="393" y="31"/>
                    <a:pt x="394" y="30"/>
                  </a:cubicBezTo>
                  <a:cubicBezTo>
                    <a:pt x="396" y="29"/>
                    <a:pt x="399" y="29"/>
                    <a:pt x="397" y="26"/>
                  </a:cubicBezTo>
                  <a:cubicBezTo>
                    <a:pt x="395" y="24"/>
                    <a:pt x="395" y="23"/>
                    <a:pt x="395" y="21"/>
                  </a:cubicBezTo>
                  <a:cubicBezTo>
                    <a:pt x="395" y="18"/>
                    <a:pt x="394" y="16"/>
                    <a:pt x="394" y="14"/>
                  </a:cubicBezTo>
                  <a:cubicBezTo>
                    <a:pt x="394" y="13"/>
                    <a:pt x="396" y="12"/>
                    <a:pt x="398" y="9"/>
                  </a:cubicBezTo>
                  <a:cubicBezTo>
                    <a:pt x="399" y="6"/>
                    <a:pt x="402" y="6"/>
                    <a:pt x="400" y="2"/>
                  </a:cubicBezTo>
                  <a:cubicBezTo>
                    <a:pt x="399" y="2"/>
                    <a:pt x="399" y="3"/>
                    <a:pt x="397" y="3"/>
                  </a:cubicBezTo>
                  <a:cubicBezTo>
                    <a:pt x="393" y="4"/>
                    <a:pt x="383" y="0"/>
                    <a:pt x="377" y="1"/>
                  </a:cubicBezTo>
                  <a:cubicBezTo>
                    <a:pt x="372" y="2"/>
                    <a:pt x="360" y="2"/>
                    <a:pt x="357" y="5"/>
                  </a:cubicBezTo>
                  <a:cubicBezTo>
                    <a:pt x="355" y="8"/>
                    <a:pt x="348" y="9"/>
                    <a:pt x="351" y="11"/>
                  </a:cubicBezTo>
                  <a:cubicBezTo>
                    <a:pt x="354" y="14"/>
                    <a:pt x="351" y="15"/>
                    <a:pt x="353" y="18"/>
                  </a:cubicBezTo>
                  <a:cubicBezTo>
                    <a:pt x="355" y="21"/>
                    <a:pt x="356" y="22"/>
                    <a:pt x="359" y="22"/>
                  </a:cubicBezTo>
                  <a:cubicBezTo>
                    <a:pt x="362" y="21"/>
                    <a:pt x="365" y="23"/>
                    <a:pt x="362" y="26"/>
                  </a:cubicBezTo>
                  <a:cubicBezTo>
                    <a:pt x="362" y="26"/>
                    <a:pt x="361" y="26"/>
                    <a:pt x="361" y="26"/>
                  </a:cubicBezTo>
                  <a:cubicBezTo>
                    <a:pt x="359" y="29"/>
                    <a:pt x="361" y="32"/>
                    <a:pt x="360" y="37"/>
                  </a:cubicBezTo>
                  <a:cubicBezTo>
                    <a:pt x="360" y="42"/>
                    <a:pt x="355" y="41"/>
                    <a:pt x="352" y="41"/>
                  </a:cubicBezTo>
                  <a:cubicBezTo>
                    <a:pt x="349" y="41"/>
                    <a:pt x="344" y="32"/>
                    <a:pt x="342" y="30"/>
                  </a:cubicBezTo>
                  <a:cubicBezTo>
                    <a:pt x="341" y="28"/>
                    <a:pt x="336" y="32"/>
                    <a:pt x="332" y="34"/>
                  </a:cubicBezTo>
                  <a:cubicBezTo>
                    <a:pt x="328" y="37"/>
                    <a:pt x="330" y="41"/>
                    <a:pt x="328" y="43"/>
                  </a:cubicBezTo>
                  <a:cubicBezTo>
                    <a:pt x="325" y="45"/>
                    <a:pt x="324" y="48"/>
                    <a:pt x="326" y="53"/>
                  </a:cubicBezTo>
                  <a:cubicBezTo>
                    <a:pt x="326" y="53"/>
                    <a:pt x="326" y="53"/>
                    <a:pt x="326" y="54"/>
                  </a:cubicBezTo>
                  <a:cubicBezTo>
                    <a:pt x="329" y="58"/>
                    <a:pt x="328" y="62"/>
                    <a:pt x="325" y="65"/>
                  </a:cubicBezTo>
                  <a:cubicBezTo>
                    <a:pt x="324" y="67"/>
                    <a:pt x="325" y="67"/>
                    <a:pt x="326" y="68"/>
                  </a:cubicBezTo>
                  <a:cubicBezTo>
                    <a:pt x="329" y="68"/>
                    <a:pt x="331" y="67"/>
                    <a:pt x="332" y="69"/>
                  </a:cubicBezTo>
                  <a:cubicBezTo>
                    <a:pt x="334" y="70"/>
                    <a:pt x="337" y="72"/>
                    <a:pt x="339" y="71"/>
                  </a:cubicBezTo>
                  <a:cubicBezTo>
                    <a:pt x="340" y="70"/>
                    <a:pt x="345" y="73"/>
                    <a:pt x="345" y="75"/>
                  </a:cubicBezTo>
                  <a:cubicBezTo>
                    <a:pt x="345" y="76"/>
                    <a:pt x="344" y="80"/>
                    <a:pt x="344" y="82"/>
                  </a:cubicBezTo>
                  <a:cubicBezTo>
                    <a:pt x="337" y="83"/>
                    <a:pt x="318" y="81"/>
                    <a:pt x="317" y="81"/>
                  </a:cubicBezTo>
                  <a:cubicBezTo>
                    <a:pt x="316" y="80"/>
                    <a:pt x="313" y="79"/>
                    <a:pt x="311" y="79"/>
                  </a:cubicBezTo>
                  <a:cubicBezTo>
                    <a:pt x="310" y="80"/>
                    <a:pt x="308" y="82"/>
                    <a:pt x="305" y="82"/>
                  </a:cubicBezTo>
                  <a:cubicBezTo>
                    <a:pt x="301" y="82"/>
                    <a:pt x="300" y="77"/>
                    <a:pt x="300" y="75"/>
                  </a:cubicBezTo>
                  <a:cubicBezTo>
                    <a:pt x="300" y="73"/>
                    <a:pt x="282" y="77"/>
                    <a:pt x="277" y="82"/>
                  </a:cubicBezTo>
                  <a:cubicBezTo>
                    <a:pt x="272" y="86"/>
                    <a:pt x="261" y="85"/>
                    <a:pt x="260" y="87"/>
                  </a:cubicBezTo>
                  <a:cubicBezTo>
                    <a:pt x="260" y="89"/>
                    <a:pt x="258" y="90"/>
                    <a:pt x="257" y="90"/>
                  </a:cubicBezTo>
                  <a:cubicBezTo>
                    <a:pt x="257" y="89"/>
                    <a:pt x="257" y="89"/>
                    <a:pt x="256" y="88"/>
                  </a:cubicBezTo>
                  <a:cubicBezTo>
                    <a:pt x="256" y="86"/>
                    <a:pt x="254" y="85"/>
                    <a:pt x="250" y="85"/>
                  </a:cubicBezTo>
                  <a:cubicBezTo>
                    <a:pt x="246" y="85"/>
                    <a:pt x="253" y="81"/>
                    <a:pt x="251" y="79"/>
                  </a:cubicBezTo>
                  <a:cubicBezTo>
                    <a:pt x="249" y="77"/>
                    <a:pt x="245" y="83"/>
                    <a:pt x="242" y="81"/>
                  </a:cubicBezTo>
                  <a:cubicBezTo>
                    <a:pt x="238" y="80"/>
                    <a:pt x="233" y="86"/>
                    <a:pt x="230" y="88"/>
                  </a:cubicBezTo>
                  <a:cubicBezTo>
                    <a:pt x="226" y="91"/>
                    <a:pt x="222" y="88"/>
                    <a:pt x="224" y="84"/>
                  </a:cubicBezTo>
                  <a:cubicBezTo>
                    <a:pt x="227" y="80"/>
                    <a:pt x="224" y="81"/>
                    <a:pt x="220" y="82"/>
                  </a:cubicBezTo>
                  <a:cubicBezTo>
                    <a:pt x="216" y="84"/>
                    <a:pt x="212" y="82"/>
                    <a:pt x="212" y="78"/>
                  </a:cubicBezTo>
                  <a:cubicBezTo>
                    <a:pt x="212" y="78"/>
                    <a:pt x="212" y="77"/>
                    <a:pt x="212" y="76"/>
                  </a:cubicBezTo>
                  <a:cubicBezTo>
                    <a:pt x="210" y="74"/>
                    <a:pt x="207" y="72"/>
                    <a:pt x="207" y="70"/>
                  </a:cubicBezTo>
                  <a:cubicBezTo>
                    <a:pt x="208" y="68"/>
                    <a:pt x="211" y="69"/>
                    <a:pt x="213" y="71"/>
                  </a:cubicBezTo>
                  <a:cubicBezTo>
                    <a:pt x="215" y="73"/>
                    <a:pt x="220" y="74"/>
                    <a:pt x="221" y="71"/>
                  </a:cubicBezTo>
                  <a:cubicBezTo>
                    <a:pt x="221" y="70"/>
                    <a:pt x="220" y="63"/>
                    <a:pt x="217" y="65"/>
                  </a:cubicBezTo>
                  <a:cubicBezTo>
                    <a:pt x="214" y="66"/>
                    <a:pt x="213" y="65"/>
                    <a:pt x="212" y="64"/>
                  </a:cubicBezTo>
                  <a:cubicBezTo>
                    <a:pt x="211" y="62"/>
                    <a:pt x="214" y="60"/>
                    <a:pt x="215" y="57"/>
                  </a:cubicBezTo>
                  <a:cubicBezTo>
                    <a:pt x="216" y="55"/>
                    <a:pt x="221" y="56"/>
                    <a:pt x="222" y="54"/>
                  </a:cubicBezTo>
                  <a:cubicBezTo>
                    <a:pt x="222" y="52"/>
                    <a:pt x="218" y="49"/>
                    <a:pt x="217" y="49"/>
                  </a:cubicBezTo>
                  <a:cubicBezTo>
                    <a:pt x="215" y="48"/>
                    <a:pt x="214" y="43"/>
                    <a:pt x="216" y="41"/>
                  </a:cubicBezTo>
                  <a:cubicBezTo>
                    <a:pt x="218" y="40"/>
                    <a:pt x="219" y="34"/>
                    <a:pt x="217" y="32"/>
                  </a:cubicBezTo>
                  <a:cubicBezTo>
                    <a:pt x="216" y="30"/>
                    <a:pt x="210" y="32"/>
                    <a:pt x="210" y="36"/>
                  </a:cubicBezTo>
                  <a:cubicBezTo>
                    <a:pt x="209" y="41"/>
                    <a:pt x="205" y="39"/>
                    <a:pt x="203" y="40"/>
                  </a:cubicBezTo>
                  <a:cubicBezTo>
                    <a:pt x="202" y="41"/>
                    <a:pt x="206" y="42"/>
                    <a:pt x="204" y="44"/>
                  </a:cubicBezTo>
                  <a:cubicBezTo>
                    <a:pt x="202" y="46"/>
                    <a:pt x="201" y="41"/>
                    <a:pt x="198" y="41"/>
                  </a:cubicBezTo>
                  <a:cubicBezTo>
                    <a:pt x="194" y="41"/>
                    <a:pt x="194" y="46"/>
                    <a:pt x="192" y="49"/>
                  </a:cubicBezTo>
                  <a:cubicBezTo>
                    <a:pt x="191" y="52"/>
                    <a:pt x="192" y="57"/>
                    <a:pt x="192" y="61"/>
                  </a:cubicBezTo>
                  <a:cubicBezTo>
                    <a:pt x="193" y="65"/>
                    <a:pt x="198" y="67"/>
                    <a:pt x="196" y="70"/>
                  </a:cubicBezTo>
                  <a:cubicBezTo>
                    <a:pt x="196" y="72"/>
                    <a:pt x="197" y="73"/>
                    <a:pt x="198" y="75"/>
                  </a:cubicBezTo>
                  <a:cubicBezTo>
                    <a:pt x="199" y="77"/>
                    <a:pt x="201" y="79"/>
                    <a:pt x="200" y="80"/>
                  </a:cubicBezTo>
                  <a:cubicBezTo>
                    <a:pt x="198" y="83"/>
                    <a:pt x="201" y="85"/>
                    <a:pt x="203" y="89"/>
                  </a:cubicBezTo>
                  <a:cubicBezTo>
                    <a:pt x="205" y="93"/>
                    <a:pt x="198" y="91"/>
                    <a:pt x="198" y="94"/>
                  </a:cubicBezTo>
                  <a:cubicBezTo>
                    <a:pt x="198" y="96"/>
                    <a:pt x="192" y="93"/>
                    <a:pt x="190" y="92"/>
                  </a:cubicBezTo>
                  <a:cubicBezTo>
                    <a:pt x="188" y="92"/>
                    <a:pt x="182" y="92"/>
                    <a:pt x="182" y="94"/>
                  </a:cubicBezTo>
                  <a:cubicBezTo>
                    <a:pt x="182" y="94"/>
                    <a:pt x="182" y="95"/>
                    <a:pt x="182" y="96"/>
                  </a:cubicBezTo>
                  <a:cubicBezTo>
                    <a:pt x="181" y="97"/>
                    <a:pt x="181" y="98"/>
                    <a:pt x="179" y="97"/>
                  </a:cubicBezTo>
                  <a:cubicBezTo>
                    <a:pt x="177" y="96"/>
                    <a:pt x="173" y="96"/>
                    <a:pt x="168" y="97"/>
                  </a:cubicBezTo>
                  <a:cubicBezTo>
                    <a:pt x="164" y="98"/>
                    <a:pt x="162" y="103"/>
                    <a:pt x="164" y="105"/>
                  </a:cubicBezTo>
                  <a:cubicBezTo>
                    <a:pt x="166" y="107"/>
                    <a:pt x="159" y="108"/>
                    <a:pt x="159" y="105"/>
                  </a:cubicBezTo>
                  <a:cubicBezTo>
                    <a:pt x="159" y="103"/>
                    <a:pt x="154" y="104"/>
                    <a:pt x="154" y="108"/>
                  </a:cubicBezTo>
                  <a:cubicBezTo>
                    <a:pt x="154" y="111"/>
                    <a:pt x="149" y="112"/>
                    <a:pt x="149" y="116"/>
                  </a:cubicBezTo>
                  <a:cubicBezTo>
                    <a:pt x="150" y="120"/>
                    <a:pt x="144" y="124"/>
                    <a:pt x="141" y="126"/>
                  </a:cubicBezTo>
                  <a:cubicBezTo>
                    <a:pt x="140" y="127"/>
                    <a:pt x="140" y="127"/>
                    <a:pt x="139" y="127"/>
                  </a:cubicBezTo>
                  <a:cubicBezTo>
                    <a:pt x="137" y="129"/>
                    <a:pt x="134" y="130"/>
                    <a:pt x="132" y="130"/>
                  </a:cubicBezTo>
                  <a:cubicBezTo>
                    <a:pt x="131" y="130"/>
                    <a:pt x="130" y="131"/>
                    <a:pt x="129" y="131"/>
                  </a:cubicBezTo>
                  <a:cubicBezTo>
                    <a:pt x="126" y="130"/>
                    <a:pt x="122" y="133"/>
                    <a:pt x="123" y="140"/>
                  </a:cubicBezTo>
                  <a:cubicBezTo>
                    <a:pt x="124" y="146"/>
                    <a:pt x="118" y="147"/>
                    <a:pt x="112" y="147"/>
                  </a:cubicBezTo>
                  <a:cubicBezTo>
                    <a:pt x="105" y="148"/>
                    <a:pt x="108" y="153"/>
                    <a:pt x="105" y="155"/>
                  </a:cubicBezTo>
                  <a:cubicBezTo>
                    <a:pt x="102" y="157"/>
                    <a:pt x="93" y="154"/>
                    <a:pt x="92" y="150"/>
                  </a:cubicBezTo>
                  <a:cubicBezTo>
                    <a:pt x="90" y="147"/>
                    <a:pt x="82" y="150"/>
                    <a:pt x="85" y="154"/>
                  </a:cubicBezTo>
                  <a:cubicBezTo>
                    <a:pt x="89" y="158"/>
                    <a:pt x="89" y="164"/>
                    <a:pt x="87" y="166"/>
                  </a:cubicBezTo>
                  <a:cubicBezTo>
                    <a:pt x="85" y="167"/>
                    <a:pt x="80" y="163"/>
                    <a:pt x="78" y="165"/>
                  </a:cubicBezTo>
                  <a:cubicBezTo>
                    <a:pt x="75" y="167"/>
                    <a:pt x="75" y="163"/>
                    <a:pt x="71" y="162"/>
                  </a:cubicBezTo>
                  <a:cubicBezTo>
                    <a:pt x="68" y="161"/>
                    <a:pt x="66" y="164"/>
                    <a:pt x="61" y="163"/>
                  </a:cubicBezTo>
                  <a:cubicBezTo>
                    <a:pt x="55" y="163"/>
                    <a:pt x="52" y="166"/>
                    <a:pt x="54" y="168"/>
                  </a:cubicBezTo>
                  <a:cubicBezTo>
                    <a:pt x="56" y="170"/>
                    <a:pt x="54" y="173"/>
                    <a:pt x="55" y="175"/>
                  </a:cubicBezTo>
                  <a:cubicBezTo>
                    <a:pt x="57" y="177"/>
                    <a:pt x="64" y="176"/>
                    <a:pt x="69" y="179"/>
                  </a:cubicBezTo>
                  <a:cubicBezTo>
                    <a:pt x="75" y="182"/>
                    <a:pt x="76" y="180"/>
                    <a:pt x="79" y="182"/>
                  </a:cubicBezTo>
                  <a:cubicBezTo>
                    <a:pt x="81" y="184"/>
                    <a:pt x="82" y="183"/>
                    <a:pt x="82" y="187"/>
                  </a:cubicBezTo>
                  <a:cubicBezTo>
                    <a:pt x="82" y="191"/>
                    <a:pt x="85" y="194"/>
                    <a:pt x="91" y="196"/>
                  </a:cubicBezTo>
                  <a:cubicBezTo>
                    <a:pt x="96" y="197"/>
                    <a:pt x="92" y="201"/>
                    <a:pt x="93" y="204"/>
                  </a:cubicBezTo>
                  <a:cubicBezTo>
                    <a:pt x="95" y="208"/>
                    <a:pt x="91" y="213"/>
                    <a:pt x="92" y="217"/>
                  </a:cubicBezTo>
                  <a:cubicBezTo>
                    <a:pt x="93" y="221"/>
                    <a:pt x="89" y="235"/>
                    <a:pt x="87" y="236"/>
                  </a:cubicBezTo>
                  <a:cubicBezTo>
                    <a:pt x="87" y="236"/>
                    <a:pt x="86" y="236"/>
                    <a:pt x="86" y="236"/>
                  </a:cubicBezTo>
                  <a:cubicBezTo>
                    <a:pt x="83" y="237"/>
                    <a:pt x="74" y="234"/>
                    <a:pt x="68" y="234"/>
                  </a:cubicBezTo>
                  <a:cubicBezTo>
                    <a:pt x="61" y="235"/>
                    <a:pt x="41" y="233"/>
                    <a:pt x="33" y="234"/>
                  </a:cubicBezTo>
                  <a:cubicBezTo>
                    <a:pt x="24" y="235"/>
                    <a:pt x="24" y="231"/>
                    <a:pt x="20" y="231"/>
                  </a:cubicBezTo>
                  <a:cubicBezTo>
                    <a:pt x="15" y="231"/>
                    <a:pt x="17" y="236"/>
                    <a:pt x="11" y="236"/>
                  </a:cubicBezTo>
                  <a:cubicBezTo>
                    <a:pt x="4" y="236"/>
                    <a:pt x="4" y="240"/>
                    <a:pt x="8" y="244"/>
                  </a:cubicBezTo>
                  <a:cubicBezTo>
                    <a:pt x="11" y="246"/>
                    <a:pt x="11" y="250"/>
                    <a:pt x="10" y="254"/>
                  </a:cubicBezTo>
                  <a:cubicBezTo>
                    <a:pt x="10" y="257"/>
                    <a:pt x="10" y="260"/>
                    <a:pt x="11" y="262"/>
                  </a:cubicBezTo>
                  <a:cubicBezTo>
                    <a:pt x="13" y="265"/>
                    <a:pt x="8" y="282"/>
                    <a:pt x="4" y="287"/>
                  </a:cubicBezTo>
                  <a:cubicBezTo>
                    <a:pt x="0" y="292"/>
                    <a:pt x="4" y="293"/>
                    <a:pt x="8" y="296"/>
                  </a:cubicBezTo>
                  <a:cubicBezTo>
                    <a:pt x="12" y="300"/>
                    <a:pt x="9" y="312"/>
                    <a:pt x="9" y="315"/>
                  </a:cubicBezTo>
                  <a:cubicBezTo>
                    <a:pt x="9" y="317"/>
                    <a:pt x="13" y="317"/>
                    <a:pt x="18" y="317"/>
                  </a:cubicBezTo>
                  <a:cubicBezTo>
                    <a:pt x="20" y="317"/>
                    <a:pt x="23" y="316"/>
                    <a:pt x="26" y="315"/>
                  </a:cubicBezTo>
                  <a:cubicBezTo>
                    <a:pt x="28" y="315"/>
                    <a:pt x="30" y="315"/>
                    <a:pt x="32" y="315"/>
                  </a:cubicBezTo>
                  <a:cubicBezTo>
                    <a:pt x="36" y="317"/>
                    <a:pt x="39" y="328"/>
                    <a:pt x="45" y="328"/>
                  </a:cubicBezTo>
                  <a:cubicBezTo>
                    <a:pt x="47" y="327"/>
                    <a:pt x="46" y="326"/>
                    <a:pt x="47" y="324"/>
                  </a:cubicBezTo>
                  <a:cubicBezTo>
                    <a:pt x="49" y="323"/>
                    <a:pt x="51" y="324"/>
                    <a:pt x="54" y="324"/>
                  </a:cubicBezTo>
                  <a:cubicBezTo>
                    <a:pt x="56" y="324"/>
                    <a:pt x="57" y="320"/>
                    <a:pt x="63" y="320"/>
                  </a:cubicBezTo>
                  <a:cubicBezTo>
                    <a:pt x="69" y="320"/>
                    <a:pt x="73" y="320"/>
                    <a:pt x="77" y="320"/>
                  </a:cubicBezTo>
                  <a:cubicBezTo>
                    <a:pt x="81" y="320"/>
                    <a:pt x="84" y="319"/>
                    <a:pt x="85" y="316"/>
                  </a:cubicBezTo>
                  <a:cubicBezTo>
                    <a:pt x="86" y="313"/>
                    <a:pt x="89" y="311"/>
                    <a:pt x="93" y="310"/>
                  </a:cubicBezTo>
                  <a:cubicBezTo>
                    <a:pt x="97" y="310"/>
                    <a:pt x="97" y="305"/>
                    <a:pt x="97" y="303"/>
                  </a:cubicBezTo>
                  <a:cubicBezTo>
                    <a:pt x="97" y="300"/>
                    <a:pt x="104" y="296"/>
                    <a:pt x="105" y="294"/>
                  </a:cubicBezTo>
                  <a:cubicBezTo>
                    <a:pt x="105" y="293"/>
                    <a:pt x="101" y="285"/>
                    <a:pt x="105" y="279"/>
                  </a:cubicBezTo>
                  <a:cubicBezTo>
                    <a:pt x="109" y="272"/>
                    <a:pt x="114" y="272"/>
                    <a:pt x="114" y="268"/>
                  </a:cubicBezTo>
                  <a:cubicBezTo>
                    <a:pt x="114" y="265"/>
                    <a:pt x="118" y="264"/>
                    <a:pt x="124" y="263"/>
                  </a:cubicBezTo>
                  <a:cubicBezTo>
                    <a:pt x="129" y="263"/>
                    <a:pt x="131" y="259"/>
                    <a:pt x="135" y="257"/>
                  </a:cubicBezTo>
                  <a:cubicBezTo>
                    <a:pt x="139" y="255"/>
                    <a:pt x="141" y="253"/>
                    <a:pt x="140" y="248"/>
                  </a:cubicBezTo>
                  <a:cubicBezTo>
                    <a:pt x="140" y="247"/>
                    <a:pt x="139" y="246"/>
                    <a:pt x="139" y="245"/>
                  </a:cubicBezTo>
                  <a:cubicBezTo>
                    <a:pt x="137" y="239"/>
                    <a:pt x="143" y="236"/>
                    <a:pt x="148" y="235"/>
                  </a:cubicBezTo>
                  <a:cubicBezTo>
                    <a:pt x="153" y="234"/>
                    <a:pt x="165" y="237"/>
                    <a:pt x="168" y="239"/>
                  </a:cubicBezTo>
                  <a:cubicBezTo>
                    <a:pt x="171" y="241"/>
                    <a:pt x="175" y="240"/>
                    <a:pt x="180" y="235"/>
                  </a:cubicBezTo>
                  <a:cubicBezTo>
                    <a:pt x="182" y="232"/>
                    <a:pt x="185" y="231"/>
                    <a:pt x="187" y="231"/>
                  </a:cubicBezTo>
                  <a:cubicBezTo>
                    <a:pt x="188" y="230"/>
                    <a:pt x="190" y="230"/>
                    <a:pt x="192" y="229"/>
                  </a:cubicBezTo>
                  <a:cubicBezTo>
                    <a:pt x="195" y="227"/>
                    <a:pt x="194" y="224"/>
                    <a:pt x="199" y="223"/>
                  </a:cubicBezTo>
                  <a:cubicBezTo>
                    <a:pt x="205" y="221"/>
                    <a:pt x="212" y="226"/>
                    <a:pt x="214" y="229"/>
                  </a:cubicBezTo>
                  <a:cubicBezTo>
                    <a:pt x="216" y="232"/>
                    <a:pt x="217" y="233"/>
                    <a:pt x="217" y="235"/>
                  </a:cubicBezTo>
                  <a:cubicBezTo>
                    <a:pt x="218" y="238"/>
                    <a:pt x="220" y="243"/>
                    <a:pt x="228" y="248"/>
                  </a:cubicBezTo>
                  <a:cubicBezTo>
                    <a:pt x="235" y="253"/>
                    <a:pt x="238" y="259"/>
                    <a:pt x="242" y="261"/>
                  </a:cubicBezTo>
                  <a:cubicBezTo>
                    <a:pt x="246" y="263"/>
                    <a:pt x="250" y="262"/>
                    <a:pt x="252" y="265"/>
                  </a:cubicBezTo>
                  <a:cubicBezTo>
                    <a:pt x="255" y="268"/>
                    <a:pt x="258" y="270"/>
                    <a:pt x="262" y="271"/>
                  </a:cubicBezTo>
                  <a:cubicBezTo>
                    <a:pt x="265" y="273"/>
                    <a:pt x="266" y="277"/>
                    <a:pt x="269" y="278"/>
                  </a:cubicBezTo>
                  <a:cubicBezTo>
                    <a:pt x="273" y="278"/>
                    <a:pt x="270" y="281"/>
                    <a:pt x="273" y="284"/>
                  </a:cubicBezTo>
                  <a:cubicBezTo>
                    <a:pt x="275" y="287"/>
                    <a:pt x="276" y="292"/>
                    <a:pt x="273" y="296"/>
                  </a:cubicBezTo>
                  <a:cubicBezTo>
                    <a:pt x="271" y="299"/>
                    <a:pt x="272" y="304"/>
                    <a:pt x="274" y="304"/>
                  </a:cubicBezTo>
                  <a:cubicBezTo>
                    <a:pt x="275" y="304"/>
                    <a:pt x="279" y="298"/>
                    <a:pt x="279" y="295"/>
                  </a:cubicBezTo>
                  <a:cubicBezTo>
                    <a:pt x="279" y="292"/>
                    <a:pt x="283" y="292"/>
                    <a:pt x="285" y="289"/>
                  </a:cubicBezTo>
                  <a:cubicBezTo>
                    <a:pt x="288" y="286"/>
                    <a:pt x="281" y="285"/>
                    <a:pt x="280" y="281"/>
                  </a:cubicBezTo>
                  <a:cubicBezTo>
                    <a:pt x="279" y="276"/>
                    <a:pt x="285" y="272"/>
                    <a:pt x="291" y="276"/>
                  </a:cubicBezTo>
                  <a:cubicBezTo>
                    <a:pt x="296" y="279"/>
                    <a:pt x="298" y="282"/>
                    <a:pt x="299" y="276"/>
                  </a:cubicBezTo>
                  <a:cubicBezTo>
                    <a:pt x="299" y="271"/>
                    <a:pt x="282" y="264"/>
                    <a:pt x="277" y="261"/>
                  </a:cubicBezTo>
                  <a:cubicBezTo>
                    <a:pt x="273" y="259"/>
                    <a:pt x="276" y="255"/>
                    <a:pt x="270" y="255"/>
                  </a:cubicBezTo>
                  <a:cubicBezTo>
                    <a:pt x="263" y="255"/>
                    <a:pt x="255" y="247"/>
                    <a:pt x="253" y="238"/>
                  </a:cubicBezTo>
                  <a:cubicBezTo>
                    <a:pt x="251" y="229"/>
                    <a:pt x="240" y="228"/>
                    <a:pt x="238" y="223"/>
                  </a:cubicBezTo>
                  <a:cubicBezTo>
                    <a:pt x="235" y="217"/>
                    <a:pt x="240" y="217"/>
                    <a:pt x="238" y="212"/>
                  </a:cubicBezTo>
                  <a:cubicBezTo>
                    <a:pt x="236" y="207"/>
                    <a:pt x="246" y="204"/>
                    <a:pt x="250" y="205"/>
                  </a:cubicBezTo>
                  <a:cubicBezTo>
                    <a:pt x="251" y="206"/>
                    <a:pt x="251" y="207"/>
                    <a:pt x="251" y="208"/>
                  </a:cubicBezTo>
                  <a:cubicBezTo>
                    <a:pt x="252" y="210"/>
                    <a:pt x="252" y="213"/>
                    <a:pt x="253" y="213"/>
                  </a:cubicBezTo>
                  <a:cubicBezTo>
                    <a:pt x="256" y="213"/>
                    <a:pt x="261" y="212"/>
                    <a:pt x="262" y="216"/>
                  </a:cubicBezTo>
                  <a:cubicBezTo>
                    <a:pt x="262" y="220"/>
                    <a:pt x="269" y="228"/>
                    <a:pt x="271" y="231"/>
                  </a:cubicBezTo>
                  <a:cubicBezTo>
                    <a:pt x="274" y="234"/>
                    <a:pt x="279" y="233"/>
                    <a:pt x="280" y="236"/>
                  </a:cubicBezTo>
                  <a:cubicBezTo>
                    <a:pt x="280" y="238"/>
                    <a:pt x="284" y="240"/>
                    <a:pt x="289" y="241"/>
                  </a:cubicBezTo>
                  <a:cubicBezTo>
                    <a:pt x="290" y="241"/>
                    <a:pt x="292" y="242"/>
                    <a:pt x="293" y="243"/>
                  </a:cubicBezTo>
                  <a:cubicBezTo>
                    <a:pt x="295" y="244"/>
                    <a:pt x="297" y="245"/>
                    <a:pt x="299" y="247"/>
                  </a:cubicBezTo>
                  <a:cubicBezTo>
                    <a:pt x="302" y="249"/>
                    <a:pt x="304" y="251"/>
                    <a:pt x="306" y="252"/>
                  </a:cubicBezTo>
                  <a:cubicBezTo>
                    <a:pt x="307" y="252"/>
                    <a:pt x="307" y="252"/>
                    <a:pt x="307" y="253"/>
                  </a:cubicBezTo>
                  <a:cubicBezTo>
                    <a:pt x="311" y="255"/>
                    <a:pt x="313" y="256"/>
                    <a:pt x="310" y="259"/>
                  </a:cubicBezTo>
                  <a:cubicBezTo>
                    <a:pt x="307" y="262"/>
                    <a:pt x="306" y="272"/>
                    <a:pt x="309" y="275"/>
                  </a:cubicBezTo>
                  <a:cubicBezTo>
                    <a:pt x="313" y="278"/>
                    <a:pt x="314" y="283"/>
                    <a:pt x="317" y="284"/>
                  </a:cubicBezTo>
                  <a:cubicBezTo>
                    <a:pt x="317" y="284"/>
                    <a:pt x="317" y="284"/>
                    <a:pt x="317" y="284"/>
                  </a:cubicBezTo>
                  <a:cubicBezTo>
                    <a:pt x="321" y="285"/>
                    <a:pt x="323" y="290"/>
                    <a:pt x="323" y="293"/>
                  </a:cubicBezTo>
                  <a:cubicBezTo>
                    <a:pt x="322" y="297"/>
                    <a:pt x="328" y="299"/>
                    <a:pt x="330" y="296"/>
                  </a:cubicBezTo>
                  <a:cubicBezTo>
                    <a:pt x="333" y="293"/>
                    <a:pt x="340" y="298"/>
                    <a:pt x="340" y="299"/>
                  </a:cubicBezTo>
                  <a:cubicBezTo>
                    <a:pt x="340" y="301"/>
                    <a:pt x="333" y="297"/>
                    <a:pt x="329" y="300"/>
                  </a:cubicBezTo>
                  <a:cubicBezTo>
                    <a:pt x="324" y="303"/>
                    <a:pt x="332" y="306"/>
                    <a:pt x="331" y="309"/>
                  </a:cubicBezTo>
                  <a:cubicBezTo>
                    <a:pt x="330" y="313"/>
                    <a:pt x="333" y="317"/>
                    <a:pt x="336" y="317"/>
                  </a:cubicBezTo>
                  <a:cubicBezTo>
                    <a:pt x="340" y="317"/>
                    <a:pt x="344" y="323"/>
                    <a:pt x="346" y="322"/>
                  </a:cubicBezTo>
                  <a:cubicBezTo>
                    <a:pt x="348" y="320"/>
                    <a:pt x="344" y="312"/>
                    <a:pt x="344" y="311"/>
                  </a:cubicBezTo>
                  <a:cubicBezTo>
                    <a:pt x="345" y="310"/>
                    <a:pt x="350" y="313"/>
                    <a:pt x="352" y="311"/>
                  </a:cubicBezTo>
                  <a:cubicBezTo>
                    <a:pt x="354" y="308"/>
                    <a:pt x="350" y="306"/>
                    <a:pt x="347" y="306"/>
                  </a:cubicBezTo>
                  <a:cubicBezTo>
                    <a:pt x="344" y="306"/>
                    <a:pt x="347" y="302"/>
                    <a:pt x="351" y="304"/>
                  </a:cubicBezTo>
                  <a:cubicBezTo>
                    <a:pt x="355" y="307"/>
                    <a:pt x="357" y="304"/>
                    <a:pt x="358" y="303"/>
                  </a:cubicBezTo>
                  <a:cubicBezTo>
                    <a:pt x="360" y="303"/>
                    <a:pt x="361" y="296"/>
                    <a:pt x="355" y="295"/>
                  </a:cubicBezTo>
                  <a:cubicBezTo>
                    <a:pt x="349" y="293"/>
                    <a:pt x="350" y="299"/>
                    <a:pt x="346" y="295"/>
                  </a:cubicBezTo>
                  <a:cubicBezTo>
                    <a:pt x="342" y="291"/>
                    <a:pt x="350" y="293"/>
                    <a:pt x="350" y="289"/>
                  </a:cubicBezTo>
                  <a:cubicBezTo>
                    <a:pt x="350" y="286"/>
                    <a:pt x="344" y="281"/>
                    <a:pt x="341" y="277"/>
                  </a:cubicBezTo>
                  <a:cubicBezTo>
                    <a:pt x="338" y="273"/>
                    <a:pt x="345" y="271"/>
                    <a:pt x="346" y="274"/>
                  </a:cubicBezTo>
                  <a:cubicBezTo>
                    <a:pt x="348" y="277"/>
                    <a:pt x="352" y="277"/>
                    <a:pt x="355" y="275"/>
                  </a:cubicBezTo>
                  <a:cubicBezTo>
                    <a:pt x="358" y="274"/>
                    <a:pt x="352" y="269"/>
                    <a:pt x="357" y="267"/>
                  </a:cubicBezTo>
                  <a:cubicBezTo>
                    <a:pt x="362" y="266"/>
                    <a:pt x="362" y="269"/>
                    <a:pt x="363" y="269"/>
                  </a:cubicBezTo>
                  <a:cubicBezTo>
                    <a:pt x="365" y="270"/>
                    <a:pt x="366" y="266"/>
                    <a:pt x="372" y="266"/>
                  </a:cubicBezTo>
                  <a:cubicBezTo>
                    <a:pt x="374" y="266"/>
                    <a:pt x="376" y="267"/>
                    <a:pt x="379" y="269"/>
                  </a:cubicBezTo>
                  <a:cubicBezTo>
                    <a:pt x="381" y="270"/>
                    <a:pt x="383" y="272"/>
                    <a:pt x="385" y="272"/>
                  </a:cubicBezTo>
                  <a:cubicBezTo>
                    <a:pt x="386" y="272"/>
                    <a:pt x="387" y="272"/>
                    <a:pt x="388" y="271"/>
                  </a:cubicBezTo>
                  <a:cubicBezTo>
                    <a:pt x="407" y="265"/>
                    <a:pt x="407" y="265"/>
                    <a:pt x="407" y="265"/>
                  </a:cubicBezTo>
                  <a:cubicBezTo>
                    <a:pt x="408" y="265"/>
                    <a:pt x="409" y="265"/>
                    <a:pt x="409" y="264"/>
                  </a:cubicBezTo>
                  <a:cubicBezTo>
                    <a:pt x="411" y="263"/>
                    <a:pt x="404" y="260"/>
                    <a:pt x="401" y="258"/>
                  </a:cubicBezTo>
                  <a:cubicBezTo>
                    <a:pt x="400" y="257"/>
                    <a:pt x="399" y="254"/>
                    <a:pt x="399" y="252"/>
                  </a:cubicBezTo>
                  <a:cubicBezTo>
                    <a:pt x="398" y="251"/>
                    <a:pt x="398" y="250"/>
                    <a:pt x="397" y="250"/>
                  </a:cubicBezTo>
                  <a:cubicBezTo>
                    <a:pt x="395" y="250"/>
                    <a:pt x="393" y="242"/>
                    <a:pt x="395" y="242"/>
                  </a:cubicBezTo>
                  <a:cubicBezTo>
                    <a:pt x="397" y="241"/>
                    <a:pt x="400" y="234"/>
                    <a:pt x="403" y="233"/>
                  </a:cubicBezTo>
                  <a:cubicBezTo>
                    <a:pt x="405" y="232"/>
                    <a:pt x="405" y="231"/>
                    <a:pt x="406" y="230"/>
                  </a:cubicBezTo>
                  <a:cubicBezTo>
                    <a:pt x="406" y="229"/>
                    <a:pt x="406" y="227"/>
                    <a:pt x="406" y="225"/>
                  </a:cubicBezTo>
                  <a:cubicBezTo>
                    <a:pt x="406" y="221"/>
                    <a:pt x="408" y="216"/>
                    <a:pt x="411" y="216"/>
                  </a:cubicBezTo>
                  <a:cubicBezTo>
                    <a:pt x="414" y="216"/>
                    <a:pt x="417" y="216"/>
                    <a:pt x="417" y="210"/>
                  </a:cubicBezTo>
                  <a:cubicBezTo>
                    <a:pt x="417" y="210"/>
                    <a:pt x="417" y="210"/>
                    <a:pt x="416" y="210"/>
                  </a:cubicBezTo>
                  <a:cubicBezTo>
                    <a:pt x="416" y="205"/>
                    <a:pt x="417" y="205"/>
                    <a:pt x="422" y="202"/>
                  </a:cubicBezTo>
                  <a:cubicBezTo>
                    <a:pt x="426" y="198"/>
                    <a:pt x="427" y="192"/>
                    <a:pt x="431" y="191"/>
                  </a:cubicBezTo>
                  <a:cubicBezTo>
                    <a:pt x="435" y="190"/>
                    <a:pt x="437" y="188"/>
                    <a:pt x="443" y="189"/>
                  </a:cubicBezTo>
                  <a:cubicBezTo>
                    <a:pt x="449" y="190"/>
                    <a:pt x="440" y="194"/>
                    <a:pt x="444" y="196"/>
                  </a:cubicBezTo>
                  <a:cubicBezTo>
                    <a:pt x="448" y="198"/>
                    <a:pt x="460" y="196"/>
                    <a:pt x="461" y="199"/>
                  </a:cubicBezTo>
                  <a:cubicBezTo>
                    <a:pt x="462" y="202"/>
                    <a:pt x="447" y="205"/>
                    <a:pt x="447" y="207"/>
                  </a:cubicBezTo>
                  <a:cubicBezTo>
                    <a:pt x="447" y="208"/>
                    <a:pt x="455" y="210"/>
                    <a:pt x="458" y="212"/>
                  </a:cubicBezTo>
                  <a:cubicBezTo>
                    <a:pt x="460" y="213"/>
                    <a:pt x="457" y="218"/>
                    <a:pt x="458" y="220"/>
                  </a:cubicBezTo>
                  <a:cubicBezTo>
                    <a:pt x="459" y="221"/>
                    <a:pt x="463" y="220"/>
                    <a:pt x="467" y="218"/>
                  </a:cubicBezTo>
                  <a:cubicBezTo>
                    <a:pt x="470" y="215"/>
                    <a:pt x="473" y="216"/>
                    <a:pt x="477" y="213"/>
                  </a:cubicBezTo>
                  <a:cubicBezTo>
                    <a:pt x="481" y="210"/>
                    <a:pt x="490" y="213"/>
                    <a:pt x="491" y="211"/>
                  </a:cubicBezTo>
                  <a:cubicBezTo>
                    <a:pt x="492" y="209"/>
                    <a:pt x="489" y="208"/>
                    <a:pt x="480" y="208"/>
                  </a:cubicBezTo>
                  <a:cubicBezTo>
                    <a:pt x="472" y="209"/>
                    <a:pt x="472" y="201"/>
                    <a:pt x="472" y="200"/>
                  </a:cubicBezTo>
                  <a:cubicBezTo>
                    <a:pt x="472" y="198"/>
                    <a:pt x="480" y="192"/>
                    <a:pt x="485" y="191"/>
                  </a:cubicBezTo>
                  <a:cubicBezTo>
                    <a:pt x="490" y="191"/>
                    <a:pt x="494" y="189"/>
                    <a:pt x="499" y="187"/>
                  </a:cubicBezTo>
                  <a:cubicBezTo>
                    <a:pt x="501" y="186"/>
                    <a:pt x="504" y="185"/>
                    <a:pt x="507" y="185"/>
                  </a:cubicBezTo>
                  <a:cubicBezTo>
                    <a:pt x="507" y="182"/>
                    <a:pt x="506" y="180"/>
                    <a:pt x="508" y="180"/>
                  </a:cubicBezTo>
                  <a:cubicBezTo>
                    <a:pt x="509" y="179"/>
                    <a:pt x="514" y="174"/>
                    <a:pt x="516" y="174"/>
                  </a:cubicBezTo>
                  <a:cubicBezTo>
                    <a:pt x="518" y="174"/>
                    <a:pt x="525" y="175"/>
                    <a:pt x="525" y="174"/>
                  </a:cubicBezTo>
                  <a:cubicBezTo>
                    <a:pt x="525" y="173"/>
                    <a:pt x="527" y="169"/>
                    <a:pt x="527" y="168"/>
                  </a:cubicBezTo>
                  <a:cubicBezTo>
                    <a:pt x="526" y="167"/>
                    <a:pt x="524" y="165"/>
                    <a:pt x="524" y="164"/>
                  </a:cubicBezTo>
                  <a:cubicBezTo>
                    <a:pt x="525" y="162"/>
                    <a:pt x="528" y="162"/>
                    <a:pt x="528" y="161"/>
                  </a:cubicBezTo>
                  <a:cubicBezTo>
                    <a:pt x="528" y="160"/>
                    <a:pt x="525" y="159"/>
                    <a:pt x="525" y="158"/>
                  </a:cubicBezTo>
                  <a:moveTo>
                    <a:pt x="343" y="151"/>
                  </a:moveTo>
                  <a:cubicBezTo>
                    <a:pt x="343" y="153"/>
                    <a:pt x="344" y="157"/>
                    <a:pt x="343" y="158"/>
                  </a:cubicBezTo>
                  <a:cubicBezTo>
                    <a:pt x="343" y="157"/>
                    <a:pt x="343" y="157"/>
                    <a:pt x="343" y="157"/>
                  </a:cubicBezTo>
                  <a:cubicBezTo>
                    <a:pt x="344" y="156"/>
                    <a:pt x="343" y="153"/>
                    <a:pt x="343" y="151"/>
                  </a:cubicBezTo>
                  <a:moveTo>
                    <a:pt x="340" y="248"/>
                  </a:moveTo>
                  <a:cubicBezTo>
                    <a:pt x="340" y="248"/>
                    <a:pt x="340" y="248"/>
                    <a:pt x="340" y="248"/>
                  </a:cubicBezTo>
                  <a:cubicBezTo>
                    <a:pt x="340" y="248"/>
                    <a:pt x="340" y="248"/>
                    <a:pt x="340" y="248"/>
                  </a:cubicBezTo>
                  <a:close/>
                  <a:moveTo>
                    <a:pt x="343" y="171"/>
                  </a:moveTo>
                  <a:cubicBezTo>
                    <a:pt x="343" y="171"/>
                    <a:pt x="344" y="171"/>
                    <a:pt x="344" y="171"/>
                  </a:cubicBezTo>
                  <a:cubicBezTo>
                    <a:pt x="344" y="171"/>
                    <a:pt x="343" y="171"/>
                    <a:pt x="343" y="171"/>
                  </a:cubicBezTo>
                  <a:moveTo>
                    <a:pt x="341" y="245"/>
                  </a:moveTo>
                  <a:cubicBezTo>
                    <a:pt x="341" y="244"/>
                    <a:pt x="341" y="244"/>
                    <a:pt x="341" y="244"/>
                  </a:cubicBezTo>
                  <a:cubicBezTo>
                    <a:pt x="341" y="244"/>
                    <a:pt x="341" y="244"/>
                    <a:pt x="341" y="245"/>
                  </a:cubicBezTo>
                  <a:moveTo>
                    <a:pt x="342" y="224"/>
                  </a:moveTo>
                  <a:cubicBezTo>
                    <a:pt x="342" y="224"/>
                    <a:pt x="342" y="224"/>
                    <a:pt x="342" y="224"/>
                  </a:cubicBezTo>
                  <a:cubicBezTo>
                    <a:pt x="342" y="224"/>
                    <a:pt x="342" y="224"/>
                    <a:pt x="342" y="224"/>
                  </a:cubicBezTo>
                  <a:moveTo>
                    <a:pt x="341" y="225"/>
                  </a:moveTo>
                  <a:cubicBezTo>
                    <a:pt x="341" y="225"/>
                    <a:pt x="341" y="225"/>
                    <a:pt x="341" y="225"/>
                  </a:cubicBezTo>
                  <a:cubicBezTo>
                    <a:pt x="341" y="225"/>
                    <a:pt x="341" y="225"/>
                    <a:pt x="341" y="225"/>
                  </a:cubicBezTo>
                  <a:moveTo>
                    <a:pt x="342" y="224"/>
                  </a:moveTo>
                  <a:cubicBezTo>
                    <a:pt x="342" y="224"/>
                    <a:pt x="342" y="224"/>
                    <a:pt x="342" y="224"/>
                  </a:cubicBezTo>
                  <a:cubicBezTo>
                    <a:pt x="342" y="224"/>
                    <a:pt x="342" y="224"/>
                    <a:pt x="342" y="224"/>
                  </a:cubicBezTo>
                  <a:cubicBezTo>
                    <a:pt x="342" y="224"/>
                    <a:pt x="342" y="224"/>
                    <a:pt x="342" y="224"/>
                  </a:cubicBezTo>
                  <a:moveTo>
                    <a:pt x="341" y="221"/>
                  </a:moveTo>
                  <a:cubicBezTo>
                    <a:pt x="341" y="221"/>
                    <a:pt x="341" y="221"/>
                    <a:pt x="341" y="221"/>
                  </a:cubicBezTo>
                  <a:cubicBezTo>
                    <a:pt x="341" y="221"/>
                    <a:pt x="341" y="221"/>
                    <a:pt x="341" y="221"/>
                  </a:cubicBezTo>
                  <a:moveTo>
                    <a:pt x="345" y="172"/>
                  </a:moveTo>
                  <a:cubicBezTo>
                    <a:pt x="345" y="172"/>
                    <a:pt x="345" y="172"/>
                    <a:pt x="345" y="172"/>
                  </a:cubicBezTo>
                  <a:close/>
                  <a:moveTo>
                    <a:pt x="344" y="174"/>
                  </a:moveTo>
                  <a:cubicBezTo>
                    <a:pt x="345" y="173"/>
                    <a:pt x="345" y="173"/>
                    <a:pt x="345" y="173"/>
                  </a:cubicBezTo>
                  <a:cubicBezTo>
                    <a:pt x="345" y="173"/>
                    <a:pt x="345" y="173"/>
                    <a:pt x="344" y="174"/>
                  </a:cubicBezTo>
                  <a:moveTo>
                    <a:pt x="345" y="173"/>
                  </a:moveTo>
                  <a:cubicBezTo>
                    <a:pt x="345" y="173"/>
                    <a:pt x="345" y="173"/>
                    <a:pt x="345" y="173"/>
                  </a:cubicBezTo>
                  <a:cubicBezTo>
                    <a:pt x="345" y="173"/>
                    <a:pt x="345" y="173"/>
                    <a:pt x="345" y="173"/>
                  </a:cubicBezTo>
                  <a:moveTo>
                    <a:pt x="326" y="196"/>
                  </a:moveTo>
                  <a:cubicBezTo>
                    <a:pt x="326" y="196"/>
                    <a:pt x="326" y="196"/>
                    <a:pt x="326" y="196"/>
                  </a:cubicBezTo>
                  <a:cubicBezTo>
                    <a:pt x="326" y="196"/>
                    <a:pt x="326" y="196"/>
                    <a:pt x="326" y="196"/>
                  </a:cubicBezTo>
                  <a:moveTo>
                    <a:pt x="324" y="197"/>
                  </a:moveTo>
                  <a:cubicBezTo>
                    <a:pt x="325" y="197"/>
                    <a:pt x="325" y="197"/>
                    <a:pt x="325" y="197"/>
                  </a:cubicBezTo>
                  <a:cubicBezTo>
                    <a:pt x="325" y="197"/>
                    <a:pt x="325" y="197"/>
                    <a:pt x="324" y="197"/>
                  </a:cubicBezTo>
                  <a:moveTo>
                    <a:pt x="341" y="245"/>
                  </a:moveTo>
                  <a:cubicBezTo>
                    <a:pt x="341" y="245"/>
                    <a:pt x="341" y="245"/>
                    <a:pt x="340" y="245"/>
                  </a:cubicBezTo>
                  <a:cubicBezTo>
                    <a:pt x="341" y="245"/>
                    <a:pt x="341" y="245"/>
                    <a:pt x="341" y="245"/>
                  </a:cubicBezTo>
                  <a:moveTo>
                    <a:pt x="341" y="249"/>
                  </a:moveTo>
                  <a:cubicBezTo>
                    <a:pt x="340" y="249"/>
                    <a:pt x="340" y="249"/>
                    <a:pt x="340" y="249"/>
                  </a:cubicBezTo>
                  <a:cubicBezTo>
                    <a:pt x="340" y="249"/>
                    <a:pt x="340" y="249"/>
                    <a:pt x="341" y="249"/>
                  </a:cubicBezTo>
                  <a:moveTo>
                    <a:pt x="345" y="172"/>
                  </a:moveTo>
                  <a:cubicBezTo>
                    <a:pt x="345" y="172"/>
                    <a:pt x="345" y="172"/>
                    <a:pt x="345" y="172"/>
                  </a:cubicBezTo>
                  <a:cubicBezTo>
                    <a:pt x="345" y="172"/>
                    <a:pt x="345" y="172"/>
                    <a:pt x="345" y="172"/>
                  </a:cubicBezTo>
                  <a:cubicBezTo>
                    <a:pt x="345" y="172"/>
                    <a:pt x="345" y="172"/>
                    <a:pt x="345" y="172"/>
                  </a:cubicBezTo>
                  <a:moveTo>
                    <a:pt x="344" y="171"/>
                  </a:moveTo>
                  <a:cubicBezTo>
                    <a:pt x="344" y="171"/>
                    <a:pt x="344" y="171"/>
                    <a:pt x="344" y="171"/>
                  </a:cubicBezTo>
                  <a:cubicBezTo>
                    <a:pt x="344" y="171"/>
                    <a:pt x="344" y="171"/>
                    <a:pt x="344" y="171"/>
                  </a:cubicBezTo>
                  <a:moveTo>
                    <a:pt x="345" y="171"/>
                  </a:moveTo>
                  <a:cubicBezTo>
                    <a:pt x="345" y="171"/>
                    <a:pt x="345" y="171"/>
                    <a:pt x="345" y="171"/>
                  </a:cubicBezTo>
                  <a:cubicBezTo>
                    <a:pt x="345" y="171"/>
                    <a:pt x="345" y="171"/>
                    <a:pt x="345" y="171"/>
                  </a:cubicBezTo>
                  <a:moveTo>
                    <a:pt x="353" y="123"/>
                  </a:moveTo>
                  <a:cubicBezTo>
                    <a:pt x="352" y="122"/>
                    <a:pt x="352" y="122"/>
                    <a:pt x="352" y="121"/>
                  </a:cubicBezTo>
                  <a:cubicBezTo>
                    <a:pt x="352" y="121"/>
                    <a:pt x="352" y="122"/>
                    <a:pt x="352" y="122"/>
                  </a:cubicBezTo>
                  <a:cubicBezTo>
                    <a:pt x="352" y="123"/>
                    <a:pt x="352" y="123"/>
                    <a:pt x="353" y="123"/>
                  </a:cubicBezTo>
                  <a:moveTo>
                    <a:pt x="353" y="125"/>
                  </a:moveTo>
                  <a:cubicBezTo>
                    <a:pt x="353" y="125"/>
                    <a:pt x="353" y="125"/>
                    <a:pt x="353" y="125"/>
                  </a:cubicBezTo>
                  <a:cubicBezTo>
                    <a:pt x="353" y="125"/>
                    <a:pt x="353" y="125"/>
                    <a:pt x="353" y="125"/>
                  </a:cubicBezTo>
                  <a:moveTo>
                    <a:pt x="353" y="124"/>
                  </a:moveTo>
                  <a:cubicBezTo>
                    <a:pt x="353" y="124"/>
                    <a:pt x="353" y="124"/>
                    <a:pt x="353" y="123"/>
                  </a:cubicBezTo>
                  <a:cubicBezTo>
                    <a:pt x="353" y="124"/>
                    <a:pt x="353" y="124"/>
                    <a:pt x="353" y="124"/>
                  </a:cubicBezTo>
                  <a:moveTo>
                    <a:pt x="352" y="117"/>
                  </a:moveTo>
                  <a:cubicBezTo>
                    <a:pt x="352" y="117"/>
                    <a:pt x="352" y="117"/>
                    <a:pt x="353" y="116"/>
                  </a:cubicBezTo>
                  <a:cubicBezTo>
                    <a:pt x="352" y="117"/>
                    <a:pt x="352" y="117"/>
                    <a:pt x="352" y="117"/>
                  </a:cubicBezTo>
                  <a:moveTo>
                    <a:pt x="352" y="118"/>
                  </a:moveTo>
                  <a:cubicBezTo>
                    <a:pt x="352" y="118"/>
                    <a:pt x="352" y="118"/>
                    <a:pt x="352" y="119"/>
                  </a:cubicBezTo>
                  <a:cubicBezTo>
                    <a:pt x="352" y="118"/>
                    <a:pt x="352" y="118"/>
                    <a:pt x="352" y="118"/>
                  </a:cubicBezTo>
                  <a:moveTo>
                    <a:pt x="352" y="119"/>
                  </a:moveTo>
                  <a:cubicBezTo>
                    <a:pt x="352" y="120"/>
                    <a:pt x="352" y="120"/>
                    <a:pt x="352" y="121"/>
                  </a:cubicBezTo>
                  <a:cubicBezTo>
                    <a:pt x="352" y="120"/>
                    <a:pt x="352" y="120"/>
                    <a:pt x="352" y="119"/>
                  </a:cubicBezTo>
                  <a:moveTo>
                    <a:pt x="353" y="88"/>
                  </a:moveTo>
                  <a:cubicBezTo>
                    <a:pt x="353" y="88"/>
                    <a:pt x="353" y="88"/>
                    <a:pt x="353" y="88"/>
                  </a:cubicBezTo>
                  <a:cubicBezTo>
                    <a:pt x="353" y="88"/>
                    <a:pt x="353" y="88"/>
                    <a:pt x="353" y="88"/>
                  </a:cubicBezTo>
                  <a:moveTo>
                    <a:pt x="383" y="170"/>
                  </a:moveTo>
                  <a:cubicBezTo>
                    <a:pt x="383" y="170"/>
                    <a:pt x="382" y="170"/>
                    <a:pt x="382" y="170"/>
                  </a:cubicBezTo>
                  <a:cubicBezTo>
                    <a:pt x="382" y="170"/>
                    <a:pt x="383" y="170"/>
                    <a:pt x="383" y="170"/>
                  </a:cubicBezTo>
                  <a:moveTo>
                    <a:pt x="393" y="166"/>
                  </a:moveTo>
                  <a:cubicBezTo>
                    <a:pt x="391" y="167"/>
                    <a:pt x="389" y="167"/>
                    <a:pt x="387" y="168"/>
                  </a:cubicBezTo>
                  <a:cubicBezTo>
                    <a:pt x="385" y="168"/>
                    <a:pt x="384" y="169"/>
                    <a:pt x="383" y="170"/>
                  </a:cubicBezTo>
                  <a:cubicBezTo>
                    <a:pt x="385" y="168"/>
                    <a:pt x="389" y="167"/>
                    <a:pt x="393" y="166"/>
                  </a:cubicBezTo>
                  <a:moveTo>
                    <a:pt x="395" y="166"/>
                  </a:moveTo>
                  <a:cubicBezTo>
                    <a:pt x="395" y="166"/>
                    <a:pt x="395" y="166"/>
                    <a:pt x="395" y="166"/>
                  </a:cubicBezTo>
                  <a:cubicBezTo>
                    <a:pt x="395" y="166"/>
                    <a:pt x="395" y="166"/>
                    <a:pt x="395" y="166"/>
                  </a:cubicBezTo>
                  <a:moveTo>
                    <a:pt x="394" y="166"/>
                  </a:moveTo>
                  <a:cubicBezTo>
                    <a:pt x="394" y="166"/>
                    <a:pt x="394" y="166"/>
                    <a:pt x="394" y="166"/>
                  </a:cubicBezTo>
                  <a:cubicBezTo>
                    <a:pt x="394" y="166"/>
                    <a:pt x="394" y="166"/>
                    <a:pt x="394" y="166"/>
                  </a:cubicBezTo>
                  <a:moveTo>
                    <a:pt x="393" y="166"/>
                  </a:moveTo>
                  <a:cubicBezTo>
                    <a:pt x="393" y="166"/>
                    <a:pt x="393" y="166"/>
                    <a:pt x="393" y="166"/>
                  </a:cubicBezTo>
                  <a:cubicBezTo>
                    <a:pt x="393" y="166"/>
                    <a:pt x="393" y="166"/>
                    <a:pt x="393" y="166"/>
                  </a:cubicBezTo>
                  <a:moveTo>
                    <a:pt x="387" y="61"/>
                  </a:moveTo>
                  <a:cubicBezTo>
                    <a:pt x="387" y="61"/>
                    <a:pt x="388" y="60"/>
                    <a:pt x="388" y="60"/>
                  </a:cubicBezTo>
                  <a:cubicBezTo>
                    <a:pt x="388" y="60"/>
                    <a:pt x="387" y="61"/>
                    <a:pt x="387" y="61"/>
                  </a:cubicBezTo>
                  <a:moveTo>
                    <a:pt x="346" y="82"/>
                  </a:moveTo>
                  <a:cubicBezTo>
                    <a:pt x="346" y="82"/>
                    <a:pt x="346" y="82"/>
                    <a:pt x="346" y="82"/>
                  </a:cubicBezTo>
                  <a:cubicBezTo>
                    <a:pt x="346" y="82"/>
                    <a:pt x="346" y="82"/>
                    <a:pt x="346" y="82"/>
                  </a:cubicBezTo>
                  <a:moveTo>
                    <a:pt x="346" y="83"/>
                  </a:moveTo>
                  <a:cubicBezTo>
                    <a:pt x="346" y="83"/>
                    <a:pt x="346" y="83"/>
                    <a:pt x="347" y="83"/>
                  </a:cubicBezTo>
                  <a:cubicBezTo>
                    <a:pt x="346" y="83"/>
                    <a:pt x="346" y="83"/>
                    <a:pt x="346" y="83"/>
                  </a:cubicBezTo>
                  <a:moveTo>
                    <a:pt x="347" y="83"/>
                  </a:moveTo>
                  <a:cubicBezTo>
                    <a:pt x="347" y="83"/>
                    <a:pt x="347" y="83"/>
                    <a:pt x="347" y="83"/>
                  </a:cubicBezTo>
                  <a:close/>
                  <a:moveTo>
                    <a:pt x="339" y="166"/>
                  </a:moveTo>
                  <a:cubicBezTo>
                    <a:pt x="339" y="166"/>
                    <a:pt x="339" y="166"/>
                    <a:pt x="339" y="166"/>
                  </a:cubicBezTo>
                  <a:cubicBezTo>
                    <a:pt x="339" y="166"/>
                    <a:pt x="339" y="166"/>
                    <a:pt x="339" y="166"/>
                  </a:cubicBezTo>
                  <a:moveTo>
                    <a:pt x="339" y="167"/>
                  </a:moveTo>
                  <a:cubicBezTo>
                    <a:pt x="339" y="167"/>
                    <a:pt x="339" y="167"/>
                    <a:pt x="339" y="167"/>
                  </a:cubicBezTo>
                  <a:cubicBezTo>
                    <a:pt x="339" y="167"/>
                    <a:pt x="339" y="167"/>
                    <a:pt x="339" y="167"/>
                  </a:cubicBezTo>
                  <a:moveTo>
                    <a:pt x="340" y="168"/>
                  </a:moveTo>
                  <a:cubicBezTo>
                    <a:pt x="340" y="168"/>
                    <a:pt x="340" y="168"/>
                    <a:pt x="340" y="168"/>
                  </a:cubicBezTo>
                  <a:cubicBezTo>
                    <a:pt x="340" y="168"/>
                    <a:pt x="340" y="168"/>
                    <a:pt x="340" y="168"/>
                  </a:cubicBezTo>
                  <a:moveTo>
                    <a:pt x="340" y="169"/>
                  </a:moveTo>
                  <a:cubicBezTo>
                    <a:pt x="341" y="169"/>
                    <a:pt x="341" y="169"/>
                    <a:pt x="341" y="169"/>
                  </a:cubicBezTo>
                  <a:cubicBezTo>
                    <a:pt x="341" y="169"/>
                    <a:pt x="341" y="169"/>
                    <a:pt x="341" y="169"/>
                  </a:cubicBezTo>
                  <a:cubicBezTo>
                    <a:pt x="341" y="169"/>
                    <a:pt x="341" y="169"/>
                    <a:pt x="340" y="169"/>
                  </a:cubicBezTo>
                  <a:moveTo>
                    <a:pt x="342" y="170"/>
                  </a:moveTo>
                  <a:cubicBezTo>
                    <a:pt x="342" y="170"/>
                    <a:pt x="342" y="170"/>
                    <a:pt x="342" y="170"/>
                  </a:cubicBezTo>
                  <a:cubicBezTo>
                    <a:pt x="342" y="170"/>
                    <a:pt x="342" y="170"/>
                    <a:pt x="342" y="170"/>
                  </a:cubicBezTo>
                  <a:moveTo>
                    <a:pt x="284" y="165"/>
                  </a:moveTo>
                  <a:cubicBezTo>
                    <a:pt x="284" y="165"/>
                    <a:pt x="284" y="165"/>
                    <a:pt x="284" y="165"/>
                  </a:cubicBezTo>
                  <a:cubicBezTo>
                    <a:pt x="284" y="165"/>
                    <a:pt x="284" y="165"/>
                    <a:pt x="284" y="165"/>
                  </a:cubicBezTo>
                  <a:moveTo>
                    <a:pt x="277" y="189"/>
                  </a:moveTo>
                  <a:cubicBezTo>
                    <a:pt x="276" y="189"/>
                    <a:pt x="276" y="189"/>
                    <a:pt x="276" y="189"/>
                  </a:cubicBezTo>
                  <a:cubicBezTo>
                    <a:pt x="276" y="189"/>
                    <a:pt x="276" y="189"/>
                    <a:pt x="277" y="189"/>
                  </a:cubicBezTo>
                  <a:moveTo>
                    <a:pt x="277" y="189"/>
                  </a:moveTo>
                  <a:cubicBezTo>
                    <a:pt x="277" y="189"/>
                    <a:pt x="277" y="189"/>
                    <a:pt x="277" y="189"/>
                  </a:cubicBezTo>
                  <a:cubicBezTo>
                    <a:pt x="277" y="189"/>
                    <a:pt x="277" y="189"/>
                    <a:pt x="277" y="189"/>
                  </a:cubicBezTo>
                  <a:moveTo>
                    <a:pt x="277" y="190"/>
                  </a:moveTo>
                  <a:cubicBezTo>
                    <a:pt x="277" y="190"/>
                    <a:pt x="277" y="190"/>
                    <a:pt x="277" y="190"/>
                  </a:cubicBezTo>
                  <a:cubicBezTo>
                    <a:pt x="277" y="190"/>
                    <a:pt x="277" y="190"/>
                    <a:pt x="277" y="190"/>
                  </a:cubicBezTo>
                  <a:moveTo>
                    <a:pt x="278" y="193"/>
                  </a:moveTo>
                  <a:cubicBezTo>
                    <a:pt x="278" y="193"/>
                    <a:pt x="278" y="193"/>
                    <a:pt x="277" y="194"/>
                  </a:cubicBezTo>
                  <a:cubicBezTo>
                    <a:pt x="278" y="193"/>
                    <a:pt x="278" y="193"/>
                    <a:pt x="279" y="193"/>
                  </a:cubicBezTo>
                  <a:cubicBezTo>
                    <a:pt x="278" y="193"/>
                    <a:pt x="278" y="193"/>
                    <a:pt x="278" y="193"/>
                  </a:cubicBezTo>
                  <a:moveTo>
                    <a:pt x="303" y="151"/>
                  </a:moveTo>
                  <a:cubicBezTo>
                    <a:pt x="303" y="151"/>
                    <a:pt x="303" y="151"/>
                    <a:pt x="303" y="151"/>
                  </a:cubicBezTo>
                  <a:cubicBezTo>
                    <a:pt x="303" y="151"/>
                    <a:pt x="303" y="151"/>
                    <a:pt x="303" y="151"/>
                  </a:cubicBezTo>
                  <a:cubicBezTo>
                    <a:pt x="303" y="151"/>
                    <a:pt x="303" y="151"/>
                    <a:pt x="303" y="151"/>
                  </a:cubicBezTo>
                  <a:moveTo>
                    <a:pt x="283" y="163"/>
                  </a:moveTo>
                  <a:cubicBezTo>
                    <a:pt x="283" y="163"/>
                    <a:pt x="283" y="164"/>
                    <a:pt x="283" y="165"/>
                  </a:cubicBezTo>
                  <a:cubicBezTo>
                    <a:pt x="283" y="164"/>
                    <a:pt x="283" y="163"/>
                    <a:pt x="283" y="163"/>
                  </a:cubicBezTo>
                  <a:moveTo>
                    <a:pt x="249" y="166"/>
                  </a:moveTo>
                  <a:cubicBezTo>
                    <a:pt x="249" y="166"/>
                    <a:pt x="249" y="167"/>
                    <a:pt x="249" y="167"/>
                  </a:cubicBezTo>
                  <a:cubicBezTo>
                    <a:pt x="249" y="167"/>
                    <a:pt x="249" y="166"/>
                    <a:pt x="249" y="166"/>
                  </a:cubicBezTo>
                  <a:moveTo>
                    <a:pt x="249" y="167"/>
                  </a:moveTo>
                  <a:cubicBezTo>
                    <a:pt x="249" y="167"/>
                    <a:pt x="248" y="167"/>
                    <a:pt x="248" y="167"/>
                  </a:cubicBezTo>
                  <a:cubicBezTo>
                    <a:pt x="248" y="167"/>
                    <a:pt x="249" y="167"/>
                    <a:pt x="249" y="167"/>
                  </a:cubicBezTo>
                  <a:moveTo>
                    <a:pt x="248" y="167"/>
                  </a:moveTo>
                  <a:cubicBezTo>
                    <a:pt x="248" y="168"/>
                    <a:pt x="248" y="168"/>
                    <a:pt x="248" y="168"/>
                  </a:cubicBezTo>
                  <a:cubicBezTo>
                    <a:pt x="248" y="168"/>
                    <a:pt x="248" y="168"/>
                    <a:pt x="248" y="167"/>
                  </a:cubicBezTo>
                  <a:moveTo>
                    <a:pt x="276" y="189"/>
                  </a:moveTo>
                  <a:cubicBezTo>
                    <a:pt x="276" y="189"/>
                    <a:pt x="276" y="189"/>
                    <a:pt x="276" y="189"/>
                  </a:cubicBezTo>
                  <a:cubicBezTo>
                    <a:pt x="276" y="189"/>
                    <a:pt x="276" y="189"/>
                    <a:pt x="276" y="189"/>
                  </a:cubicBezTo>
                  <a:cubicBezTo>
                    <a:pt x="276" y="189"/>
                    <a:pt x="276" y="189"/>
                    <a:pt x="276" y="189"/>
                  </a:cubicBezTo>
                  <a:moveTo>
                    <a:pt x="277" y="194"/>
                  </a:moveTo>
                  <a:cubicBezTo>
                    <a:pt x="277" y="194"/>
                    <a:pt x="276" y="194"/>
                    <a:pt x="276" y="195"/>
                  </a:cubicBezTo>
                  <a:cubicBezTo>
                    <a:pt x="276" y="194"/>
                    <a:pt x="277" y="194"/>
                    <a:pt x="277" y="194"/>
                  </a:cubicBezTo>
                  <a:moveTo>
                    <a:pt x="276" y="195"/>
                  </a:moveTo>
                  <a:cubicBezTo>
                    <a:pt x="276" y="195"/>
                    <a:pt x="275" y="195"/>
                    <a:pt x="275" y="195"/>
                  </a:cubicBezTo>
                  <a:lnTo>
                    <a:pt x="276" y="195"/>
                  </a:lnTo>
                  <a:close/>
                  <a:moveTo>
                    <a:pt x="275" y="196"/>
                  </a:moveTo>
                  <a:cubicBezTo>
                    <a:pt x="275" y="196"/>
                    <a:pt x="274" y="196"/>
                    <a:pt x="274" y="196"/>
                  </a:cubicBezTo>
                  <a:cubicBezTo>
                    <a:pt x="274" y="196"/>
                    <a:pt x="275" y="196"/>
                    <a:pt x="275" y="196"/>
                  </a:cubicBezTo>
                  <a:moveTo>
                    <a:pt x="274" y="196"/>
                  </a:moveTo>
                  <a:cubicBezTo>
                    <a:pt x="274" y="196"/>
                    <a:pt x="273" y="197"/>
                    <a:pt x="273" y="197"/>
                  </a:cubicBezTo>
                  <a:cubicBezTo>
                    <a:pt x="273" y="197"/>
                    <a:pt x="274" y="196"/>
                    <a:pt x="274" y="196"/>
                  </a:cubicBezTo>
                  <a:moveTo>
                    <a:pt x="273" y="197"/>
                  </a:moveTo>
                  <a:cubicBezTo>
                    <a:pt x="273" y="197"/>
                    <a:pt x="272" y="197"/>
                    <a:pt x="272" y="197"/>
                  </a:cubicBezTo>
                  <a:cubicBezTo>
                    <a:pt x="272" y="197"/>
                    <a:pt x="273" y="197"/>
                    <a:pt x="273" y="197"/>
                  </a:cubicBezTo>
                  <a:moveTo>
                    <a:pt x="299" y="202"/>
                  </a:moveTo>
                  <a:cubicBezTo>
                    <a:pt x="300" y="202"/>
                    <a:pt x="300" y="201"/>
                    <a:pt x="301" y="201"/>
                  </a:cubicBezTo>
                  <a:cubicBezTo>
                    <a:pt x="300" y="201"/>
                    <a:pt x="300" y="202"/>
                    <a:pt x="299" y="202"/>
                  </a:cubicBezTo>
                  <a:moveTo>
                    <a:pt x="308" y="216"/>
                  </a:moveTo>
                  <a:cubicBezTo>
                    <a:pt x="309" y="217"/>
                    <a:pt x="309" y="217"/>
                    <a:pt x="309" y="218"/>
                  </a:cubicBezTo>
                  <a:cubicBezTo>
                    <a:pt x="309" y="218"/>
                    <a:pt x="309" y="217"/>
                    <a:pt x="309" y="217"/>
                  </a:cubicBezTo>
                  <a:cubicBezTo>
                    <a:pt x="309" y="217"/>
                    <a:pt x="309" y="216"/>
                    <a:pt x="308" y="216"/>
                  </a:cubicBezTo>
                  <a:moveTo>
                    <a:pt x="308" y="215"/>
                  </a:moveTo>
                  <a:cubicBezTo>
                    <a:pt x="308" y="216"/>
                    <a:pt x="308" y="216"/>
                    <a:pt x="308" y="216"/>
                  </a:cubicBezTo>
                  <a:cubicBezTo>
                    <a:pt x="308" y="216"/>
                    <a:pt x="308" y="216"/>
                    <a:pt x="308" y="215"/>
                  </a:cubicBezTo>
                  <a:moveTo>
                    <a:pt x="308" y="229"/>
                  </a:moveTo>
                  <a:cubicBezTo>
                    <a:pt x="308" y="229"/>
                    <a:pt x="308" y="229"/>
                    <a:pt x="308" y="229"/>
                  </a:cubicBezTo>
                  <a:cubicBezTo>
                    <a:pt x="308" y="229"/>
                    <a:pt x="308" y="229"/>
                    <a:pt x="308" y="229"/>
                  </a:cubicBezTo>
                  <a:moveTo>
                    <a:pt x="308" y="230"/>
                  </a:moveTo>
                  <a:cubicBezTo>
                    <a:pt x="308" y="230"/>
                    <a:pt x="308" y="230"/>
                    <a:pt x="308" y="230"/>
                  </a:cubicBezTo>
                  <a:cubicBezTo>
                    <a:pt x="308" y="230"/>
                    <a:pt x="308" y="230"/>
                    <a:pt x="308" y="230"/>
                  </a:cubicBezTo>
                  <a:moveTo>
                    <a:pt x="308" y="231"/>
                  </a:moveTo>
                  <a:cubicBezTo>
                    <a:pt x="308" y="231"/>
                    <a:pt x="308" y="231"/>
                    <a:pt x="308" y="231"/>
                  </a:cubicBezTo>
                  <a:cubicBezTo>
                    <a:pt x="308" y="231"/>
                    <a:pt x="308" y="231"/>
                    <a:pt x="308" y="231"/>
                  </a:cubicBezTo>
                  <a:moveTo>
                    <a:pt x="308" y="231"/>
                  </a:moveTo>
                  <a:cubicBezTo>
                    <a:pt x="308" y="231"/>
                    <a:pt x="308" y="231"/>
                    <a:pt x="308" y="231"/>
                  </a:cubicBezTo>
                  <a:cubicBezTo>
                    <a:pt x="308" y="231"/>
                    <a:pt x="308" y="231"/>
                    <a:pt x="308" y="231"/>
                  </a:cubicBezTo>
                  <a:moveTo>
                    <a:pt x="309" y="221"/>
                  </a:moveTo>
                  <a:cubicBezTo>
                    <a:pt x="309" y="221"/>
                    <a:pt x="309" y="222"/>
                    <a:pt x="309" y="222"/>
                  </a:cubicBezTo>
                  <a:cubicBezTo>
                    <a:pt x="309" y="222"/>
                    <a:pt x="309" y="221"/>
                    <a:pt x="309" y="221"/>
                  </a:cubicBezTo>
                  <a:moveTo>
                    <a:pt x="309" y="223"/>
                  </a:moveTo>
                  <a:cubicBezTo>
                    <a:pt x="309" y="223"/>
                    <a:pt x="309" y="223"/>
                    <a:pt x="309" y="223"/>
                  </a:cubicBezTo>
                  <a:cubicBezTo>
                    <a:pt x="309" y="223"/>
                    <a:pt x="309" y="223"/>
                    <a:pt x="309" y="223"/>
                  </a:cubicBezTo>
                  <a:moveTo>
                    <a:pt x="309" y="224"/>
                  </a:moveTo>
                  <a:cubicBezTo>
                    <a:pt x="309" y="224"/>
                    <a:pt x="309" y="224"/>
                    <a:pt x="309" y="225"/>
                  </a:cubicBezTo>
                  <a:cubicBezTo>
                    <a:pt x="309" y="224"/>
                    <a:pt x="309" y="224"/>
                    <a:pt x="309" y="224"/>
                  </a:cubicBezTo>
                  <a:moveTo>
                    <a:pt x="309" y="225"/>
                  </a:moveTo>
                  <a:cubicBezTo>
                    <a:pt x="309" y="226"/>
                    <a:pt x="309" y="226"/>
                    <a:pt x="309" y="226"/>
                  </a:cubicBezTo>
                  <a:cubicBezTo>
                    <a:pt x="309" y="226"/>
                    <a:pt x="309" y="226"/>
                    <a:pt x="309" y="225"/>
                  </a:cubicBezTo>
                  <a:moveTo>
                    <a:pt x="309" y="227"/>
                  </a:moveTo>
                  <a:cubicBezTo>
                    <a:pt x="309" y="227"/>
                    <a:pt x="309" y="227"/>
                    <a:pt x="309" y="227"/>
                  </a:cubicBezTo>
                  <a:cubicBezTo>
                    <a:pt x="309" y="227"/>
                    <a:pt x="309" y="227"/>
                    <a:pt x="309" y="227"/>
                  </a:cubicBezTo>
                  <a:moveTo>
                    <a:pt x="309" y="218"/>
                  </a:moveTo>
                  <a:cubicBezTo>
                    <a:pt x="309" y="219"/>
                    <a:pt x="309" y="219"/>
                    <a:pt x="309" y="219"/>
                  </a:cubicBezTo>
                  <a:cubicBezTo>
                    <a:pt x="309" y="219"/>
                    <a:pt x="309" y="219"/>
                    <a:pt x="309" y="218"/>
                  </a:cubicBezTo>
                  <a:moveTo>
                    <a:pt x="309" y="219"/>
                  </a:moveTo>
                  <a:cubicBezTo>
                    <a:pt x="309" y="220"/>
                    <a:pt x="309" y="220"/>
                    <a:pt x="309" y="220"/>
                  </a:cubicBezTo>
                  <a:cubicBezTo>
                    <a:pt x="309" y="220"/>
                    <a:pt x="309" y="220"/>
                    <a:pt x="309" y="219"/>
                  </a:cubicBezTo>
                  <a:moveTo>
                    <a:pt x="302" y="201"/>
                  </a:moveTo>
                  <a:cubicBezTo>
                    <a:pt x="302" y="201"/>
                    <a:pt x="302" y="201"/>
                    <a:pt x="302" y="201"/>
                  </a:cubicBezTo>
                  <a:cubicBezTo>
                    <a:pt x="302" y="201"/>
                    <a:pt x="302" y="201"/>
                    <a:pt x="302" y="201"/>
                  </a:cubicBezTo>
                  <a:cubicBezTo>
                    <a:pt x="302" y="201"/>
                    <a:pt x="302" y="201"/>
                    <a:pt x="302" y="201"/>
                  </a:cubicBezTo>
                  <a:moveTo>
                    <a:pt x="320" y="249"/>
                  </a:moveTo>
                  <a:cubicBezTo>
                    <a:pt x="320" y="249"/>
                    <a:pt x="320" y="249"/>
                    <a:pt x="320" y="249"/>
                  </a:cubicBezTo>
                  <a:cubicBezTo>
                    <a:pt x="320" y="249"/>
                    <a:pt x="320" y="249"/>
                    <a:pt x="320" y="249"/>
                  </a:cubicBezTo>
                  <a:moveTo>
                    <a:pt x="319" y="249"/>
                  </a:moveTo>
                  <a:cubicBezTo>
                    <a:pt x="319" y="248"/>
                    <a:pt x="319" y="248"/>
                    <a:pt x="318" y="248"/>
                  </a:cubicBezTo>
                  <a:cubicBezTo>
                    <a:pt x="319" y="248"/>
                    <a:pt x="319" y="248"/>
                    <a:pt x="319" y="249"/>
                  </a:cubicBezTo>
                  <a:moveTo>
                    <a:pt x="318" y="248"/>
                  </a:moveTo>
                  <a:cubicBezTo>
                    <a:pt x="317" y="248"/>
                    <a:pt x="317" y="247"/>
                    <a:pt x="317" y="247"/>
                  </a:cubicBezTo>
                  <a:cubicBezTo>
                    <a:pt x="317" y="247"/>
                    <a:pt x="317" y="248"/>
                    <a:pt x="318" y="248"/>
                  </a:cubicBezTo>
                  <a:moveTo>
                    <a:pt x="340" y="247"/>
                  </a:moveTo>
                  <a:cubicBezTo>
                    <a:pt x="340" y="247"/>
                    <a:pt x="340" y="247"/>
                    <a:pt x="340" y="247"/>
                  </a:cubicBezTo>
                  <a:cubicBezTo>
                    <a:pt x="340" y="247"/>
                    <a:pt x="340" y="247"/>
                    <a:pt x="340" y="247"/>
                  </a:cubicBezTo>
                  <a:close/>
                  <a:moveTo>
                    <a:pt x="383" y="254"/>
                  </a:moveTo>
                  <a:cubicBezTo>
                    <a:pt x="383" y="254"/>
                    <a:pt x="383" y="254"/>
                    <a:pt x="383" y="254"/>
                  </a:cubicBezTo>
                  <a:cubicBezTo>
                    <a:pt x="383" y="254"/>
                    <a:pt x="383" y="254"/>
                    <a:pt x="383" y="254"/>
                  </a:cubicBezTo>
                  <a:moveTo>
                    <a:pt x="383" y="255"/>
                  </a:moveTo>
                  <a:cubicBezTo>
                    <a:pt x="383" y="255"/>
                    <a:pt x="383" y="255"/>
                    <a:pt x="383" y="256"/>
                  </a:cubicBezTo>
                  <a:cubicBezTo>
                    <a:pt x="383" y="255"/>
                    <a:pt x="383" y="255"/>
                    <a:pt x="383" y="255"/>
                  </a:cubicBezTo>
                  <a:moveTo>
                    <a:pt x="383" y="256"/>
                  </a:moveTo>
                  <a:cubicBezTo>
                    <a:pt x="384" y="256"/>
                    <a:pt x="384" y="257"/>
                    <a:pt x="384" y="257"/>
                  </a:cubicBezTo>
                  <a:cubicBezTo>
                    <a:pt x="384" y="257"/>
                    <a:pt x="384" y="256"/>
                    <a:pt x="383" y="256"/>
                  </a:cubicBezTo>
                  <a:cubicBezTo>
                    <a:pt x="383" y="256"/>
                    <a:pt x="383" y="256"/>
                    <a:pt x="383" y="256"/>
                  </a:cubicBezTo>
                  <a:moveTo>
                    <a:pt x="383" y="254"/>
                  </a:moveTo>
                  <a:cubicBezTo>
                    <a:pt x="383" y="254"/>
                    <a:pt x="383" y="254"/>
                    <a:pt x="383" y="254"/>
                  </a:cubicBezTo>
                  <a:cubicBezTo>
                    <a:pt x="383" y="254"/>
                    <a:pt x="383" y="254"/>
                    <a:pt x="383" y="254"/>
                  </a:cubicBezTo>
                  <a:moveTo>
                    <a:pt x="403" y="207"/>
                  </a:moveTo>
                  <a:cubicBezTo>
                    <a:pt x="403" y="207"/>
                    <a:pt x="403" y="207"/>
                    <a:pt x="403" y="207"/>
                  </a:cubicBezTo>
                  <a:cubicBezTo>
                    <a:pt x="403" y="207"/>
                    <a:pt x="403" y="206"/>
                    <a:pt x="403" y="206"/>
                  </a:cubicBezTo>
                  <a:cubicBezTo>
                    <a:pt x="403" y="206"/>
                    <a:pt x="403" y="207"/>
                    <a:pt x="403" y="207"/>
                  </a:cubicBezTo>
                  <a:moveTo>
                    <a:pt x="409" y="197"/>
                  </a:moveTo>
                  <a:cubicBezTo>
                    <a:pt x="409" y="198"/>
                    <a:pt x="409" y="198"/>
                    <a:pt x="409" y="198"/>
                  </a:cubicBezTo>
                  <a:cubicBezTo>
                    <a:pt x="409" y="198"/>
                    <a:pt x="409" y="198"/>
                    <a:pt x="409" y="197"/>
                  </a:cubicBezTo>
                  <a:moveTo>
                    <a:pt x="409" y="198"/>
                  </a:moveTo>
                  <a:cubicBezTo>
                    <a:pt x="409" y="198"/>
                    <a:pt x="408" y="199"/>
                    <a:pt x="408" y="199"/>
                  </a:cubicBezTo>
                  <a:cubicBezTo>
                    <a:pt x="408" y="199"/>
                    <a:pt x="409" y="198"/>
                    <a:pt x="409" y="198"/>
                  </a:cubicBezTo>
                  <a:moveTo>
                    <a:pt x="408" y="199"/>
                  </a:moveTo>
                  <a:cubicBezTo>
                    <a:pt x="408" y="200"/>
                    <a:pt x="408" y="200"/>
                    <a:pt x="408" y="200"/>
                  </a:cubicBezTo>
                  <a:cubicBezTo>
                    <a:pt x="408" y="200"/>
                    <a:pt x="408" y="200"/>
                    <a:pt x="408" y="199"/>
                  </a:cubicBezTo>
                  <a:moveTo>
                    <a:pt x="407" y="201"/>
                  </a:moveTo>
                  <a:cubicBezTo>
                    <a:pt x="407" y="201"/>
                    <a:pt x="407" y="201"/>
                    <a:pt x="407" y="202"/>
                  </a:cubicBezTo>
                  <a:cubicBezTo>
                    <a:pt x="407" y="201"/>
                    <a:pt x="407" y="201"/>
                    <a:pt x="407" y="201"/>
                  </a:cubicBezTo>
                  <a:moveTo>
                    <a:pt x="406" y="202"/>
                  </a:moveTo>
                  <a:cubicBezTo>
                    <a:pt x="406" y="203"/>
                    <a:pt x="406" y="203"/>
                    <a:pt x="406" y="203"/>
                  </a:cubicBezTo>
                  <a:cubicBezTo>
                    <a:pt x="406" y="203"/>
                    <a:pt x="406" y="203"/>
                    <a:pt x="406" y="202"/>
                  </a:cubicBezTo>
                  <a:moveTo>
                    <a:pt x="405" y="204"/>
                  </a:moveTo>
                  <a:cubicBezTo>
                    <a:pt x="405" y="204"/>
                    <a:pt x="405" y="204"/>
                    <a:pt x="405" y="204"/>
                  </a:cubicBezTo>
                  <a:cubicBezTo>
                    <a:pt x="405" y="204"/>
                    <a:pt x="405" y="204"/>
                    <a:pt x="405" y="204"/>
                  </a:cubicBezTo>
                  <a:moveTo>
                    <a:pt x="404" y="205"/>
                  </a:moveTo>
                  <a:cubicBezTo>
                    <a:pt x="404" y="205"/>
                    <a:pt x="404" y="206"/>
                    <a:pt x="404" y="206"/>
                  </a:cubicBezTo>
                  <a:cubicBezTo>
                    <a:pt x="404" y="206"/>
                    <a:pt x="404" y="205"/>
                    <a:pt x="404" y="205"/>
                  </a:cubicBezTo>
                  <a:moveTo>
                    <a:pt x="345" y="82"/>
                  </a:moveTo>
                  <a:cubicBezTo>
                    <a:pt x="345" y="82"/>
                    <a:pt x="345" y="82"/>
                    <a:pt x="345" y="82"/>
                  </a:cubicBezTo>
                  <a:cubicBezTo>
                    <a:pt x="345" y="82"/>
                    <a:pt x="345" y="82"/>
                    <a:pt x="345" y="82"/>
                  </a:cubicBezTo>
                  <a:moveTo>
                    <a:pt x="345" y="82"/>
                  </a:moveTo>
                  <a:cubicBezTo>
                    <a:pt x="345" y="82"/>
                    <a:pt x="345" y="82"/>
                    <a:pt x="345" y="82"/>
                  </a:cubicBezTo>
                  <a:cubicBezTo>
                    <a:pt x="345" y="82"/>
                    <a:pt x="345" y="82"/>
                    <a:pt x="345" y="82"/>
                  </a:cubicBezTo>
                  <a:moveTo>
                    <a:pt x="343" y="150"/>
                  </a:moveTo>
                  <a:cubicBezTo>
                    <a:pt x="343" y="150"/>
                    <a:pt x="343" y="151"/>
                    <a:pt x="343" y="151"/>
                  </a:cubicBezTo>
                  <a:cubicBezTo>
                    <a:pt x="343" y="151"/>
                    <a:pt x="343" y="150"/>
                    <a:pt x="343" y="150"/>
                  </a:cubicBezTo>
                  <a:moveTo>
                    <a:pt x="303" y="152"/>
                  </a:moveTo>
                  <a:cubicBezTo>
                    <a:pt x="304" y="152"/>
                    <a:pt x="304" y="152"/>
                    <a:pt x="304" y="152"/>
                  </a:cubicBezTo>
                  <a:cubicBezTo>
                    <a:pt x="304" y="152"/>
                    <a:pt x="304" y="152"/>
                    <a:pt x="303" y="152"/>
                  </a:cubicBezTo>
                  <a:moveTo>
                    <a:pt x="301" y="147"/>
                  </a:moveTo>
                  <a:cubicBezTo>
                    <a:pt x="300" y="147"/>
                    <a:pt x="300" y="147"/>
                    <a:pt x="300" y="147"/>
                  </a:cubicBezTo>
                  <a:cubicBezTo>
                    <a:pt x="300" y="147"/>
                    <a:pt x="300" y="147"/>
                    <a:pt x="301" y="147"/>
                  </a:cubicBezTo>
                  <a:moveTo>
                    <a:pt x="300" y="147"/>
                  </a:moveTo>
                  <a:cubicBezTo>
                    <a:pt x="300" y="147"/>
                    <a:pt x="300" y="147"/>
                    <a:pt x="300" y="147"/>
                  </a:cubicBezTo>
                  <a:cubicBezTo>
                    <a:pt x="300" y="147"/>
                    <a:pt x="300" y="147"/>
                    <a:pt x="300" y="147"/>
                  </a:cubicBezTo>
                  <a:moveTo>
                    <a:pt x="265" y="126"/>
                  </a:moveTo>
                  <a:cubicBezTo>
                    <a:pt x="265" y="126"/>
                    <a:pt x="264" y="126"/>
                    <a:pt x="264" y="126"/>
                  </a:cubicBezTo>
                  <a:cubicBezTo>
                    <a:pt x="264" y="126"/>
                    <a:pt x="265" y="126"/>
                    <a:pt x="265" y="126"/>
                  </a:cubicBezTo>
                  <a:moveTo>
                    <a:pt x="265" y="128"/>
                  </a:moveTo>
                  <a:cubicBezTo>
                    <a:pt x="265" y="128"/>
                    <a:pt x="265" y="127"/>
                    <a:pt x="265" y="127"/>
                  </a:cubicBezTo>
                  <a:cubicBezTo>
                    <a:pt x="265" y="127"/>
                    <a:pt x="265" y="128"/>
                    <a:pt x="265" y="128"/>
                  </a:cubicBezTo>
                  <a:moveTo>
                    <a:pt x="265" y="127"/>
                  </a:moveTo>
                  <a:cubicBezTo>
                    <a:pt x="265" y="127"/>
                    <a:pt x="265" y="127"/>
                    <a:pt x="265" y="127"/>
                  </a:cubicBezTo>
                  <a:cubicBezTo>
                    <a:pt x="265" y="127"/>
                    <a:pt x="265" y="127"/>
                    <a:pt x="265" y="127"/>
                  </a:cubicBezTo>
                  <a:moveTo>
                    <a:pt x="209" y="180"/>
                  </a:moveTo>
                  <a:cubicBezTo>
                    <a:pt x="209" y="180"/>
                    <a:pt x="209" y="180"/>
                    <a:pt x="209" y="180"/>
                  </a:cubicBezTo>
                  <a:cubicBezTo>
                    <a:pt x="209" y="180"/>
                    <a:pt x="209" y="180"/>
                    <a:pt x="209" y="180"/>
                  </a:cubicBezTo>
                  <a:moveTo>
                    <a:pt x="209" y="180"/>
                  </a:moveTo>
                  <a:cubicBezTo>
                    <a:pt x="209" y="180"/>
                    <a:pt x="210" y="180"/>
                    <a:pt x="210" y="180"/>
                  </a:cubicBezTo>
                  <a:cubicBezTo>
                    <a:pt x="210" y="180"/>
                    <a:pt x="209" y="180"/>
                    <a:pt x="209" y="180"/>
                  </a:cubicBezTo>
                  <a:moveTo>
                    <a:pt x="217" y="188"/>
                  </a:moveTo>
                  <a:cubicBezTo>
                    <a:pt x="217" y="188"/>
                    <a:pt x="216" y="188"/>
                    <a:pt x="216" y="188"/>
                  </a:cubicBezTo>
                  <a:cubicBezTo>
                    <a:pt x="216" y="188"/>
                    <a:pt x="217" y="188"/>
                    <a:pt x="217" y="188"/>
                  </a:cubicBezTo>
                  <a:moveTo>
                    <a:pt x="216" y="190"/>
                  </a:moveTo>
                  <a:cubicBezTo>
                    <a:pt x="216" y="190"/>
                    <a:pt x="216" y="190"/>
                    <a:pt x="216" y="190"/>
                  </a:cubicBezTo>
                  <a:close/>
                  <a:moveTo>
                    <a:pt x="215" y="188"/>
                  </a:moveTo>
                  <a:cubicBezTo>
                    <a:pt x="215" y="188"/>
                    <a:pt x="215" y="188"/>
                    <a:pt x="215" y="188"/>
                  </a:cubicBezTo>
                  <a:cubicBezTo>
                    <a:pt x="215" y="188"/>
                    <a:pt x="215" y="188"/>
                    <a:pt x="215" y="188"/>
                  </a:cubicBezTo>
                  <a:moveTo>
                    <a:pt x="187" y="172"/>
                  </a:moveTo>
                  <a:cubicBezTo>
                    <a:pt x="187" y="173"/>
                    <a:pt x="187" y="173"/>
                    <a:pt x="187" y="174"/>
                  </a:cubicBezTo>
                  <a:cubicBezTo>
                    <a:pt x="187" y="173"/>
                    <a:pt x="187" y="173"/>
                    <a:pt x="187" y="172"/>
                  </a:cubicBezTo>
                  <a:moveTo>
                    <a:pt x="187" y="174"/>
                  </a:moveTo>
                  <a:cubicBezTo>
                    <a:pt x="187" y="174"/>
                    <a:pt x="187" y="175"/>
                    <a:pt x="187" y="175"/>
                  </a:cubicBezTo>
                  <a:cubicBezTo>
                    <a:pt x="187" y="175"/>
                    <a:pt x="187" y="174"/>
                    <a:pt x="187" y="174"/>
                  </a:cubicBezTo>
                  <a:moveTo>
                    <a:pt x="185" y="180"/>
                  </a:moveTo>
                  <a:cubicBezTo>
                    <a:pt x="185" y="180"/>
                    <a:pt x="185" y="180"/>
                    <a:pt x="185" y="180"/>
                  </a:cubicBezTo>
                  <a:cubicBezTo>
                    <a:pt x="185" y="180"/>
                    <a:pt x="185" y="180"/>
                    <a:pt x="185" y="180"/>
                  </a:cubicBezTo>
                  <a:moveTo>
                    <a:pt x="169" y="144"/>
                  </a:moveTo>
                  <a:cubicBezTo>
                    <a:pt x="169" y="144"/>
                    <a:pt x="169" y="144"/>
                    <a:pt x="169" y="144"/>
                  </a:cubicBezTo>
                  <a:close/>
                  <a:moveTo>
                    <a:pt x="176" y="154"/>
                  </a:moveTo>
                  <a:cubicBezTo>
                    <a:pt x="176" y="154"/>
                    <a:pt x="176" y="154"/>
                    <a:pt x="176" y="154"/>
                  </a:cubicBezTo>
                  <a:cubicBezTo>
                    <a:pt x="176" y="154"/>
                    <a:pt x="176" y="154"/>
                    <a:pt x="176" y="154"/>
                  </a:cubicBezTo>
                  <a:moveTo>
                    <a:pt x="171" y="143"/>
                  </a:moveTo>
                  <a:cubicBezTo>
                    <a:pt x="171" y="143"/>
                    <a:pt x="171" y="143"/>
                    <a:pt x="171" y="143"/>
                  </a:cubicBezTo>
                  <a:cubicBezTo>
                    <a:pt x="171" y="143"/>
                    <a:pt x="171" y="143"/>
                    <a:pt x="171" y="143"/>
                  </a:cubicBezTo>
                  <a:moveTo>
                    <a:pt x="172" y="142"/>
                  </a:moveTo>
                  <a:cubicBezTo>
                    <a:pt x="172" y="142"/>
                    <a:pt x="172" y="142"/>
                    <a:pt x="173" y="141"/>
                  </a:cubicBezTo>
                  <a:cubicBezTo>
                    <a:pt x="172" y="142"/>
                    <a:pt x="172" y="142"/>
                    <a:pt x="172" y="142"/>
                  </a:cubicBezTo>
                  <a:moveTo>
                    <a:pt x="173" y="141"/>
                  </a:moveTo>
                  <a:cubicBezTo>
                    <a:pt x="173" y="141"/>
                    <a:pt x="173" y="141"/>
                    <a:pt x="173" y="140"/>
                  </a:cubicBezTo>
                  <a:cubicBezTo>
                    <a:pt x="173" y="141"/>
                    <a:pt x="173" y="141"/>
                    <a:pt x="173" y="141"/>
                  </a:cubicBezTo>
                  <a:moveTo>
                    <a:pt x="182" y="208"/>
                  </a:moveTo>
                  <a:cubicBezTo>
                    <a:pt x="180" y="207"/>
                    <a:pt x="179" y="205"/>
                    <a:pt x="180" y="203"/>
                  </a:cubicBezTo>
                  <a:cubicBezTo>
                    <a:pt x="180" y="203"/>
                    <a:pt x="180" y="203"/>
                    <a:pt x="180" y="203"/>
                  </a:cubicBezTo>
                  <a:cubicBezTo>
                    <a:pt x="180" y="205"/>
                    <a:pt x="180" y="207"/>
                    <a:pt x="182" y="208"/>
                  </a:cubicBezTo>
                  <a:moveTo>
                    <a:pt x="171" y="125"/>
                  </a:moveTo>
                  <a:cubicBezTo>
                    <a:pt x="171" y="126"/>
                    <a:pt x="171" y="126"/>
                    <a:pt x="171" y="126"/>
                  </a:cubicBezTo>
                  <a:cubicBezTo>
                    <a:pt x="171" y="126"/>
                    <a:pt x="171" y="126"/>
                    <a:pt x="171" y="125"/>
                  </a:cubicBezTo>
                  <a:moveTo>
                    <a:pt x="171" y="129"/>
                  </a:moveTo>
                  <a:cubicBezTo>
                    <a:pt x="170" y="131"/>
                    <a:pt x="170" y="133"/>
                    <a:pt x="170" y="134"/>
                  </a:cubicBezTo>
                  <a:cubicBezTo>
                    <a:pt x="170" y="134"/>
                    <a:pt x="170" y="134"/>
                    <a:pt x="170" y="133"/>
                  </a:cubicBezTo>
                  <a:cubicBezTo>
                    <a:pt x="170" y="132"/>
                    <a:pt x="170" y="130"/>
                    <a:pt x="171" y="129"/>
                  </a:cubicBezTo>
                  <a:moveTo>
                    <a:pt x="171" y="126"/>
                  </a:moveTo>
                  <a:cubicBezTo>
                    <a:pt x="171" y="127"/>
                    <a:pt x="171" y="127"/>
                    <a:pt x="171" y="127"/>
                  </a:cubicBezTo>
                  <a:cubicBezTo>
                    <a:pt x="171" y="127"/>
                    <a:pt x="171" y="127"/>
                    <a:pt x="171" y="126"/>
                  </a:cubicBezTo>
                  <a:moveTo>
                    <a:pt x="171" y="127"/>
                  </a:moveTo>
                  <a:cubicBezTo>
                    <a:pt x="171" y="128"/>
                    <a:pt x="171" y="128"/>
                    <a:pt x="171" y="128"/>
                  </a:cubicBezTo>
                  <a:cubicBezTo>
                    <a:pt x="171" y="128"/>
                    <a:pt x="171" y="128"/>
                    <a:pt x="171" y="127"/>
                  </a:cubicBezTo>
                  <a:moveTo>
                    <a:pt x="166" y="153"/>
                  </a:moveTo>
                  <a:cubicBezTo>
                    <a:pt x="166" y="153"/>
                    <a:pt x="166" y="153"/>
                    <a:pt x="166" y="153"/>
                  </a:cubicBezTo>
                  <a:close/>
                  <a:moveTo>
                    <a:pt x="219" y="189"/>
                  </a:moveTo>
                  <a:cubicBezTo>
                    <a:pt x="219" y="188"/>
                    <a:pt x="218" y="188"/>
                    <a:pt x="217" y="188"/>
                  </a:cubicBezTo>
                  <a:cubicBezTo>
                    <a:pt x="218" y="188"/>
                    <a:pt x="220" y="189"/>
                    <a:pt x="221" y="189"/>
                  </a:cubicBezTo>
                  <a:cubicBezTo>
                    <a:pt x="220" y="189"/>
                    <a:pt x="220" y="189"/>
                    <a:pt x="219" y="189"/>
                  </a:cubicBezTo>
                  <a:moveTo>
                    <a:pt x="313" y="245"/>
                  </a:moveTo>
                  <a:cubicBezTo>
                    <a:pt x="312" y="245"/>
                    <a:pt x="312" y="245"/>
                    <a:pt x="312" y="245"/>
                  </a:cubicBezTo>
                  <a:cubicBezTo>
                    <a:pt x="312" y="245"/>
                    <a:pt x="312" y="245"/>
                    <a:pt x="313" y="245"/>
                  </a:cubicBezTo>
                  <a:moveTo>
                    <a:pt x="314" y="245"/>
                  </a:moveTo>
                  <a:cubicBezTo>
                    <a:pt x="314" y="245"/>
                    <a:pt x="313" y="245"/>
                    <a:pt x="313" y="245"/>
                  </a:cubicBezTo>
                  <a:cubicBezTo>
                    <a:pt x="313" y="245"/>
                    <a:pt x="314" y="245"/>
                    <a:pt x="314" y="245"/>
                  </a:cubicBezTo>
                  <a:moveTo>
                    <a:pt x="315" y="246"/>
                  </a:moveTo>
                  <a:cubicBezTo>
                    <a:pt x="316" y="246"/>
                    <a:pt x="316" y="247"/>
                    <a:pt x="316" y="247"/>
                  </a:cubicBezTo>
                  <a:cubicBezTo>
                    <a:pt x="316" y="247"/>
                    <a:pt x="316" y="246"/>
                    <a:pt x="315" y="246"/>
                  </a:cubicBezTo>
                  <a:moveTo>
                    <a:pt x="314" y="246"/>
                  </a:moveTo>
                  <a:cubicBezTo>
                    <a:pt x="314" y="246"/>
                    <a:pt x="315" y="246"/>
                    <a:pt x="315" y="246"/>
                  </a:cubicBezTo>
                  <a:cubicBezTo>
                    <a:pt x="315" y="246"/>
                    <a:pt x="314" y="246"/>
                    <a:pt x="314" y="246"/>
                  </a:cubicBezTo>
                  <a:moveTo>
                    <a:pt x="327" y="268"/>
                  </a:moveTo>
                  <a:cubicBezTo>
                    <a:pt x="327" y="268"/>
                    <a:pt x="327" y="268"/>
                    <a:pt x="327" y="268"/>
                  </a:cubicBezTo>
                  <a:cubicBezTo>
                    <a:pt x="327" y="268"/>
                    <a:pt x="327" y="268"/>
                    <a:pt x="327" y="268"/>
                  </a:cubicBezTo>
                  <a:cubicBezTo>
                    <a:pt x="327" y="268"/>
                    <a:pt x="327" y="268"/>
                    <a:pt x="327" y="268"/>
                  </a:cubicBezTo>
                  <a:moveTo>
                    <a:pt x="330" y="267"/>
                  </a:moveTo>
                  <a:cubicBezTo>
                    <a:pt x="330" y="267"/>
                    <a:pt x="330" y="267"/>
                    <a:pt x="331" y="267"/>
                  </a:cubicBezTo>
                  <a:cubicBezTo>
                    <a:pt x="331" y="267"/>
                    <a:pt x="331" y="267"/>
                    <a:pt x="331" y="267"/>
                  </a:cubicBezTo>
                  <a:cubicBezTo>
                    <a:pt x="331" y="267"/>
                    <a:pt x="332" y="267"/>
                    <a:pt x="332" y="267"/>
                  </a:cubicBezTo>
                  <a:cubicBezTo>
                    <a:pt x="331" y="267"/>
                    <a:pt x="330" y="267"/>
                    <a:pt x="330" y="267"/>
                  </a:cubicBezTo>
                  <a:moveTo>
                    <a:pt x="332" y="267"/>
                  </a:moveTo>
                  <a:cubicBezTo>
                    <a:pt x="332" y="267"/>
                    <a:pt x="332" y="267"/>
                    <a:pt x="332" y="267"/>
                  </a:cubicBezTo>
                  <a:cubicBezTo>
                    <a:pt x="333" y="267"/>
                    <a:pt x="333" y="267"/>
                    <a:pt x="333" y="267"/>
                  </a:cubicBezTo>
                  <a:cubicBezTo>
                    <a:pt x="333" y="267"/>
                    <a:pt x="333" y="267"/>
                    <a:pt x="332" y="267"/>
                  </a:cubicBezTo>
                  <a:moveTo>
                    <a:pt x="384" y="258"/>
                  </a:moveTo>
                  <a:cubicBezTo>
                    <a:pt x="384" y="258"/>
                    <a:pt x="384" y="258"/>
                    <a:pt x="384" y="258"/>
                  </a:cubicBezTo>
                  <a:cubicBezTo>
                    <a:pt x="384" y="258"/>
                    <a:pt x="384" y="258"/>
                    <a:pt x="384" y="258"/>
                  </a:cubicBezTo>
                  <a:moveTo>
                    <a:pt x="384" y="259"/>
                  </a:moveTo>
                  <a:cubicBezTo>
                    <a:pt x="384" y="259"/>
                    <a:pt x="384" y="259"/>
                    <a:pt x="384" y="259"/>
                  </a:cubicBezTo>
                  <a:cubicBezTo>
                    <a:pt x="384" y="259"/>
                    <a:pt x="384" y="259"/>
                    <a:pt x="384" y="259"/>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59" name="Freeform 52"/>
            <p:cNvSpPr>
              <a:spLocks/>
            </p:cNvSpPr>
            <p:nvPr userDrawn="1"/>
          </p:nvSpPr>
          <p:spPr bwMode="auto">
            <a:xfrm>
              <a:off x="19416713" y="3192463"/>
              <a:ext cx="36513" cy="58738"/>
            </a:xfrm>
            <a:custGeom>
              <a:avLst/>
              <a:gdLst>
                <a:gd name="T0" fmla="*/ 9 w 13"/>
                <a:gd name="T1" fmla="*/ 20 h 21"/>
                <a:gd name="T2" fmla="*/ 11 w 13"/>
                <a:gd name="T3" fmla="*/ 0 h 21"/>
                <a:gd name="T4" fmla="*/ 4 w 13"/>
                <a:gd name="T5" fmla="*/ 6 h 21"/>
                <a:gd name="T6" fmla="*/ 9 w 13"/>
                <a:gd name="T7" fmla="*/ 20 h 21"/>
              </a:gdLst>
              <a:ahLst/>
              <a:cxnLst>
                <a:cxn ang="0">
                  <a:pos x="T0" y="T1"/>
                </a:cxn>
                <a:cxn ang="0">
                  <a:pos x="T2" y="T3"/>
                </a:cxn>
                <a:cxn ang="0">
                  <a:pos x="T4" y="T5"/>
                </a:cxn>
                <a:cxn ang="0">
                  <a:pos x="T6" y="T7"/>
                </a:cxn>
              </a:cxnLst>
              <a:rect l="0" t="0" r="r" b="b"/>
              <a:pathLst>
                <a:path w="13" h="21">
                  <a:moveTo>
                    <a:pt x="9" y="20"/>
                  </a:moveTo>
                  <a:cubicBezTo>
                    <a:pt x="13" y="20"/>
                    <a:pt x="13" y="0"/>
                    <a:pt x="11" y="0"/>
                  </a:cubicBezTo>
                  <a:cubicBezTo>
                    <a:pt x="9" y="0"/>
                    <a:pt x="9" y="3"/>
                    <a:pt x="4" y="6"/>
                  </a:cubicBezTo>
                  <a:cubicBezTo>
                    <a:pt x="0" y="9"/>
                    <a:pt x="4" y="21"/>
                    <a:pt x="9" y="20"/>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60" name="Freeform 53"/>
            <p:cNvSpPr>
              <a:spLocks/>
            </p:cNvSpPr>
            <p:nvPr userDrawn="1"/>
          </p:nvSpPr>
          <p:spPr bwMode="auto">
            <a:xfrm>
              <a:off x="19234150" y="3295650"/>
              <a:ext cx="33338" cy="33338"/>
            </a:xfrm>
            <a:custGeom>
              <a:avLst/>
              <a:gdLst>
                <a:gd name="T0" fmla="*/ 2 w 12"/>
                <a:gd name="T1" fmla="*/ 9 h 12"/>
                <a:gd name="T2" fmla="*/ 12 w 12"/>
                <a:gd name="T3" fmla="*/ 6 h 12"/>
                <a:gd name="T4" fmla="*/ 2 w 12"/>
                <a:gd name="T5" fmla="*/ 9 h 12"/>
              </a:gdLst>
              <a:ahLst/>
              <a:cxnLst>
                <a:cxn ang="0">
                  <a:pos x="T0" y="T1"/>
                </a:cxn>
                <a:cxn ang="0">
                  <a:pos x="T2" y="T3"/>
                </a:cxn>
                <a:cxn ang="0">
                  <a:pos x="T4" y="T5"/>
                </a:cxn>
              </a:cxnLst>
              <a:rect l="0" t="0" r="r" b="b"/>
              <a:pathLst>
                <a:path w="12" h="12">
                  <a:moveTo>
                    <a:pt x="2" y="9"/>
                  </a:moveTo>
                  <a:cubicBezTo>
                    <a:pt x="7" y="12"/>
                    <a:pt x="12" y="11"/>
                    <a:pt x="12" y="6"/>
                  </a:cubicBezTo>
                  <a:cubicBezTo>
                    <a:pt x="11" y="0"/>
                    <a:pt x="0" y="7"/>
                    <a:pt x="2" y="9"/>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61" name="Freeform 54"/>
            <p:cNvSpPr>
              <a:spLocks/>
            </p:cNvSpPr>
            <p:nvPr userDrawn="1"/>
          </p:nvSpPr>
          <p:spPr bwMode="auto">
            <a:xfrm>
              <a:off x="19535775" y="3359150"/>
              <a:ext cx="88900" cy="55563"/>
            </a:xfrm>
            <a:custGeom>
              <a:avLst/>
              <a:gdLst>
                <a:gd name="T0" fmla="*/ 23 w 32"/>
                <a:gd name="T1" fmla="*/ 2 h 20"/>
                <a:gd name="T2" fmla="*/ 10 w 32"/>
                <a:gd name="T3" fmla="*/ 2 h 20"/>
                <a:gd name="T4" fmla="*/ 1 w 32"/>
                <a:gd name="T5" fmla="*/ 7 h 20"/>
                <a:gd name="T6" fmla="*/ 12 w 32"/>
                <a:gd name="T7" fmla="*/ 13 h 20"/>
                <a:gd name="T8" fmla="*/ 24 w 32"/>
                <a:gd name="T9" fmla="*/ 20 h 20"/>
                <a:gd name="T10" fmla="*/ 27 w 32"/>
                <a:gd name="T11" fmla="*/ 13 h 20"/>
                <a:gd name="T12" fmla="*/ 32 w 32"/>
                <a:gd name="T13" fmla="*/ 3 h 20"/>
                <a:gd name="T14" fmla="*/ 23 w 32"/>
                <a:gd name="T15" fmla="*/ 2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20">
                  <a:moveTo>
                    <a:pt x="23" y="2"/>
                  </a:moveTo>
                  <a:cubicBezTo>
                    <a:pt x="17" y="4"/>
                    <a:pt x="14" y="4"/>
                    <a:pt x="10" y="2"/>
                  </a:cubicBezTo>
                  <a:cubicBezTo>
                    <a:pt x="6" y="0"/>
                    <a:pt x="0" y="4"/>
                    <a:pt x="1" y="7"/>
                  </a:cubicBezTo>
                  <a:cubicBezTo>
                    <a:pt x="2" y="8"/>
                    <a:pt x="4" y="11"/>
                    <a:pt x="12" y="13"/>
                  </a:cubicBezTo>
                  <a:cubicBezTo>
                    <a:pt x="20" y="15"/>
                    <a:pt x="21" y="20"/>
                    <a:pt x="24" y="20"/>
                  </a:cubicBezTo>
                  <a:cubicBezTo>
                    <a:pt x="28" y="20"/>
                    <a:pt x="28" y="17"/>
                    <a:pt x="27" y="13"/>
                  </a:cubicBezTo>
                  <a:cubicBezTo>
                    <a:pt x="26" y="9"/>
                    <a:pt x="31" y="4"/>
                    <a:pt x="32" y="3"/>
                  </a:cubicBezTo>
                  <a:cubicBezTo>
                    <a:pt x="32" y="2"/>
                    <a:pt x="30" y="1"/>
                    <a:pt x="23" y="2"/>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62" name="Freeform 55"/>
            <p:cNvSpPr>
              <a:spLocks/>
            </p:cNvSpPr>
            <p:nvPr userDrawn="1"/>
          </p:nvSpPr>
          <p:spPr bwMode="auto">
            <a:xfrm>
              <a:off x="19405600" y="3257550"/>
              <a:ext cx="55563" cy="90488"/>
            </a:xfrm>
            <a:custGeom>
              <a:avLst/>
              <a:gdLst>
                <a:gd name="T0" fmla="*/ 9 w 20"/>
                <a:gd name="T1" fmla="*/ 3 h 33"/>
                <a:gd name="T2" fmla="*/ 1 w 20"/>
                <a:gd name="T3" fmla="*/ 5 h 33"/>
                <a:gd name="T4" fmla="*/ 5 w 20"/>
                <a:gd name="T5" fmla="*/ 19 h 33"/>
                <a:gd name="T6" fmla="*/ 10 w 20"/>
                <a:gd name="T7" fmla="*/ 29 h 33"/>
                <a:gd name="T8" fmla="*/ 17 w 20"/>
                <a:gd name="T9" fmla="*/ 25 h 33"/>
                <a:gd name="T10" fmla="*/ 19 w 20"/>
                <a:gd name="T11" fmla="*/ 7 h 33"/>
                <a:gd name="T12" fmla="*/ 9 w 20"/>
                <a:gd name="T13" fmla="*/ 3 h 33"/>
              </a:gdLst>
              <a:ahLst/>
              <a:cxnLst>
                <a:cxn ang="0">
                  <a:pos x="T0" y="T1"/>
                </a:cxn>
                <a:cxn ang="0">
                  <a:pos x="T2" y="T3"/>
                </a:cxn>
                <a:cxn ang="0">
                  <a:pos x="T4" y="T5"/>
                </a:cxn>
                <a:cxn ang="0">
                  <a:pos x="T6" y="T7"/>
                </a:cxn>
                <a:cxn ang="0">
                  <a:pos x="T8" y="T9"/>
                </a:cxn>
                <a:cxn ang="0">
                  <a:pos x="T10" y="T11"/>
                </a:cxn>
                <a:cxn ang="0">
                  <a:pos x="T12" y="T13"/>
                </a:cxn>
              </a:cxnLst>
              <a:rect l="0" t="0" r="r" b="b"/>
              <a:pathLst>
                <a:path w="20" h="33">
                  <a:moveTo>
                    <a:pt x="9" y="3"/>
                  </a:moveTo>
                  <a:cubicBezTo>
                    <a:pt x="6" y="6"/>
                    <a:pt x="3" y="3"/>
                    <a:pt x="1" y="5"/>
                  </a:cubicBezTo>
                  <a:cubicBezTo>
                    <a:pt x="0" y="8"/>
                    <a:pt x="7" y="13"/>
                    <a:pt x="5" y="19"/>
                  </a:cubicBezTo>
                  <a:cubicBezTo>
                    <a:pt x="4" y="25"/>
                    <a:pt x="6" y="33"/>
                    <a:pt x="10" y="29"/>
                  </a:cubicBezTo>
                  <a:cubicBezTo>
                    <a:pt x="13" y="26"/>
                    <a:pt x="15" y="27"/>
                    <a:pt x="17" y="25"/>
                  </a:cubicBezTo>
                  <a:cubicBezTo>
                    <a:pt x="19" y="22"/>
                    <a:pt x="17" y="12"/>
                    <a:pt x="19" y="7"/>
                  </a:cubicBezTo>
                  <a:cubicBezTo>
                    <a:pt x="20" y="3"/>
                    <a:pt x="13" y="0"/>
                    <a:pt x="9" y="3"/>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63" name="Freeform 56"/>
            <p:cNvSpPr>
              <a:spLocks/>
            </p:cNvSpPr>
            <p:nvPr userDrawn="1"/>
          </p:nvSpPr>
          <p:spPr bwMode="auto">
            <a:xfrm>
              <a:off x="19843750" y="3446463"/>
              <a:ext cx="88900" cy="26988"/>
            </a:xfrm>
            <a:custGeom>
              <a:avLst/>
              <a:gdLst>
                <a:gd name="T0" fmla="*/ 26 w 32"/>
                <a:gd name="T1" fmla="*/ 5 h 10"/>
                <a:gd name="T2" fmla="*/ 9 w 32"/>
                <a:gd name="T3" fmla="*/ 3 h 10"/>
                <a:gd name="T4" fmla="*/ 2 w 32"/>
                <a:gd name="T5" fmla="*/ 6 h 10"/>
                <a:gd name="T6" fmla="*/ 18 w 32"/>
                <a:gd name="T7" fmla="*/ 10 h 10"/>
                <a:gd name="T8" fmla="*/ 32 w 32"/>
                <a:gd name="T9" fmla="*/ 5 h 10"/>
                <a:gd name="T10" fmla="*/ 26 w 32"/>
                <a:gd name="T11" fmla="*/ 5 h 10"/>
              </a:gdLst>
              <a:ahLst/>
              <a:cxnLst>
                <a:cxn ang="0">
                  <a:pos x="T0" y="T1"/>
                </a:cxn>
                <a:cxn ang="0">
                  <a:pos x="T2" y="T3"/>
                </a:cxn>
                <a:cxn ang="0">
                  <a:pos x="T4" y="T5"/>
                </a:cxn>
                <a:cxn ang="0">
                  <a:pos x="T6" y="T7"/>
                </a:cxn>
                <a:cxn ang="0">
                  <a:pos x="T8" y="T9"/>
                </a:cxn>
                <a:cxn ang="0">
                  <a:pos x="T10" y="T11"/>
                </a:cxn>
              </a:cxnLst>
              <a:rect l="0" t="0" r="r" b="b"/>
              <a:pathLst>
                <a:path w="32" h="10">
                  <a:moveTo>
                    <a:pt x="26" y="5"/>
                  </a:moveTo>
                  <a:cubicBezTo>
                    <a:pt x="23" y="3"/>
                    <a:pt x="12" y="6"/>
                    <a:pt x="9" y="3"/>
                  </a:cubicBezTo>
                  <a:cubicBezTo>
                    <a:pt x="6" y="0"/>
                    <a:pt x="0" y="5"/>
                    <a:pt x="2" y="6"/>
                  </a:cubicBezTo>
                  <a:cubicBezTo>
                    <a:pt x="6" y="6"/>
                    <a:pt x="12" y="10"/>
                    <a:pt x="18" y="10"/>
                  </a:cubicBezTo>
                  <a:cubicBezTo>
                    <a:pt x="24" y="10"/>
                    <a:pt x="32" y="7"/>
                    <a:pt x="32" y="5"/>
                  </a:cubicBezTo>
                  <a:cubicBezTo>
                    <a:pt x="32" y="4"/>
                    <a:pt x="28" y="6"/>
                    <a:pt x="26" y="5"/>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64" name="Freeform 57"/>
            <p:cNvSpPr>
              <a:spLocks/>
            </p:cNvSpPr>
            <p:nvPr userDrawn="1"/>
          </p:nvSpPr>
          <p:spPr bwMode="auto">
            <a:xfrm>
              <a:off x="18853150" y="2709863"/>
              <a:ext cx="152400" cy="161925"/>
            </a:xfrm>
            <a:custGeom>
              <a:avLst/>
              <a:gdLst>
                <a:gd name="T0" fmla="*/ 31 w 55"/>
                <a:gd name="T1" fmla="*/ 50 h 58"/>
                <a:gd name="T2" fmla="*/ 44 w 55"/>
                <a:gd name="T3" fmla="*/ 48 h 58"/>
                <a:gd name="T4" fmla="*/ 44 w 55"/>
                <a:gd name="T5" fmla="*/ 23 h 58"/>
                <a:gd name="T6" fmla="*/ 44 w 55"/>
                <a:gd name="T7" fmla="*/ 21 h 58"/>
                <a:gd name="T8" fmla="*/ 52 w 55"/>
                <a:gd name="T9" fmla="*/ 16 h 58"/>
                <a:gd name="T10" fmla="*/ 46 w 55"/>
                <a:gd name="T11" fmla="*/ 4 h 58"/>
                <a:gd name="T12" fmla="*/ 33 w 55"/>
                <a:gd name="T13" fmla="*/ 6 h 58"/>
                <a:gd name="T14" fmla="*/ 31 w 55"/>
                <a:gd name="T15" fmla="*/ 6 h 58"/>
                <a:gd name="T16" fmla="*/ 20 w 55"/>
                <a:gd name="T17" fmla="*/ 8 h 58"/>
                <a:gd name="T18" fmla="*/ 26 w 55"/>
                <a:gd name="T19" fmla="*/ 13 h 58"/>
                <a:gd name="T20" fmla="*/ 17 w 55"/>
                <a:gd name="T21" fmla="*/ 18 h 58"/>
                <a:gd name="T22" fmla="*/ 5 w 55"/>
                <a:gd name="T23" fmla="*/ 18 h 58"/>
                <a:gd name="T24" fmla="*/ 7 w 55"/>
                <a:gd name="T25" fmla="*/ 26 h 58"/>
                <a:gd name="T26" fmla="*/ 12 w 55"/>
                <a:gd name="T27" fmla="*/ 34 h 58"/>
                <a:gd name="T28" fmla="*/ 9 w 55"/>
                <a:gd name="T29" fmla="*/ 43 h 58"/>
                <a:gd name="T30" fmla="*/ 2 w 55"/>
                <a:gd name="T31" fmla="*/ 50 h 58"/>
                <a:gd name="T32" fmla="*/ 12 w 55"/>
                <a:gd name="T33" fmla="*/ 58 h 58"/>
                <a:gd name="T34" fmla="*/ 31 w 55"/>
                <a:gd name="T35" fmla="*/ 5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5" h="58">
                  <a:moveTo>
                    <a:pt x="31" y="50"/>
                  </a:moveTo>
                  <a:cubicBezTo>
                    <a:pt x="36" y="45"/>
                    <a:pt x="39" y="50"/>
                    <a:pt x="44" y="48"/>
                  </a:cubicBezTo>
                  <a:cubicBezTo>
                    <a:pt x="49" y="45"/>
                    <a:pt x="46" y="27"/>
                    <a:pt x="44" y="23"/>
                  </a:cubicBezTo>
                  <a:cubicBezTo>
                    <a:pt x="43" y="22"/>
                    <a:pt x="44" y="22"/>
                    <a:pt x="44" y="21"/>
                  </a:cubicBezTo>
                  <a:cubicBezTo>
                    <a:pt x="44" y="19"/>
                    <a:pt x="49" y="19"/>
                    <a:pt x="52" y="16"/>
                  </a:cubicBezTo>
                  <a:cubicBezTo>
                    <a:pt x="55" y="13"/>
                    <a:pt x="50" y="8"/>
                    <a:pt x="46" y="4"/>
                  </a:cubicBezTo>
                  <a:cubicBezTo>
                    <a:pt x="42" y="0"/>
                    <a:pt x="37" y="6"/>
                    <a:pt x="33" y="6"/>
                  </a:cubicBezTo>
                  <a:cubicBezTo>
                    <a:pt x="32" y="6"/>
                    <a:pt x="32" y="6"/>
                    <a:pt x="31" y="6"/>
                  </a:cubicBezTo>
                  <a:cubicBezTo>
                    <a:pt x="27" y="4"/>
                    <a:pt x="21" y="4"/>
                    <a:pt x="20" y="8"/>
                  </a:cubicBezTo>
                  <a:cubicBezTo>
                    <a:pt x="20" y="12"/>
                    <a:pt x="25" y="11"/>
                    <a:pt x="26" y="13"/>
                  </a:cubicBezTo>
                  <a:cubicBezTo>
                    <a:pt x="26" y="16"/>
                    <a:pt x="20" y="15"/>
                    <a:pt x="17" y="18"/>
                  </a:cubicBezTo>
                  <a:cubicBezTo>
                    <a:pt x="13" y="20"/>
                    <a:pt x="9" y="16"/>
                    <a:pt x="5" y="18"/>
                  </a:cubicBezTo>
                  <a:cubicBezTo>
                    <a:pt x="2" y="20"/>
                    <a:pt x="10" y="22"/>
                    <a:pt x="7" y="26"/>
                  </a:cubicBezTo>
                  <a:cubicBezTo>
                    <a:pt x="4" y="30"/>
                    <a:pt x="7" y="30"/>
                    <a:pt x="12" y="34"/>
                  </a:cubicBezTo>
                  <a:cubicBezTo>
                    <a:pt x="16" y="37"/>
                    <a:pt x="9" y="38"/>
                    <a:pt x="9" y="43"/>
                  </a:cubicBezTo>
                  <a:cubicBezTo>
                    <a:pt x="9" y="47"/>
                    <a:pt x="3" y="47"/>
                    <a:pt x="2" y="50"/>
                  </a:cubicBezTo>
                  <a:cubicBezTo>
                    <a:pt x="0" y="52"/>
                    <a:pt x="7" y="58"/>
                    <a:pt x="12" y="58"/>
                  </a:cubicBezTo>
                  <a:cubicBezTo>
                    <a:pt x="16" y="58"/>
                    <a:pt x="25" y="56"/>
                    <a:pt x="31" y="50"/>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65" name="Freeform 58"/>
            <p:cNvSpPr>
              <a:spLocks/>
            </p:cNvSpPr>
            <p:nvPr userDrawn="1"/>
          </p:nvSpPr>
          <p:spPr bwMode="auto">
            <a:xfrm>
              <a:off x="19119850" y="2479675"/>
              <a:ext cx="22225" cy="39688"/>
            </a:xfrm>
            <a:custGeom>
              <a:avLst/>
              <a:gdLst>
                <a:gd name="T0" fmla="*/ 2 w 8"/>
                <a:gd name="T1" fmla="*/ 13 h 14"/>
                <a:gd name="T2" fmla="*/ 4 w 8"/>
                <a:gd name="T3" fmla="*/ 1 h 14"/>
                <a:gd name="T4" fmla="*/ 2 w 8"/>
                <a:gd name="T5" fmla="*/ 13 h 14"/>
              </a:gdLst>
              <a:ahLst/>
              <a:cxnLst>
                <a:cxn ang="0">
                  <a:pos x="T0" y="T1"/>
                </a:cxn>
                <a:cxn ang="0">
                  <a:pos x="T2" y="T3"/>
                </a:cxn>
                <a:cxn ang="0">
                  <a:pos x="T4" y="T5"/>
                </a:cxn>
              </a:cxnLst>
              <a:rect l="0" t="0" r="r" b="b"/>
              <a:pathLst>
                <a:path w="8" h="14">
                  <a:moveTo>
                    <a:pt x="2" y="13"/>
                  </a:moveTo>
                  <a:cubicBezTo>
                    <a:pt x="5" y="10"/>
                    <a:pt x="8" y="0"/>
                    <a:pt x="4" y="1"/>
                  </a:cubicBezTo>
                  <a:cubicBezTo>
                    <a:pt x="0" y="2"/>
                    <a:pt x="1" y="14"/>
                    <a:pt x="2" y="13"/>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66" name="Freeform 59"/>
            <p:cNvSpPr>
              <a:spLocks/>
            </p:cNvSpPr>
            <p:nvPr userDrawn="1"/>
          </p:nvSpPr>
          <p:spPr bwMode="auto">
            <a:xfrm>
              <a:off x="18961100" y="2557463"/>
              <a:ext cx="261938" cy="377825"/>
            </a:xfrm>
            <a:custGeom>
              <a:avLst/>
              <a:gdLst>
                <a:gd name="T0" fmla="*/ 3 w 94"/>
                <a:gd name="T1" fmla="*/ 24 h 136"/>
                <a:gd name="T2" fmla="*/ 11 w 94"/>
                <a:gd name="T3" fmla="*/ 30 h 136"/>
                <a:gd name="T4" fmla="*/ 7 w 94"/>
                <a:gd name="T5" fmla="*/ 38 h 136"/>
                <a:gd name="T6" fmla="*/ 12 w 94"/>
                <a:gd name="T7" fmla="*/ 44 h 136"/>
                <a:gd name="T8" fmla="*/ 3 w 94"/>
                <a:gd name="T9" fmla="*/ 50 h 136"/>
                <a:gd name="T10" fmla="*/ 11 w 94"/>
                <a:gd name="T11" fmla="*/ 48 h 136"/>
                <a:gd name="T12" fmla="*/ 15 w 94"/>
                <a:gd name="T13" fmla="*/ 54 h 136"/>
                <a:gd name="T14" fmla="*/ 22 w 94"/>
                <a:gd name="T15" fmla="*/ 46 h 136"/>
                <a:gd name="T16" fmla="*/ 22 w 94"/>
                <a:gd name="T17" fmla="*/ 53 h 136"/>
                <a:gd name="T18" fmla="*/ 19 w 94"/>
                <a:gd name="T19" fmla="*/ 64 h 136"/>
                <a:gd name="T20" fmla="*/ 34 w 94"/>
                <a:gd name="T21" fmla="*/ 63 h 136"/>
                <a:gd name="T22" fmla="*/ 37 w 94"/>
                <a:gd name="T23" fmla="*/ 66 h 136"/>
                <a:gd name="T24" fmla="*/ 38 w 94"/>
                <a:gd name="T25" fmla="*/ 72 h 136"/>
                <a:gd name="T26" fmla="*/ 41 w 94"/>
                <a:gd name="T27" fmla="*/ 76 h 136"/>
                <a:gd name="T28" fmla="*/ 40 w 94"/>
                <a:gd name="T29" fmla="*/ 86 h 136"/>
                <a:gd name="T30" fmla="*/ 29 w 94"/>
                <a:gd name="T31" fmla="*/ 86 h 136"/>
                <a:gd name="T32" fmla="*/ 26 w 94"/>
                <a:gd name="T33" fmla="*/ 88 h 136"/>
                <a:gd name="T34" fmla="*/ 23 w 94"/>
                <a:gd name="T35" fmla="*/ 95 h 136"/>
                <a:gd name="T36" fmla="*/ 29 w 94"/>
                <a:gd name="T37" fmla="*/ 99 h 136"/>
                <a:gd name="T38" fmla="*/ 19 w 94"/>
                <a:gd name="T39" fmla="*/ 106 h 136"/>
                <a:gd name="T40" fmla="*/ 23 w 94"/>
                <a:gd name="T41" fmla="*/ 111 h 136"/>
                <a:gd name="T42" fmla="*/ 29 w 94"/>
                <a:gd name="T43" fmla="*/ 112 h 136"/>
                <a:gd name="T44" fmla="*/ 41 w 94"/>
                <a:gd name="T45" fmla="*/ 114 h 136"/>
                <a:gd name="T46" fmla="*/ 42 w 94"/>
                <a:gd name="T47" fmla="*/ 116 h 136"/>
                <a:gd name="T48" fmla="*/ 30 w 94"/>
                <a:gd name="T49" fmla="*/ 118 h 136"/>
                <a:gd name="T50" fmla="*/ 16 w 94"/>
                <a:gd name="T51" fmla="*/ 135 h 136"/>
                <a:gd name="T52" fmla="*/ 24 w 94"/>
                <a:gd name="T53" fmla="*/ 130 h 136"/>
                <a:gd name="T54" fmla="*/ 32 w 94"/>
                <a:gd name="T55" fmla="*/ 132 h 136"/>
                <a:gd name="T56" fmla="*/ 37 w 94"/>
                <a:gd name="T57" fmla="*/ 127 h 136"/>
                <a:gd name="T58" fmla="*/ 44 w 94"/>
                <a:gd name="T59" fmla="*/ 126 h 136"/>
                <a:gd name="T60" fmla="*/ 53 w 94"/>
                <a:gd name="T61" fmla="*/ 123 h 136"/>
                <a:gd name="T62" fmla="*/ 61 w 94"/>
                <a:gd name="T63" fmla="*/ 126 h 136"/>
                <a:gd name="T64" fmla="*/ 73 w 94"/>
                <a:gd name="T65" fmla="*/ 123 h 136"/>
                <a:gd name="T66" fmla="*/ 88 w 94"/>
                <a:gd name="T67" fmla="*/ 117 h 136"/>
                <a:gd name="T68" fmla="*/ 84 w 94"/>
                <a:gd name="T69" fmla="*/ 115 h 136"/>
                <a:gd name="T70" fmla="*/ 84 w 94"/>
                <a:gd name="T71" fmla="*/ 109 h 136"/>
                <a:gd name="T72" fmla="*/ 93 w 94"/>
                <a:gd name="T73" fmla="*/ 98 h 136"/>
                <a:gd name="T74" fmla="*/ 82 w 94"/>
                <a:gd name="T75" fmla="*/ 93 h 136"/>
                <a:gd name="T76" fmla="*/ 77 w 94"/>
                <a:gd name="T77" fmla="*/ 92 h 136"/>
                <a:gd name="T78" fmla="*/ 77 w 94"/>
                <a:gd name="T79" fmla="*/ 86 h 136"/>
                <a:gd name="T80" fmla="*/ 73 w 94"/>
                <a:gd name="T81" fmla="*/ 81 h 136"/>
                <a:gd name="T82" fmla="*/ 65 w 94"/>
                <a:gd name="T83" fmla="*/ 68 h 136"/>
                <a:gd name="T84" fmla="*/ 58 w 94"/>
                <a:gd name="T85" fmla="*/ 55 h 136"/>
                <a:gd name="T86" fmla="*/ 51 w 94"/>
                <a:gd name="T87" fmla="*/ 49 h 136"/>
                <a:gd name="T88" fmla="*/ 41 w 94"/>
                <a:gd name="T89" fmla="*/ 48 h 136"/>
                <a:gd name="T90" fmla="*/ 45 w 94"/>
                <a:gd name="T91" fmla="*/ 41 h 136"/>
                <a:gd name="T92" fmla="*/ 53 w 94"/>
                <a:gd name="T93" fmla="*/ 22 h 136"/>
                <a:gd name="T94" fmla="*/ 34 w 94"/>
                <a:gd name="T95" fmla="*/ 21 h 136"/>
                <a:gd name="T96" fmla="*/ 30 w 94"/>
                <a:gd name="T97" fmla="*/ 18 h 136"/>
                <a:gd name="T98" fmla="*/ 38 w 94"/>
                <a:gd name="T99" fmla="*/ 9 h 136"/>
                <a:gd name="T100" fmla="*/ 40 w 94"/>
                <a:gd name="T101" fmla="*/ 3 h 136"/>
                <a:gd name="T102" fmla="*/ 35 w 94"/>
                <a:gd name="T103" fmla="*/ 7 h 136"/>
                <a:gd name="T104" fmla="*/ 23 w 94"/>
                <a:gd name="T105" fmla="*/ 7 h 136"/>
                <a:gd name="T106" fmla="*/ 17 w 94"/>
                <a:gd name="T107" fmla="*/ 16 h 136"/>
                <a:gd name="T108" fmla="*/ 12 w 94"/>
                <a:gd name="T109" fmla="*/ 23 h 136"/>
                <a:gd name="T110" fmla="*/ 9 w 94"/>
                <a:gd name="T111" fmla="*/ 26 h 136"/>
                <a:gd name="T112" fmla="*/ 3 w 94"/>
                <a:gd name="T113" fmla="*/ 24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4" h="136">
                  <a:moveTo>
                    <a:pt x="3" y="24"/>
                  </a:moveTo>
                  <a:cubicBezTo>
                    <a:pt x="0" y="26"/>
                    <a:pt x="6" y="30"/>
                    <a:pt x="11" y="30"/>
                  </a:cubicBezTo>
                  <a:cubicBezTo>
                    <a:pt x="15" y="31"/>
                    <a:pt x="7" y="34"/>
                    <a:pt x="7" y="38"/>
                  </a:cubicBezTo>
                  <a:cubicBezTo>
                    <a:pt x="6" y="42"/>
                    <a:pt x="12" y="41"/>
                    <a:pt x="12" y="44"/>
                  </a:cubicBezTo>
                  <a:cubicBezTo>
                    <a:pt x="13" y="47"/>
                    <a:pt x="3" y="47"/>
                    <a:pt x="3" y="50"/>
                  </a:cubicBezTo>
                  <a:cubicBezTo>
                    <a:pt x="3" y="53"/>
                    <a:pt x="9" y="49"/>
                    <a:pt x="11" y="48"/>
                  </a:cubicBezTo>
                  <a:cubicBezTo>
                    <a:pt x="13" y="46"/>
                    <a:pt x="10" y="55"/>
                    <a:pt x="15" y="54"/>
                  </a:cubicBezTo>
                  <a:cubicBezTo>
                    <a:pt x="21" y="53"/>
                    <a:pt x="20" y="45"/>
                    <a:pt x="22" y="46"/>
                  </a:cubicBezTo>
                  <a:cubicBezTo>
                    <a:pt x="24" y="46"/>
                    <a:pt x="21" y="50"/>
                    <a:pt x="22" y="53"/>
                  </a:cubicBezTo>
                  <a:cubicBezTo>
                    <a:pt x="24" y="57"/>
                    <a:pt x="18" y="62"/>
                    <a:pt x="19" y="64"/>
                  </a:cubicBezTo>
                  <a:cubicBezTo>
                    <a:pt x="19" y="66"/>
                    <a:pt x="30" y="66"/>
                    <a:pt x="34" y="63"/>
                  </a:cubicBezTo>
                  <a:cubicBezTo>
                    <a:pt x="38" y="59"/>
                    <a:pt x="39" y="63"/>
                    <a:pt x="37" y="66"/>
                  </a:cubicBezTo>
                  <a:cubicBezTo>
                    <a:pt x="34" y="69"/>
                    <a:pt x="35" y="71"/>
                    <a:pt x="38" y="72"/>
                  </a:cubicBezTo>
                  <a:cubicBezTo>
                    <a:pt x="42" y="73"/>
                    <a:pt x="43" y="74"/>
                    <a:pt x="41" y="76"/>
                  </a:cubicBezTo>
                  <a:cubicBezTo>
                    <a:pt x="40" y="79"/>
                    <a:pt x="41" y="84"/>
                    <a:pt x="40" y="86"/>
                  </a:cubicBezTo>
                  <a:cubicBezTo>
                    <a:pt x="40" y="88"/>
                    <a:pt x="30" y="88"/>
                    <a:pt x="29" y="86"/>
                  </a:cubicBezTo>
                  <a:cubicBezTo>
                    <a:pt x="29" y="85"/>
                    <a:pt x="25" y="86"/>
                    <a:pt x="26" y="88"/>
                  </a:cubicBezTo>
                  <a:cubicBezTo>
                    <a:pt x="27" y="90"/>
                    <a:pt x="23" y="93"/>
                    <a:pt x="23" y="95"/>
                  </a:cubicBezTo>
                  <a:cubicBezTo>
                    <a:pt x="23" y="97"/>
                    <a:pt x="29" y="96"/>
                    <a:pt x="29" y="99"/>
                  </a:cubicBezTo>
                  <a:cubicBezTo>
                    <a:pt x="29" y="101"/>
                    <a:pt x="25" y="104"/>
                    <a:pt x="19" y="106"/>
                  </a:cubicBezTo>
                  <a:cubicBezTo>
                    <a:pt x="13" y="108"/>
                    <a:pt x="20" y="113"/>
                    <a:pt x="23" y="111"/>
                  </a:cubicBezTo>
                  <a:cubicBezTo>
                    <a:pt x="26" y="108"/>
                    <a:pt x="25" y="112"/>
                    <a:pt x="29" y="112"/>
                  </a:cubicBezTo>
                  <a:cubicBezTo>
                    <a:pt x="34" y="112"/>
                    <a:pt x="36" y="115"/>
                    <a:pt x="41" y="114"/>
                  </a:cubicBezTo>
                  <a:cubicBezTo>
                    <a:pt x="45" y="112"/>
                    <a:pt x="45" y="114"/>
                    <a:pt x="42" y="116"/>
                  </a:cubicBezTo>
                  <a:cubicBezTo>
                    <a:pt x="38" y="119"/>
                    <a:pt x="33" y="116"/>
                    <a:pt x="30" y="118"/>
                  </a:cubicBezTo>
                  <a:cubicBezTo>
                    <a:pt x="27" y="120"/>
                    <a:pt x="14" y="132"/>
                    <a:pt x="16" y="135"/>
                  </a:cubicBezTo>
                  <a:cubicBezTo>
                    <a:pt x="18" y="136"/>
                    <a:pt x="20" y="132"/>
                    <a:pt x="24" y="130"/>
                  </a:cubicBezTo>
                  <a:cubicBezTo>
                    <a:pt x="29" y="128"/>
                    <a:pt x="29" y="131"/>
                    <a:pt x="32" y="132"/>
                  </a:cubicBezTo>
                  <a:cubicBezTo>
                    <a:pt x="35" y="132"/>
                    <a:pt x="35" y="126"/>
                    <a:pt x="37" y="127"/>
                  </a:cubicBezTo>
                  <a:cubicBezTo>
                    <a:pt x="39" y="127"/>
                    <a:pt x="41" y="125"/>
                    <a:pt x="44" y="126"/>
                  </a:cubicBezTo>
                  <a:cubicBezTo>
                    <a:pt x="48" y="126"/>
                    <a:pt x="51" y="125"/>
                    <a:pt x="53" y="123"/>
                  </a:cubicBezTo>
                  <a:cubicBezTo>
                    <a:pt x="55" y="122"/>
                    <a:pt x="60" y="127"/>
                    <a:pt x="61" y="126"/>
                  </a:cubicBezTo>
                  <a:cubicBezTo>
                    <a:pt x="63" y="124"/>
                    <a:pt x="70" y="123"/>
                    <a:pt x="73" y="123"/>
                  </a:cubicBezTo>
                  <a:cubicBezTo>
                    <a:pt x="77" y="123"/>
                    <a:pt x="86" y="119"/>
                    <a:pt x="88" y="117"/>
                  </a:cubicBezTo>
                  <a:cubicBezTo>
                    <a:pt x="91" y="115"/>
                    <a:pt x="87" y="114"/>
                    <a:pt x="84" y="115"/>
                  </a:cubicBezTo>
                  <a:cubicBezTo>
                    <a:pt x="80" y="115"/>
                    <a:pt x="81" y="112"/>
                    <a:pt x="84" y="109"/>
                  </a:cubicBezTo>
                  <a:cubicBezTo>
                    <a:pt x="88" y="105"/>
                    <a:pt x="93" y="103"/>
                    <a:pt x="93" y="98"/>
                  </a:cubicBezTo>
                  <a:cubicBezTo>
                    <a:pt x="94" y="94"/>
                    <a:pt x="83" y="90"/>
                    <a:pt x="82" y="93"/>
                  </a:cubicBezTo>
                  <a:cubicBezTo>
                    <a:pt x="81" y="95"/>
                    <a:pt x="79" y="95"/>
                    <a:pt x="77" y="92"/>
                  </a:cubicBezTo>
                  <a:cubicBezTo>
                    <a:pt x="75" y="89"/>
                    <a:pt x="78" y="87"/>
                    <a:pt x="77" y="86"/>
                  </a:cubicBezTo>
                  <a:cubicBezTo>
                    <a:pt x="75" y="86"/>
                    <a:pt x="73" y="82"/>
                    <a:pt x="73" y="81"/>
                  </a:cubicBezTo>
                  <a:cubicBezTo>
                    <a:pt x="74" y="79"/>
                    <a:pt x="71" y="69"/>
                    <a:pt x="65" y="68"/>
                  </a:cubicBezTo>
                  <a:cubicBezTo>
                    <a:pt x="60" y="66"/>
                    <a:pt x="59" y="59"/>
                    <a:pt x="58" y="55"/>
                  </a:cubicBezTo>
                  <a:cubicBezTo>
                    <a:pt x="57" y="51"/>
                    <a:pt x="54" y="53"/>
                    <a:pt x="51" y="49"/>
                  </a:cubicBezTo>
                  <a:cubicBezTo>
                    <a:pt x="48" y="46"/>
                    <a:pt x="44" y="48"/>
                    <a:pt x="41" y="48"/>
                  </a:cubicBezTo>
                  <a:cubicBezTo>
                    <a:pt x="39" y="48"/>
                    <a:pt x="41" y="43"/>
                    <a:pt x="45" y="41"/>
                  </a:cubicBezTo>
                  <a:cubicBezTo>
                    <a:pt x="49" y="38"/>
                    <a:pt x="53" y="25"/>
                    <a:pt x="53" y="22"/>
                  </a:cubicBezTo>
                  <a:cubicBezTo>
                    <a:pt x="53" y="19"/>
                    <a:pt x="37" y="20"/>
                    <a:pt x="34" y="21"/>
                  </a:cubicBezTo>
                  <a:cubicBezTo>
                    <a:pt x="30" y="23"/>
                    <a:pt x="27" y="19"/>
                    <a:pt x="30" y="18"/>
                  </a:cubicBezTo>
                  <a:cubicBezTo>
                    <a:pt x="33" y="17"/>
                    <a:pt x="38" y="11"/>
                    <a:pt x="38" y="9"/>
                  </a:cubicBezTo>
                  <a:cubicBezTo>
                    <a:pt x="38" y="7"/>
                    <a:pt x="42" y="5"/>
                    <a:pt x="40" y="3"/>
                  </a:cubicBezTo>
                  <a:cubicBezTo>
                    <a:pt x="37" y="0"/>
                    <a:pt x="37" y="5"/>
                    <a:pt x="35" y="7"/>
                  </a:cubicBezTo>
                  <a:cubicBezTo>
                    <a:pt x="33" y="8"/>
                    <a:pt x="28" y="8"/>
                    <a:pt x="23" y="7"/>
                  </a:cubicBezTo>
                  <a:cubicBezTo>
                    <a:pt x="18" y="6"/>
                    <a:pt x="17" y="13"/>
                    <a:pt x="17" y="16"/>
                  </a:cubicBezTo>
                  <a:cubicBezTo>
                    <a:pt x="17" y="19"/>
                    <a:pt x="11" y="21"/>
                    <a:pt x="12" y="23"/>
                  </a:cubicBezTo>
                  <a:cubicBezTo>
                    <a:pt x="13" y="26"/>
                    <a:pt x="11" y="28"/>
                    <a:pt x="9" y="26"/>
                  </a:cubicBezTo>
                  <a:cubicBezTo>
                    <a:pt x="8" y="25"/>
                    <a:pt x="6" y="21"/>
                    <a:pt x="3" y="24"/>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67" name="Freeform 60"/>
            <p:cNvSpPr>
              <a:spLocks/>
            </p:cNvSpPr>
            <p:nvPr userDrawn="1"/>
          </p:nvSpPr>
          <p:spPr bwMode="auto">
            <a:xfrm>
              <a:off x="18948400" y="2579688"/>
              <a:ext cx="34925" cy="30163"/>
            </a:xfrm>
            <a:custGeom>
              <a:avLst/>
              <a:gdLst>
                <a:gd name="T0" fmla="*/ 3 w 13"/>
                <a:gd name="T1" fmla="*/ 11 h 11"/>
                <a:gd name="T2" fmla="*/ 10 w 13"/>
                <a:gd name="T3" fmla="*/ 2 h 11"/>
                <a:gd name="T4" fmla="*/ 3 w 13"/>
                <a:gd name="T5" fmla="*/ 11 h 11"/>
              </a:gdLst>
              <a:ahLst/>
              <a:cxnLst>
                <a:cxn ang="0">
                  <a:pos x="T0" y="T1"/>
                </a:cxn>
                <a:cxn ang="0">
                  <a:pos x="T2" y="T3"/>
                </a:cxn>
                <a:cxn ang="0">
                  <a:pos x="T4" y="T5"/>
                </a:cxn>
              </a:cxnLst>
              <a:rect l="0" t="0" r="r" b="b"/>
              <a:pathLst>
                <a:path w="13" h="11">
                  <a:moveTo>
                    <a:pt x="3" y="11"/>
                  </a:moveTo>
                  <a:cubicBezTo>
                    <a:pt x="8" y="11"/>
                    <a:pt x="13" y="4"/>
                    <a:pt x="10" y="2"/>
                  </a:cubicBezTo>
                  <a:cubicBezTo>
                    <a:pt x="8" y="0"/>
                    <a:pt x="0" y="11"/>
                    <a:pt x="3" y="11"/>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68" name="Freeform 61"/>
            <p:cNvSpPr>
              <a:spLocks/>
            </p:cNvSpPr>
            <p:nvPr userDrawn="1"/>
          </p:nvSpPr>
          <p:spPr bwMode="auto">
            <a:xfrm>
              <a:off x="19494500" y="2679700"/>
              <a:ext cx="52388" cy="66675"/>
            </a:xfrm>
            <a:custGeom>
              <a:avLst/>
              <a:gdLst>
                <a:gd name="T0" fmla="*/ 17 w 19"/>
                <a:gd name="T1" fmla="*/ 3 h 24"/>
                <a:gd name="T2" fmla="*/ 14 w 19"/>
                <a:gd name="T3" fmla="*/ 6 h 24"/>
                <a:gd name="T4" fmla="*/ 10 w 19"/>
                <a:gd name="T5" fmla="*/ 3 h 24"/>
                <a:gd name="T6" fmla="*/ 3 w 19"/>
                <a:gd name="T7" fmla="*/ 6 h 24"/>
                <a:gd name="T8" fmla="*/ 7 w 19"/>
                <a:gd name="T9" fmla="*/ 16 h 24"/>
                <a:gd name="T10" fmla="*/ 4 w 19"/>
                <a:gd name="T11" fmla="*/ 19 h 24"/>
                <a:gd name="T12" fmla="*/ 7 w 19"/>
                <a:gd name="T13" fmla="*/ 24 h 24"/>
                <a:gd name="T14" fmla="*/ 15 w 19"/>
                <a:gd name="T15" fmla="*/ 15 h 24"/>
                <a:gd name="T16" fmla="*/ 17 w 19"/>
                <a:gd name="T17" fmla="*/ 3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24">
                  <a:moveTo>
                    <a:pt x="17" y="3"/>
                  </a:moveTo>
                  <a:cubicBezTo>
                    <a:pt x="16" y="2"/>
                    <a:pt x="15" y="5"/>
                    <a:pt x="14" y="6"/>
                  </a:cubicBezTo>
                  <a:cubicBezTo>
                    <a:pt x="12" y="6"/>
                    <a:pt x="11" y="0"/>
                    <a:pt x="10" y="3"/>
                  </a:cubicBezTo>
                  <a:cubicBezTo>
                    <a:pt x="10" y="7"/>
                    <a:pt x="6" y="2"/>
                    <a:pt x="3" y="6"/>
                  </a:cubicBezTo>
                  <a:cubicBezTo>
                    <a:pt x="0" y="11"/>
                    <a:pt x="5" y="15"/>
                    <a:pt x="7" y="16"/>
                  </a:cubicBezTo>
                  <a:cubicBezTo>
                    <a:pt x="10" y="17"/>
                    <a:pt x="7" y="19"/>
                    <a:pt x="4" y="19"/>
                  </a:cubicBezTo>
                  <a:cubicBezTo>
                    <a:pt x="2" y="18"/>
                    <a:pt x="3" y="23"/>
                    <a:pt x="7" y="24"/>
                  </a:cubicBezTo>
                  <a:cubicBezTo>
                    <a:pt x="11" y="24"/>
                    <a:pt x="15" y="17"/>
                    <a:pt x="15" y="15"/>
                  </a:cubicBezTo>
                  <a:cubicBezTo>
                    <a:pt x="14" y="13"/>
                    <a:pt x="19" y="4"/>
                    <a:pt x="17" y="3"/>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69" name="Freeform 62"/>
            <p:cNvSpPr>
              <a:spLocks/>
            </p:cNvSpPr>
            <p:nvPr userDrawn="1"/>
          </p:nvSpPr>
          <p:spPr bwMode="auto">
            <a:xfrm>
              <a:off x="19694525" y="2608263"/>
              <a:ext cx="41275" cy="44450"/>
            </a:xfrm>
            <a:custGeom>
              <a:avLst/>
              <a:gdLst>
                <a:gd name="T0" fmla="*/ 2 w 15"/>
                <a:gd name="T1" fmla="*/ 14 h 16"/>
                <a:gd name="T2" fmla="*/ 9 w 15"/>
                <a:gd name="T3" fmla="*/ 0 h 16"/>
                <a:gd name="T4" fmla="*/ 2 w 15"/>
                <a:gd name="T5" fmla="*/ 14 h 16"/>
              </a:gdLst>
              <a:ahLst/>
              <a:cxnLst>
                <a:cxn ang="0">
                  <a:pos x="T0" y="T1"/>
                </a:cxn>
                <a:cxn ang="0">
                  <a:pos x="T2" y="T3"/>
                </a:cxn>
                <a:cxn ang="0">
                  <a:pos x="T4" y="T5"/>
                </a:cxn>
              </a:cxnLst>
              <a:rect l="0" t="0" r="r" b="b"/>
              <a:pathLst>
                <a:path w="15" h="16">
                  <a:moveTo>
                    <a:pt x="2" y="14"/>
                  </a:moveTo>
                  <a:cubicBezTo>
                    <a:pt x="3" y="16"/>
                    <a:pt x="15" y="0"/>
                    <a:pt x="9" y="0"/>
                  </a:cubicBezTo>
                  <a:cubicBezTo>
                    <a:pt x="3" y="0"/>
                    <a:pt x="0" y="12"/>
                    <a:pt x="2" y="14"/>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70" name="Freeform 63"/>
            <p:cNvSpPr>
              <a:spLocks/>
            </p:cNvSpPr>
            <p:nvPr userDrawn="1"/>
          </p:nvSpPr>
          <p:spPr bwMode="auto">
            <a:xfrm>
              <a:off x="19810413" y="2554288"/>
              <a:ext cx="30163" cy="11113"/>
            </a:xfrm>
            <a:custGeom>
              <a:avLst/>
              <a:gdLst>
                <a:gd name="T0" fmla="*/ 9 w 11"/>
                <a:gd name="T1" fmla="*/ 2 h 4"/>
                <a:gd name="T2" fmla="*/ 3 w 11"/>
                <a:gd name="T3" fmla="*/ 3 h 4"/>
                <a:gd name="T4" fmla="*/ 9 w 11"/>
                <a:gd name="T5" fmla="*/ 2 h 4"/>
              </a:gdLst>
              <a:ahLst/>
              <a:cxnLst>
                <a:cxn ang="0">
                  <a:pos x="T0" y="T1"/>
                </a:cxn>
                <a:cxn ang="0">
                  <a:pos x="T2" y="T3"/>
                </a:cxn>
                <a:cxn ang="0">
                  <a:pos x="T4" y="T5"/>
                </a:cxn>
              </a:cxnLst>
              <a:rect l="0" t="0" r="r" b="b"/>
              <a:pathLst>
                <a:path w="11" h="4">
                  <a:moveTo>
                    <a:pt x="9" y="2"/>
                  </a:moveTo>
                  <a:cubicBezTo>
                    <a:pt x="11" y="0"/>
                    <a:pt x="0" y="1"/>
                    <a:pt x="3" y="3"/>
                  </a:cubicBezTo>
                  <a:cubicBezTo>
                    <a:pt x="4" y="4"/>
                    <a:pt x="8" y="4"/>
                    <a:pt x="9" y="2"/>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71" name="Freeform 64"/>
            <p:cNvSpPr>
              <a:spLocks/>
            </p:cNvSpPr>
            <p:nvPr userDrawn="1"/>
          </p:nvSpPr>
          <p:spPr bwMode="auto">
            <a:xfrm>
              <a:off x="19805650" y="2568575"/>
              <a:ext cx="41275" cy="30163"/>
            </a:xfrm>
            <a:custGeom>
              <a:avLst/>
              <a:gdLst>
                <a:gd name="T0" fmla="*/ 2 w 15"/>
                <a:gd name="T1" fmla="*/ 11 h 11"/>
                <a:gd name="T2" fmla="*/ 13 w 15"/>
                <a:gd name="T3" fmla="*/ 4 h 11"/>
                <a:gd name="T4" fmla="*/ 7 w 15"/>
                <a:gd name="T5" fmla="*/ 2 h 11"/>
                <a:gd name="T6" fmla="*/ 2 w 15"/>
                <a:gd name="T7" fmla="*/ 11 h 11"/>
              </a:gdLst>
              <a:ahLst/>
              <a:cxnLst>
                <a:cxn ang="0">
                  <a:pos x="T0" y="T1"/>
                </a:cxn>
                <a:cxn ang="0">
                  <a:pos x="T2" y="T3"/>
                </a:cxn>
                <a:cxn ang="0">
                  <a:pos x="T4" y="T5"/>
                </a:cxn>
                <a:cxn ang="0">
                  <a:pos x="T6" y="T7"/>
                </a:cxn>
              </a:cxnLst>
              <a:rect l="0" t="0" r="r" b="b"/>
              <a:pathLst>
                <a:path w="15" h="11">
                  <a:moveTo>
                    <a:pt x="2" y="11"/>
                  </a:moveTo>
                  <a:cubicBezTo>
                    <a:pt x="5" y="11"/>
                    <a:pt x="12" y="5"/>
                    <a:pt x="13" y="4"/>
                  </a:cubicBezTo>
                  <a:cubicBezTo>
                    <a:pt x="15" y="2"/>
                    <a:pt x="12" y="0"/>
                    <a:pt x="7" y="2"/>
                  </a:cubicBezTo>
                  <a:cubicBezTo>
                    <a:pt x="1" y="3"/>
                    <a:pt x="0" y="11"/>
                    <a:pt x="2" y="11"/>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72" name="Freeform 65"/>
            <p:cNvSpPr>
              <a:spLocks/>
            </p:cNvSpPr>
            <p:nvPr userDrawn="1"/>
          </p:nvSpPr>
          <p:spPr bwMode="auto">
            <a:xfrm>
              <a:off x="20051713" y="2035175"/>
              <a:ext cx="3175" cy="3175"/>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1"/>
                    <a:pt x="0" y="1"/>
                    <a:pt x="0" y="1"/>
                  </a:cubicBezTo>
                  <a:cubicBezTo>
                    <a:pt x="1" y="1"/>
                    <a:pt x="1" y="0"/>
                    <a:pt x="1" y="0"/>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73" name="Freeform 66"/>
            <p:cNvSpPr>
              <a:spLocks noEditPoints="1"/>
            </p:cNvSpPr>
            <p:nvPr userDrawn="1"/>
          </p:nvSpPr>
          <p:spPr bwMode="auto">
            <a:xfrm>
              <a:off x="19310350" y="1957388"/>
              <a:ext cx="781050" cy="760413"/>
            </a:xfrm>
            <a:custGeom>
              <a:avLst/>
              <a:gdLst>
                <a:gd name="T0" fmla="*/ 4 w 281"/>
                <a:gd name="T1" fmla="*/ 189 h 274"/>
                <a:gd name="T2" fmla="*/ 18 w 281"/>
                <a:gd name="T3" fmla="*/ 198 h 274"/>
                <a:gd name="T4" fmla="*/ 4 w 281"/>
                <a:gd name="T5" fmla="*/ 211 h 274"/>
                <a:gd name="T6" fmla="*/ 8 w 281"/>
                <a:gd name="T7" fmla="*/ 218 h 274"/>
                <a:gd name="T8" fmla="*/ 59 w 281"/>
                <a:gd name="T9" fmla="*/ 214 h 274"/>
                <a:gd name="T10" fmla="*/ 69 w 281"/>
                <a:gd name="T11" fmla="*/ 218 h 274"/>
                <a:gd name="T12" fmla="*/ 85 w 281"/>
                <a:gd name="T13" fmla="*/ 258 h 274"/>
                <a:gd name="T14" fmla="*/ 100 w 281"/>
                <a:gd name="T15" fmla="*/ 265 h 274"/>
                <a:gd name="T16" fmla="*/ 122 w 281"/>
                <a:gd name="T17" fmla="*/ 257 h 274"/>
                <a:gd name="T18" fmla="*/ 126 w 281"/>
                <a:gd name="T19" fmla="*/ 225 h 274"/>
                <a:gd name="T20" fmla="*/ 138 w 281"/>
                <a:gd name="T21" fmla="*/ 190 h 274"/>
                <a:gd name="T22" fmla="*/ 136 w 281"/>
                <a:gd name="T23" fmla="*/ 157 h 274"/>
                <a:gd name="T24" fmla="*/ 175 w 281"/>
                <a:gd name="T25" fmla="*/ 126 h 274"/>
                <a:gd name="T26" fmla="*/ 196 w 281"/>
                <a:gd name="T27" fmla="*/ 100 h 274"/>
                <a:gd name="T28" fmla="*/ 212 w 281"/>
                <a:gd name="T29" fmla="*/ 116 h 274"/>
                <a:gd name="T30" fmla="*/ 184 w 281"/>
                <a:gd name="T31" fmla="*/ 142 h 274"/>
                <a:gd name="T32" fmla="*/ 173 w 281"/>
                <a:gd name="T33" fmla="*/ 166 h 274"/>
                <a:gd name="T34" fmla="*/ 188 w 281"/>
                <a:gd name="T35" fmla="*/ 197 h 274"/>
                <a:gd name="T36" fmla="*/ 248 w 281"/>
                <a:gd name="T37" fmla="*/ 184 h 274"/>
                <a:gd name="T38" fmla="*/ 264 w 281"/>
                <a:gd name="T39" fmla="*/ 137 h 274"/>
                <a:gd name="T40" fmla="*/ 261 w 281"/>
                <a:gd name="T41" fmla="*/ 116 h 274"/>
                <a:gd name="T42" fmla="*/ 255 w 281"/>
                <a:gd name="T43" fmla="*/ 82 h 274"/>
                <a:gd name="T44" fmla="*/ 251 w 281"/>
                <a:gd name="T45" fmla="*/ 56 h 274"/>
                <a:gd name="T46" fmla="*/ 257 w 281"/>
                <a:gd name="T47" fmla="*/ 38 h 274"/>
                <a:gd name="T48" fmla="*/ 257 w 281"/>
                <a:gd name="T49" fmla="*/ 22 h 274"/>
                <a:gd name="T50" fmla="*/ 271 w 281"/>
                <a:gd name="T51" fmla="*/ 12 h 274"/>
                <a:gd name="T52" fmla="*/ 246 w 281"/>
                <a:gd name="T53" fmla="*/ 13 h 274"/>
                <a:gd name="T54" fmla="*/ 230 w 281"/>
                <a:gd name="T55" fmla="*/ 16 h 274"/>
                <a:gd name="T56" fmla="*/ 215 w 281"/>
                <a:gd name="T57" fmla="*/ 14 h 274"/>
                <a:gd name="T58" fmla="*/ 207 w 281"/>
                <a:gd name="T59" fmla="*/ 5 h 274"/>
                <a:gd name="T60" fmla="*/ 193 w 281"/>
                <a:gd name="T61" fmla="*/ 17 h 274"/>
                <a:gd name="T62" fmla="*/ 196 w 281"/>
                <a:gd name="T63" fmla="*/ 7 h 274"/>
                <a:gd name="T64" fmla="*/ 181 w 281"/>
                <a:gd name="T65" fmla="*/ 19 h 274"/>
                <a:gd name="T66" fmla="*/ 168 w 281"/>
                <a:gd name="T67" fmla="*/ 20 h 274"/>
                <a:gd name="T68" fmla="*/ 158 w 281"/>
                <a:gd name="T69" fmla="*/ 27 h 274"/>
                <a:gd name="T70" fmla="*/ 146 w 281"/>
                <a:gd name="T71" fmla="*/ 29 h 274"/>
                <a:gd name="T72" fmla="*/ 126 w 281"/>
                <a:gd name="T73" fmla="*/ 40 h 274"/>
                <a:gd name="T74" fmla="*/ 127 w 281"/>
                <a:gd name="T75" fmla="*/ 47 h 274"/>
                <a:gd name="T76" fmla="*/ 113 w 281"/>
                <a:gd name="T77" fmla="*/ 43 h 274"/>
                <a:gd name="T78" fmla="*/ 92 w 281"/>
                <a:gd name="T79" fmla="*/ 62 h 274"/>
                <a:gd name="T80" fmla="*/ 123 w 281"/>
                <a:gd name="T81" fmla="*/ 53 h 274"/>
                <a:gd name="T82" fmla="*/ 110 w 281"/>
                <a:gd name="T83" fmla="*/ 62 h 274"/>
                <a:gd name="T84" fmla="*/ 90 w 281"/>
                <a:gd name="T85" fmla="*/ 95 h 274"/>
                <a:gd name="T86" fmla="*/ 74 w 281"/>
                <a:gd name="T87" fmla="*/ 114 h 274"/>
                <a:gd name="T88" fmla="*/ 60 w 281"/>
                <a:gd name="T89" fmla="*/ 128 h 274"/>
                <a:gd name="T90" fmla="*/ 41 w 281"/>
                <a:gd name="T91" fmla="*/ 145 h 274"/>
                <a:gd name="T92" fmla="*/ 21 w 281"/>
                <a:gd name="T93" fmla="*/ 156 h 274"/>
                <a:gd name="T94" fmla="*/ 2 w 281"/>
                <a:gd name="T95" fmla="*/ 171 h 274"/>
                <a:gd name="T96" fmla="*/ 177 w 281"/>
                <a:gd name="T97" fmla="*/ 49 h 274"/>
                <a:gd name="T98" fmla="*/ 169 w 281"/>
                <a:gd name="T99" fmla="*/ 4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1" h="274">
                  <a:moveTo>
                    <a:pt x="6" y="176"/>
                  </a:moveTo>
                  <a:cubicBezTo>
                    <a:pt x="6" y="178"/>
                    <a:pt x="2" y="180"/>
                    <a:pt x="5" y="180"/>
                  </a:cubicBezTo>
                  <a:cubicBezTo>
                    <a:pt x="8" y="181"/>
                    <a:pt x="5" y="183"/>
                    <a:pt x="4" y="184"/>
                  </a:cubicBezTo>
                  <a:cubicBezTo>
                    <a:pt x="2" y="185"/>
                    <a:pt x="2" y="187"/>
                    <a:pt x="4" y="189"/>
                  </a:cubicBezTo>
                  <a:cubicBezTo>
                    <a:pt x="5" y="192"/>
                    <a:pt x="0" y="192"/>
                    <a:pt x="3" y="196"/>
                  </a:cubicBezTo>
                  <a:cubicBezTo>
                    <a:pt x="5" y="199"/>
                    <a:pt x="7" y="195"/>
                    <a:pt x="8" y="198"/>
                  </a:cubicBezTo>
                  <a:cubicBezTo>
                    <a:pt x="9" y="200"/>
                    <a:pt x="12" y="198"/>
                    <a:pt x="16" y="195"/>
                  </a:cubicBezTo>
                  <a:cubicBezTo>
                    <a:pt x="19" y="192"/>
                    <a:pt x="21" y="198"/>
                    <a:pt x="18" y="198"/>
                  </a:cubicBezTo>
                  <a:cubicBezTo>
                    <a:pt x="15" y="198"/>
                    <a:pt x="12" y="200"/>
                    <a:pt x="12" y="202"/>
                  </a:cubicBezTo>
                  <a:cubicBezTo>
                    <a:pt x="13" y="205"/>
                    <a:pt x="8" y="205"/>
                    <a:pt x="8" y="201"/>
                  </a:cubicBezTo>
                  <a:cubicBezTo>
                    <a:pt x="8" y="198"/>
                    <a:pt x="2" y="202"/>
                    <a:pt x="4" y="204"/>
                  </a:cubicBezTo>
                  <a:cubicBezTo>
                    <a:pt x="7" y="207"/>
                    <a:pt x="4" y="208"/>
                    <a:pt x="4" y="211"/>
                  </a:cubicBezTo>
                  <a:cubicBezTo>
                    <a:pt x="4" y="213"/>
                    <a:pt x="8" y="213"/>
                    <a:pt x="10" y="210"/>
                  </a:cubicBezTo>
                  <a:cubicBezTo>
                    <a:pt x="11" y="207"/>
                    <a:pt x="14" y="208"/>
                    <a:pt x="15" y="211"/>
                  </a:cubicBezTo>
                  <a:cubicBezTo>
                    <a:pt x="16" y="213"/>
                    <a:pt x="13" y="211"/>
                    <a:pt x="13" y="215"/>
                  </a:cubicBezTo>
                  <a:cubicBezTo>
                    <a:pt x="13" y="219"/>
                    <a:pt x="10" y="215"/>
                    <a:pt x="8" y="218"/>
                  </a:cubicBezTo>
                  <a:cubicBezTo>
                    <a:pt x="6" y="221"/>
                    <a:pt x="16" y="226"/>
                    <a:pt x="19" y="227"/>
                  </a:cubicBezTo>
                  <a:cubicBezTo>
                    <a:pt x="23" y="228"/>
                    <a:pt x="26" y="231"/>
                    <a:pt x="32" y="230"/>
                  </a:cubicBezTo>
                  <a:cubicBezTo>
                    <a:pt x="38" y="229"/>
                    <a:pt x="50" y="218"/>
                    <a:pt x="52" y="216"/>
                  </a:cubicBezTo>
                  <a:cubicBezTo>
                    <a:pt x="53" y="214"/>
                    <a:pt x="57" y="216"/>
                    <a:pt x="59" y="214"/>
                  </a:cubicBezTo>
                  <a:cubicBezTo>
                    <a:pt x="62" y="212"/>
                    <a:pt x="60" y="207"/>
                    <a:pt x="62" y="206"/>
                  </a:cubicBezTo>
                  <a:cubicBezTo>
                    <a:pt x="64" y="205"/>
                    <a:pt x="65" y="212"/>
                    <a:pt x="66" y="212"/>
                  </a:cubicBezTo>
                  <a:cubicBezTo>
                    <a:pt x="68" y="213"/>
                    <a:pt x="69" y="214"/>
                    <a:pt x="69" y="217"/>
                  </a:cubicBezTo>
                  <a:cubicBezTo>
                    <a:pt x="69" y="217"/>
                    <a:pt x="69" y="218"/>
                    <a:pt x="69" y="218"/>
                  </a:cubicBezTo>
                  <a:cubicBezTo>
                    <a:pt x="68" y="222"/>
                    <a:pt x="70" y="226"/>
                    <a:pt x="73" y="229"/>
                  </a:cubicBezTo>
                  <a:cubicBezTo>
                    <a:pt x="77" y="232"/>
                    <a:pt x="74" y="236"/>
                    <a:pt x="77" y="240"/>
                  </a:cubicBezTo>
                  <a:cubicBezTo>
                    <a:pt x="80" y="244"/>
                    <a:pt x="79" y="247"/>
                    <a:pt x="83" y="249"/>
                  </a:cubicBezTo>
                  <a:cubicBezTo>
                    <a:pt x="86" y="252"/>
                    <a:pt x="86" y="254"/>
                    <a:pt x="85" y="258"/>
                  </a:cubicBezTo>
                  <a:cubicBezTo>
                    <a:pt x="83" y="261"/>
                    <a:pt x="88" y="260"/>
                    <a:pt x="88" y="262"/>
                  </a:cubicBezTo>
                  <a:cubicBezTo>
                    <a:pt x="88" y="265"/>
                    <a:pt x="87" y="269"/>
                    <a:pt x="88" y="271"/>
                  </a:cubicBezTo>
                  <a:cubicBezTo>
                    <a:pt x="89" y="274"/>
                    <a:pt x="91" y="271"/>
                    <a:pt x="96" y="271"/>
                  </a:cubicBezTo>
                  <a:cubicBezTo>
                    <a:pt x="101" y="271"/>
                    <a:pt x="100" y="268"/>
                    <a:pt x="100" y="265"/>
                  </a:cubicBezTo>
                  <a:cubicBezTo>
                    <a:pt x="100" y="262"/>
                    <a:pt x="103" y="263"/>
                    <a:pt x="104" y="261"/>
                  </a:cubicBezTo>
                  <a:cubicBezTo>
                    <a:pt x="104" y="260"/>
                    <a:pt x="109" y="259"/>
                    <a:pt x="112" y="261"/>
                  </a:cubicBezTo>
                  <a:cubicBezTo>
                    <a:pt x="116" y="262"/>
                    <a:pt x="118" y="260"/>
                    <a:pt x="119" y="256"/>
                  </a:cubicBezTo>
                  <a:cubicBezTo>
                    <a:pt x="119" y="252"/>
                    <a:pt x="121" y="257"/>
                    <a:pt x="122" y="257"/>
                  </a:cubicBezTo>
                  <a:cubicBezTo>
                    <a:pt x="123" y="258"/>
                    <a:pt x="127" y="252"/>
                    <a:pt x="128" y="247"/>
                  </a:cubicBezTo>
                  <a:cubicBezTo>
                    <a:pt x="130" y="243"/>
                    <a:pt x="128" y="244"/>
                    <a:pt x="125" y="248"/>
                  </a:cubicBezTo>
                  <a:cubicBezTo>
                    <a:pt x="121" y="252"/>
                    <a:pt x="123" y="244"/>
                    <a:pt x="124" y="240"/>
                  </a:cubicBezTo>
                  <a:cubicBezTo>
                    <a:pt x="126" y="237"/>
                    <a:pt x="126" y="228"/>
                    <a:pt x="126" y="225"/>
                  </a:cubicBezTo>
                  <a:cubicBezTo>
                    <a:pt x="127" y="223"/>
                    <a:pt x="128" y="220"/>
                    <a:pt x="132" y="219"/>
                  </a:cubicBezTo>
                  <a:cubicBezTo>
                    <a:pt x="137" y="218"/>
                    <a:pt x="143" y="212"/>
                    <a:pt x="142" y="210"/>
                  </a:cubicBezTo>
                  <a:cubicBezTo>
                    <a:pt x="141" y="207"/>
                    <a:pt x="148" y="204"/>
                    <a:pt x="148" y="201"/>
                  </a:cubicBezTo>
                  <a:cubicBezTo>
                    <a:pt x="148" y="199"/>
                    <a:pt x="140" y="192"/>
                    <a:pt x="138" y="190"/>
                  </a:cubicBezTo>
                  <a:cubicBezTo>
                    <a:pt x="135" y="188"/>
                    <a:pt x="130" y="190"/>
                    <a:pt x="130" y="188"/>
                  </a:cubicBezTo>
                  <a:cubicBezTo>
                    <a:pt x="131" y="186"/>
                    <a:pt x="130" y="179"/>
                    <a:pt x="129" y="176"/>
                  </a:cubicBezTo>
                  <a:cubicBezTo>
                    <a:pt x="128" y="172"/>
                    <a:pt x="133" y="169"/>
                    <a:pt x="133" y="165"/>
                  </a:cubicBezTo>
                  <a:cubicBezTo>
                    <a:pt x="133" y="162"/>
                    <a:pt x="133" y="158"/>
                    <a:pt x="136" y="157"/>
                  </a:cubicBezTo>
                  <a:cubicBezTo>
                    <a:pt x="139" y="156"/>
                    <a:pt x="137" y="153"/>
                    <a:pt x="141" y="152"/>
                  </a:cubicBezTo>
                  <a:cubicBezTo>
                    <a:pt x="145" y="151"/>
                    <a:pt x="144" y="146"/>
                    <a:pt x="148" y="144"/>
                  </a:cubicBezTo>
                  <a:cubicBezTo>
                    <a:pt x="153" y="142"/>
                    <a:pt x="153" y="141"/>
                    <a:pt x="158" y="138"/>
                  </a:cubicBezTo>
                  <a:cubicBezTo>
                    <a:pt x="164" y="135"/>
                    <a:pt x="173" y="129"/>
                    <a:pt x="175" y="126"/>
                  </a:cubicBezTo>
                  <a:cubicBezTo>
                    <a:pt x="176" y="123"/>
                    <a:pt x="169" y="119"/>
                    <a:pt x="174" y="116"/>
                  </a:cubicBezTo>
                  <a:cubicBezTo>
                    <a:pt x="178" y="112"/>
                    <a:pt x="175" y="108"/>
                    <a:pt x="178" y="107"/>
                  </a:cubicBezTo>
                  <a:cubicBezTo>
                    <a:pt x="181" y="106"/>
                    <a:pt x="182" y="104"/>
                    <a:pt x="185" y="101"/>
                  </a:cubicBezTo>
                  <a:cubicBezTo>
                    <a:pt x="187" y="99"/>
                    <a:pt x="190" y="101"/>
                    <a:pt x="196" y="100"/>
                  </a:cubicBezTo>
                  <a:cubicBezTo>
                    <a:pt x="198" y="100"/>
                    <a:pt x="200" y="100"/>
                    <a:pt x="202" y="100"/>
                  </a:cubicBezTo>
                  <a:cubicBezTo>
                    <a:pt x="205" y="101"/>
                    <a:pt x="208" y="103"/>
                    <a:pt x="210" y="104"/>
                  </a:cubicBezTo>
                  <a:cubicBezTo>
                    <a:pt x="215" y="106"/>
                    <a:pt x="214" y="109"/>
                    <a:pt x="214" y="112"/>
                  </a:cubicBezTo>
                  <a:cubicBezTo>
                    <a:pt x="214" y="116"/>
                    <a:pt x="215" y="117"/>
                    <a:pt x="212" y="116"/>
                  </a:cubicBezTo>
                  <a:cubicBezTo>
                    <a:pt x="210" y="115"/>
                    <a:pt x="208" y="116"/>
                    <a:pt x="206" y="121"/>
                  </a:cubicBezTo>
                  <a:cubicBezTo>
                    <a:pt x="205" y="126"/>
                    <a:pt x="199" y="131"/>
                    <a:pt x="196" y="132"/>
                  </a:cubicBezTo>
                  <a:cubicBezTo>
                    <a:pt x="192" y="132"/>
                    <a:pt x="192" y="136"/>
                    <a:pt x="189" y="136"/>
                  </a:cubicBezTo>
                  <a:cubicBezTo>
                    <a:pt x="186" y="137"/>
                    <a:pt x="183" y="139"/>
                    <a:pt x="184" y="142"/>
                  </a:cubicBezTo>
                  <a:cubicBezTo>
                    <a:pt x="184" y="146"/>
                    <a:pt x="179" y="146"/>
                    <a:pt x="176" y="146"/>
                  </a:cubicBezTo>
                  <a:cubicBezTo>
                    <a:pt x="173" y="146"/>
                    <a:pt x="174" y="151"/>
                    <a:pt x="171" y="153"/>
                  </a:cubicBezTo>
                  <a:cubicBezTo>
                    <a:pt x="169" y="154"/>
                    <a:pt x="170" y="156"/>
                    <a:pt x="172" y="159"/>
                  </a:cubicBezTo>
                  <a:cubicBezTo>
                    <a:pt x="174" y="162"/>
                    <a:pt x="172" y="164"/>
                    <a:pt x="173" y="166"/>
                  </a:cubicBezTo>
                  <a:cubicBezTo>
                    <a:pt x="174" y="168"/>
                    <a:pt x="177" y="173"/>
                    <a:pt x="175" y="178"/>
                  </a:cubicBezTo>
                  <a:cubicBezTo>
                    <a:pt x="172" y="183"/>
                    <a:pt x="170" y="190"/>
                    <a:pt x="172" y="189"/>
                  </a:cubicBezTo>
                  <a:cubicBezTo>
                    <a:pt x="174" y="189"/>
                    <a:pt x="179" y="194"/>
                    <a:pt x="182" y="193"/>
                  </a:cubicBezTo>
                  <a:cubicBezTo>
                    <a:pt x="185" y="193"/>
                    <a:pt x="185" y="198"/>
                    <a:pt x="188" y="197"/>
                  </a:cubicBezTo>
                  <a:cubicBezTo>
                    <a:pt x="191" y="196"/>
                    <a:pt x="191" y="200"/>
                    <a:pt x="200" y="199"/>
                  </a:cubicBezTo>
                  <a:cubicBezTo>
                    <a:pt x="209" y="199"/>
                    <a:pt x="226" y="192"/>
                    <a:pt x="233" y="192"/>
                  </a:cubicBezTo>
                  <a:cubicBezTo>
                    <a:pt x="237" y="192"/>
                    <a:pt x="240" y="191"/>
                    <a:pt x="243" y="191"/>
                  </a:cubicBezTo>
                  <a:cubicBezTo>
                    <a:pt x="244" y="188"/>
                    <a:pt x="246" y="186"/>
                    <a:pt x="248" y="184"/>
                  </a:cubicBezTo>
                  <a:cubicBezTo>
                    <a:pt x="252" y="180"/>
                    <a:pt x="262" y="177"/>
                    <a:pt x="264" y="171"/>
                  </a:cubicBezTo>
                  <a:cubicBezTo>
                    <a:pt x="267" y="165"/>
                    <a:pt x="278" y="161"/>
                    <a:pt x="280" y="156"/>
                  </a:cubicBezTo>
                  <a:cubicBezTo>
                    <a:pt x="281" y="153"/>
                    <a:pt x="281" y="152"/>
                    <a:pt x="277" y="147"/>
                  </a:cubicBezTo>
                  <a:cubicBezTo>
                    <a:pt x="273" y="142"/>
                    <a:pt x="264" y="139"/>
                    <a:pt x="264" y="137"/>
                  </a:cubicBezTo>
                  <a:cubicBezTo>
                    <a:pt x="263" y="134"/>
                    <a:pt x="271" y="134"/>
                    <a:pt x="270" y="131"/>
                  </a:cubicBezTo>
                  <a:cubicBezTo>
                    <a:pt x="270" y="128"/>
                    <a:pt x="266" y="128"/>
                    <a:pt x="265" y="125"/>
                  </a:cubicBezTo>
                  <a:cubicBezTo>
                    <a:pt x="263" y="122"/>
                    <a:pt x="266" y="121"/>
                    <a:pt x="266" y="120"/>
                  </a:cubicBezTo>
                  <a:cubicBezTo>
                    <a:pt x="266" y="118"/>
                    <a:pt x="261" y="118"/>
                    <a:pt x="261" y="116"/>
                  </a:cubicBezTo>
                  <a:cubicBezTo>
                    <a:pt x="260" y="115"/>
                    <a:pt x="264" y="115"/>
                    <a:pt x="263" y="113"/>
                  </a:cubicBezTo>
                  <a:cubicBezTo>
                    <a:pt x="263" y="111"/>
                    <a:pt x="260" y="108"/>
                    <a:pt x="262" y="105"/>
                  </a:cubicBezTo>
                  <a:cubicBezTo>
                    <a:pt x="264" y="102"/>
                    <a:pt x="269" y="105"/>
                    <a:pt x="265" y="99"/>
                  </a:cubicBezTo>
                  <a:cubicBezTo>
                    <a:pt x="262" y="92"/>
                    <a:pt x="256" y="84"/>
                    <a:pt x="255" y="82"/>
                  </a:cubicBezTo>
                  <a:cubicBezTo>
                    <a:pt x="254" y="80"/>
                    <a:pt x="256" y="77"/>
                    <a:pt x="258" y="76"/>
                  </a:cubicBezTo>
                  <a:cubicBezTo>
                    <a:pt x="260" y="75"/>
                    <a:pt x="265" y="70"/>
                    <a:pt x="265" y="68"/>
                  </a:cubicBezTo>
                  <a:cubicBezTo>
                    <a:pt x="265" y="66"/>
                    <a:pt x="259" y="61"/>
                    <a:pt x="257" y="60"/>
                  </a:cubicBezTo>
                  <a:cubicBezTo>
                    <a:pt x="256" y="59"/>
                    <a:pt x="252" y="60"/>
                    <a:pt x="251" y="56"/>
                  </a:cubicBezTo>
                  <a:cubicBezTo>
                    <a:pt x="249" y="53"/>
                    <a:pt x="248" y="52"/>
                    <a:pt x="249" y="51"/>
                  </a:cubicBezTo>
                  <a:cubicBezTo>
                    <a:pt x="251" y="49"/>
                    <a:pt x="251" y="47"/>
                    <a:pt x="251" y="45"/>
                  </a:cubicBezTo>
                  <a:cubicBezTo>
                    <a:pt x="251" y="43"/>
                    <a:pt x="254" y="44"/>
                    <a:pt x="255" y="42"/>
                  </a:cubicBezTo>
                  <a:cubicBezTo>
                    <a:pt x="255" y="40"/>
                    <a:pt x="256" y="39"/>
                    <a:pt x="257" y="38"/>
                  </a:cubicBezTo>
                  <a:cubicBezTo>
                    <a:pt x="259" y="36"/>
                    <a:pt x="260" y="35"/>
                    <a:pt x="262" y="35"/>
                  </a:cubicBezTo>
                  <a:cubicBezTo>
                    <a:pt x="267" y="29"/>
                    <a:pt x="267" y="29"/>
                    <a:pt x="267" y="29"/>
                  </a:cubicBezTo>
                  <a:cubicBezTo>
                    <a:pt x="266" y="30"/>
                    <a:pt x="264" y="29"/>
                    <a:pt x="264" y="27"/>
                  </a:cubicBezTo>
                  <a:cubicBezTo>
                    <a:pt x="264" y="25"/>
                    <a:pt x="257" y="23"/>
                    <a:pt x="257" y="22"/>
                  </a:cubicBezTo>
                  <a:cubicBezTo>
                    <a:pt x="256" y="21"/>
                    <a:pt x="260" y="21"/>
                    <a:pt x="262" y="22"/>
                  </a:cubicBezTo>
                  <a:cubicBezTo>
                    <a:pt x="265" y="24"/>
                    <a:pt x="266" y="23"/>
                    <a:pt x="269" y="20"/>
                  </a:cubicBezTo>
                  <a:cubicBezTo>
                    <a:pt x="272" y="18"/>
                    <a:pt x="276" y="20"/>
                    <a:pt x="276" y="17"/>
                  </a:cubicBezTo>
                  <a:cubicBezTo>
                    <a:pt x="277" y="15"/>
                    <a:pt x="272" y="13"/>
                    <a:pt x="271" y="12"/>
                  </a:cubicBezTo>
                  <a:cubicBezTo>
                    <a:pt x="270" y="11"/>
                    <a:pt x="266" y="9"/>
                    <a:pt x="263" y="9"/>
                  </a:cubicBezTo>
                  <a:cubicBezTo>
                    <a:pt x="259" y="10"/>
                    <a:pt x="259" y="8"/>
                    <a:pt x="257" y="7"/>
                  </a:cubicBezTo>
                  <a:cubicBezTo>
                    <a:pt x="255" y="5"/>
                    <a:pt x="249" y="8"/>
                    <a:pt x="249" y="12"/>
                  </a:cubicBezTo>
                  <a:cubicBezTo>
                    <a:pt x="249" y="17"/>
                    <a:pt x="245" y="16"/>
                    <a:pt x="246" y="13"/>
                  </a:cubicBezTo>
                  <a:cubicBezTo>
                    <a:pt x="248" y="11"/>
                    <a:pt x="244" y="8"/>
                    <a:pt x="248" y="7"/>
                  </a:cubicBezTo>
                  <a:cubicBezTo>
                    <a:pt x="251" y="6"/>
                    <a:pt x="249" y="2"/>
                    <a:pt x="243" y="1"/>
                  </a:cubicBezTo>
                  <a:cubicBezTo>
                    <a:pt x="237" y="1"/>
                    <a:pt x="235" y="6"/>
                    <a:pt x="236" y="7"/>
                  </a:cubicBezTo>
                  <a:cubicBezTo>
                    <a:pt x="238" y="9"/>
                    <a:pt x="233" y="16"/>
                    <a:pt x="230" y="16"/>
                  </a:cubicBezTo>
                  <a:cubicBezTo>
                    <a:pt x="228" y="16"/>
                    <a:pt x="230" y="10"/>
                    <a:pt x="230" y="7"/>
                  </a:cubicBezTo>
                  <a:cubicBezTo>
                    <a:pt x="230" y="3"/>
                    <a:pt x="228" y="5"/>
                    <a:pt x="224" y="10"/>
                  </a:cubicBezTo>
                  <a:cubicBezTo>
                    <a:pt x="219" y="15"/>
                    <a:pt x="216" y="20"/>
                    <a:pt x="213" y="20"/>
                  </a:cubicBezTo>
                  <a:cubicBezTo>
                    <a:pt x="211" y="21"/>
                    <a:pt x="211" y="16"/>
                    <a:pt x="215" y="14"/>
                  </a:cubicBezTo>
                  <a:cubicBezTo>
                    <a:pt x="219" y="11"/>
                    <a:pt x="219" y="5"/>
                    <a:pt x="222" y="5"/>
                  </a:cubicBezTo>
                  <a:cubicBezTo>
                    <a:pt x="225" y="5"/>
                    <a:pt x="225" y="2"/>
                    <a:pt x="221" y="1"/>
                  </a:cubicBezTo>
                  <a:cubicBezTo>
                    <a:pt x="217" y="0"/>
                    <a:pt x="216" y="5"/>
                    <a:pt x="215" y="6"/>
                  </a:cubicBezTo>
                  <a:cubicBezTo>
                    <a:pt x="214" y="7"/>
                    <a:pt x="207" y="4"/>
                    <a:pt x="207" y="5"/>
                  </a:cubicBezTo>
                  <a:cubicBezTo>
                    <a:pt x="208" y="6"/>
                    <a:pt x="204" y="7"/>
                    <a:pt x="206" y="9"/>
                  </a:cubicBezTo>
                  <a:cubicBezTo>
                    <a:pt x="207" y="11"/>
                    <a:pt x="205" y="14"/>
                    <a:pt x="203" y="11"/>
                  </a:cubicBezTo>
                  <a:cubicBezTo>
                    <a:pt x="202" y="8"/>
                    <a:pt x="198" y="10"/>
                    <a:pt x="196" y="13"/>
                  </a:cubicBezTo>
                  <a:cubicBezTo>
                    <a:pt x="194" y="16"/>
                    <a:pt x="191" y="16"/>
                    <a:pt x="193" y="17"/>
                  </a:cubicBezTo>
                  <a:cubicBezTo>
                    <a:pt x="195" y="18"/>
                    <a:pt x="195" y="23"/>
                    <a:pt x="192" y="24"/>
                  </a:cubicBezTo>
                  <a:cubicBezTo>
                    <a:pt x="189" y="24"/>
                    <a:pt x="190" y="16"/>
                    <a:pt x="188" y="17"/>
                  </a:cubicBezTo>
                  <a:cubicBezTo>
                    <a:pt x="186" y="17"/>
                    <a:pt x="187" y="12"/>
                    <a:pt x="190" y="12"/>
                  </a:cubicBezTo>
                  <a:cubicBezTo>
                    <a:pt x="193" y="12"/>
                    <a:pt x="196" y="8"/>
                    <a:pt x="196" y="7"/>
                  </a:cubicBezTo>
                  <a:cubicBezTo>
                    <a:pt x="196" y="5"/>
                    <a:pt x="192" y="5"/>
                    <a:pt x="192" y="8"/>
                  </a:cubicBezTo>
                  <a:cubicBezTo>
                    <a:pt x="192" y="10"/>
                    <a:pt x="188" y="10"/>
                    <a:pt x="184" y="10"/>
                  </a:cubicBezTo>
                  <a:cubicBezTo>
                    <a:pt x="180" y="9"/>
                    <a:pt x="180" y="14"/>
                    <a:pt x="184" y="17"/>
                  </a:cubicBezTo>
                  <a:cubicBezTo>
                    <a:pt x="189" y="19"/>
                    <a:pt x="183" y="21"/>
                    <a:pt x="181" y="19"/>
                  </a:cubicBezTo>
                  <a:cubicBezTo>
                    <a:pt x="179" y="17"/>
                    <a:pt x="176" y="18"/>
                    <a:pt x="173" y="19"/>
                  </a:cubicBezTo>
                  <a:cubicBezTo>
                    <a:pt x="171" y="20"/>
                    <a:pt x="179" y="23"/>
                    <a:pt x="179" y="24"/>
                  </a:cubicBezTo>
                  <a:cubicBezTo>
                    <a:pt x="179" y="26"/>
                    <a:pt x="175" y="23"/>
                    <a:pt x="174" y="24"/>
                  </a:cubicBezTo>
                  <a:cubicBezTo>
                    <a:pt x="173" y="25"/>
                    <a:pt x="169" y="23"/>
                    <a:pt x="168" y="20"/>
                  </a:cubicBezTo>
                  <a:cubicBezTo>
                    <a:pt x="168" y="18"/>
                    <a:pt x="161" y="21"/>
                    <a:pt x="165" y="22"/>
                  </a:cubicBezTo>
                  <a:cubicBezTo>
                    <a:pt x="169" y="23"/>
                    <a:pt x="167" y="26"/>
                    <a:pt x="167" y="29"/>
                  </a:cubicBezTo>
                  <a:cubicBezTo>
                    <a:pt x="167" y="33"/>
                    <a:pt x="163" y="30"/>
                    <a:pt x="164" y="27"/>
                  </a:cubicBezTo>
                  <a:cubicBezTo>
                    <a:pt x="165" y="24"/>
                    <a:pt x="161" y="25"/>
                    <a:pt x="158" y="27"/>
                  </a:cubicBezTo>
                  <a:cubicBezTo>
                    <a:pt x="155" y="29"/>
                    <a:pt x="158" y="23"/>
                    <a:pt x="157" y="20"/>
                  </a:cubicBezTo>
                  <a:cubicBezTo>
                    <a:pt x="156" y="18"/>
                    <a:pt x="153" y="20"/>
                    <a:pt x="150" y="21"/>
                  </a:cubicBezTo>
                  <a:cubicBezTo>
                    <a:pt x="146" y="22"/>
                    <a:pt x="145" y="22"/>
                    <a:pt x="147" y="24"/>
                  </a:cubicBezTo>
                  <a:cubicBezTo>
                    <a:pt x="149" y="26"/>
                    <a:pt x="148" y="29"/>
                    <a:pt x="146" y="29"/>
                  </a:cubicBezTo>
                  <a:cubicBezTo>
                    <a:pt x="143" y="29"/>
                    <a:pt x="142" y="29"/>
                    <a:pt x="142" y="32"/>
                  </a:cubicBezTo>
                  <a:cubicBezTo>
                    <a:pt x="143" y="34"/>
                    <a:pt x="139" y="34"/>
                    <a:pt x="138" y="32"/>
                  </a:cubicBezTo>
                  <a:cubicBezTo>
                    <a:pt x="138" y="30"/>
                    <a:pt x="133" y="30"/>
                    <a:pt x="131" y="33"/>
                  </a:cubicBezTo>
                  <a:cubicBezTo>
                    <a:pt x="130" y="36"/>
                    <a:pt x="125" y="37"/>
                    <a:pt x="126" y="40"/>
                  </a:cubicBezTo>
                  <a:cubicBezTo>
                    <a:pt x="126" y="43"/>
                    <a:pt x="130" y="39"/>
                    <a:pt x="132" y="40"/>
                  </a:cubicBezTo>
                  <a:cubicBezTo>
                    <a:pt x="135" y="41"/>
                    <a:pt x="132" y="42"/>
                    <a:pt x="134" y="44"/>
                  </a:cubicBezTo>
                  <a:cubicBezTo>
                    <a:pt x="135" y="45"/>
                    <a:pt x="135" y="48"/>
                    <a:pt x="133" y="46"/>
                  </a:cubicBezTo>
                  <a:cubicBezTo>
                    <a:pt x="131" y="44"/>
                    <a:pt x="128" y="44"/>
                    <a:pt x="127" y="47"/>
                  </a:cubicBezTo>
                  <a:cubicBezTo>
                    <a:pt x="127" y="50"/>
                    <a:pt x="125" y="47"/>
                    <a:pt x="123" y="44"/>
                  </a:cubicBezTo>
                  <a:cubicBezTo>
                    <a:pt x="121" y="42"/>
                    <a:pt x="119" y="49"/>
                    <a:pt x="117" y="47"/>
                  </a:cubicBezTo>
                  <a:cubicBezTo>
                    <a:pt x="115" y="45"/>
                    <a:pt x="121" y="41"/>
                    <a:pt x="119" y="38"/>
                  </a:cubicBezTo>
                  <a:cubicBezTo>
                    <a:pt x="118" y="36"/>
                    <a:pt x="117" y="40"/>
                    <a:pt x="113" y="43"/>
                  </a:cubicBezTo>
                  <a:cubicBezTo>
                    <a:pt x="109" y="47"/>
                    <a:pt x="104" y="47"/>
                    <a:pt x="106" y="48"/>
                  </a:cubicBezTo>
                  <a:cubicBezTo>
                    <a:pt x="108" y="50"/>
                    <a:pt x="103" y="51"/>
                    <a:pt x="102" y="54"/>
                  </a:cubicBezTo>
                  <a:cubicBezTo>
                    <a:pt x="101" y="57"/>
                    <a:pt x="93" y="58"/>
                    <a:pt x="89" y="61"/>
                  </a:cubicBezTo>
                  <a:cubicBezTo>
                    <a:pt x="84" y="65"/>
                    <a:pt x="89" y="65"/>
                    <a:pt x="92" y="62"/>
                  </a:cubicBezTo>
                  <a:cubicBezTo>
                    <a:pt x="95" y="59"/>
                    <a:pt x="96" y="60"/>
                    <a:pt x="100" y="58"/>
                  </a:cubicBezTo>
                  <a:cubicBezTo>
                    <a:pt x="104" y="55"/>
                    <a:pt x="109" y="53"/>
                    <a:pt x="110" y="54"/>
                  </a:cubicBezTo>
                  <a:cubicBezTo>
                    <a:pt x="112" y="55"/>
                    <a:pt x="115" y="56"/>
                    <a:pt x="117" y="53"/>
                  </a:cubicBezTo>
                  <a:cubicBezTo>
                    <a:pt x="119" y="50"/>
                    <a:pt x="121" y="51"/>
                    <a:pt x="123" y="53"/>
                  </a:cubicBezTo>
                  <a:cubicBezTo>
                    <a:pt x="125" y="54"/>
                    <a:pt x="120" y="56"/>
                    <a:pt x="122" y="58"/>
                  </a:cubicBezTo>
                  <a:cubicBezTo>
                    <a:pt x="125" y="61"/>
                    <a:pt x="119" y="62"/>
                    <a:pt x="119" y="60"/>
                  </a:cubicBezTo>
                  <a:cubicBezTo>
                    <a:pt x="119" y="58"/>
                    <a:pt x="116" y="56"/>
                    <a:pt x="115" y="58"/>
                  </a:cubicBezTo>
                  <a:cubicBezTo>
                    <a:pt x="114" y="60"/>
                    <a:pt x="112" y="62"/>
                    <a:pt x="110" y="62"/>
                  </a:cubicBezTo>
                  <a:cubicBezTo>
                    <a:pt x="108" y="62"/>
                    <a:pt x="106" y="66"/>
                    <a:pt x="106" y="70"/>
                  </a:cubicBezTo>
                  <a:cubicBezTo>
                    <a:pt x="106" y="74"/>
                    <a:pt x="102" y="70"/>
                    <a:pt x="102" y="73"/>
                  </a:cubicBezTo>
                  <a:cubicBezTo>
                    <a:pt x="102" y="77"/>
                    <a:pt x="97" y="83"/>
                    <a:pt x="92" y="87"/>
                  </a:cubicBezTo>
                  <a:cubicBezTo>
                    <a:pt x="88" y="91"/>
                    <a:pt x="92" y="92"/>
                    <a:pt x="90" y="95"/>
                  </a:cubicBezTo>
                  <a:cubicBezTo>
                    <a:pt x="89" y="97"/>
                    <a:pt x="84" y="95"/>
                    <a:pt x="82" y="96"/>
                  </a:cubicBezTo>
                  <a:cubicBezTo>
                    <a:pt x="80" y="97"/>
                    <a:pt x="83" y="104"/>
                    <a:pt x="81" y="106"/>
                  </a:cubicBezTo>
                  <a:cubicBezTo>
                    <a:pt x="78" y="108"/>
                    <a:pt x="81" y="111"/>
                    <a:pt x="81" y="113"/>
                  </a:cubicBezTo>
                  <a:cubicBezTo>
                    <a:pt x="81" y="116"/>
                    <a:pt x="74" y="112"/>
                    <a:pt x="74" y="114"/>
                  </a:cubicBezTo>
                  <a:cubicBezTo>
                    <a:pt x="74" y="116"/>
                    <a:pt x="68" y="116"/>
                    <a:pt x="67" y="116"/>
                  </a:cubicBezTo>
                  <a:cubicBezTo>
                    <a:pt x="65" y="117"/>
                    <a:pt x="70" y="121"/>
                    <a:pt x="73" y="123"/>
                  </a:cubicBezTo>
                  <a:cubicBezTo>
                    <a:pt x="75" y="125"/>
                    <a:pt x="70" y="127"/>
                    <a:pt x="69" y="125"/>
                  </a:cubicBezTo>
                  <a:cubicBezTo>
                    <a:pt x="69" y="122"/>
                    <a:pt x="65" y="126"/>
                    <a:pt x="60" y="128"/>
                  </a:cubicBezTo>
                  <a:cubicBezTo>
                    <a:pt x="55" y="131"/>
                    <a:pt x="57" y="135"/>
                    <a:pt x="53" y="135"/>
                  </a:cubicBezTo>
                  <a:cubicBezTo>
                    <a:pt x="49" y="135"/>
                    <a:pt x="50" y="141"/>
                    <a:pt x="48" y="143"/>
                  </a:cubicBezTo>
                  <a:cubicBezTo>
                    <a:pt x="45" y="145"/>
                    <a:pt x="46" y="139"/>
                    <a:pt x="42" y="139"/>
                  </a:cubicBezTo>
                  <a:cubicBezTo>
                    <a:pt x="38" y="138"/>
                    <a:pt x="38" y="141"/>
                    <a:pt x="41" y="145"/>
                  </a:cubicBezTo>
                  <a:cubicBezTo>
                    <a:pt x="43" y="148"/>
                    <a:pt x="37" y="145"/>
                    <a:pt x="35" y="148"/>
                  </a:cubicBezTo>
                  <a:cubicBezTo>
                    <a:pt x="33" y="151"/>
                    <a:pt x="26" y="150"/>
                    <a:pt x="25" y="152"/>
                  </a:cubicBezTo>
                  <a:cubicBezTo>
                    <a:pt x="23" y="154"/>
                    <a:pt x="29" y="154"/>
                    <a:pt x="30" y="156"/>
                  </a:cubicBezTo>
                  <a:cubicBezTo>
                    <a:pt x="31" y="158"/>
                    <a:pt x="25" y="157"/>
                    <a:pt x="21" y="156"/>
                  </a:cubicBezTo>
                  <a:cubicBezTo>
                    <a:pt x="18" y="156"/>
                    <a:pt x="19" y="161"/>
                    <a:pt x="16" y="160"/>
                  </a:cubicBezTo>
                  <a:cubicBezTo>
                    <a:pt x="12" y="160"/>
                    <a:pt x="8" y="163"/>
                    <a:pt x="11" y="165"/>
                  </a:cubicBezTo>
                  <a:cubicBezTo>
                    <a:pt x="13" y="167"/>
                    <a:pt x="9" y="168"/>
                    <a:pt x="7" y="166"/>
                  </a:cubicBezTo>
                  <a:cubicBezTo>
                    <a:pt x="5" y="165"/>
                    <a:pt x="3" y="168"/>
                    <a:pt x="2" y="171"/>
                  </a:cubicBezTo>
                  <a:cubicBezTo>
                    <a:pt x="1" y="174"/>
                    <a:pt x="6" y="175"/>
                    <a:pt x="6" y="176"/>
                  </a:cubicBezTo>
                  <a:moveTo>
                    <a:pt x="177" y="49"/>
                  </a:moveTo>
                  <a:cubicBezTo>
                    <a:pt x="177" y="49"/>
                    <a:pt x="177" y="49"/>
                    <a:pt x="177" y="50"/>
                  </a:cubicBezTo>
                  <a:cubicBezTo>
                    <a:pt x="177" y="49"/>
                    <a:pt x="177" y="49"/>
                    <a:pt x="177" y="49"/>
                  </a:cubicBezTo>
                  <a:moveTo>
                    <a:pt x="178" y="50"/>
                  </a:moveTo>
                  <a:cubicBezTo>
                    <a:pt x="178" y="50"/>
                    <a:pt x="178" y="51"/>
                    <a:pt x="179" y="51"/>
                  </a:cubicBezTo>
                  <a:cubicBezTo>
                    <a:pt x="178" y="51"/>
                    <a:pt x="178" y="50"/>
                    <a:pt x="178" y="50"/>
                  </a:cubicBezTo>
                  <a:moveTo>
                    <a:pt x="169" y="43"/>
                  </a:moveTo>
                  <a:cubicBezTo>
                    <a:pt x="169" y="43"/>
                    <a:pt x="169" y="43"/>
                    <a:pt x="169" y="43"/>
                  </a:cubicBezTo>
                  <a:cubicBezTo>
                    <a:pt x="169" y="43"/>
                    <a:pt x="168" y="43"/>
                    <a:pt x="168" y="42"/>
                  </a:cubicBezTo>
                  <a:cubicBezTo>
                    <a:pt x="168" y="43"/>
                    <a:pt x="169" y="43"/>
                    <a:pt x="169" y="43"/>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75" name="Freeform 68"/>
            <p:cNvSpPr>
              <a:spLocks noEditPoints="1"/>
            </p:cNvSpPr>
            <p:nvPr userDrawn="1"/>
          </p:nvSpPr>
          <p:spPr bwMode="auto">
            <a:xfrm>
              <a:off x="19005550" y="3157538"/>
              <a:ext cx="88900" cy="134938"/>
            </a:xfrm>
            <a:custGeom>
              <a:avLst/>
              <a:gdLst>
                <a:gd name="T0" fmla="*/ 16 w 32"/>
                <a:gd name="T1" fmla="*/ 0 h 49"/>
                <a:gd name="T2" fmla="*/ 0 w 32"/>
                <a:gd name="T3" fmla="*/ 16 h 49"/>
                <a:gd name="T4" fmla="*/ 16 w 32"/>
                <a:gd name="T5" fmla="*/ 49 h 49"/>
                <a:gd name="T6" fmla="*/ 32 w 32"/>
                <a:gd name="T7" fmla="*/ 16 h 49"/>
                <a:gd name="T8" fmla="*/ 16 w 32"/>
                <a:gd name="T9" fmla="*/ 0 h 49"/>
                <a:gd name="T10" fmla="*/ 16 w 32"/>
                <a:gd name="T11" fmla="*/ 22 h 49"/>
                <a:gd name="T12" fmla="*/ 9 w 32"/>
                <a:gd name="T13" fmla="*/ 16 h 49"/>
                <a:gd name="T14" fmla="*/ 16 w 32"/>
                <a:gd name="T15" fmla="*/ 9 h 49"/>
                <a:gd name="T16" fmla="*/ 23 w 32"/>
                <a:gd name="T17" fmla="*/ 16 h 49"/>
                <a:gd name="T18" fmla="*/ 16 w 32"/>
                <a:gd name="T19" fmla="*/ 2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49">
                  <a:moveTo>
                    <a:pt x="16" y="0"/>
                  </a:moveTo>
                  <a:cubicBezTo>
                    <a:pt x="7" y="0"/>
                    <a:pt x="0" y="7"/>
                    <a:pt x="0" y="16"/>
                  </a:cubicBezTo>
                  <a:cubicBezTo>
                    <a:pt x="0" y="25"/>
                    <a:pt x="16" y="49"/>
                    <a:pt x="16" y="49"/>
                  </a:cubicBezTo>
                  <a:cubicBezTo>
                    <a:pt x="16" y="49"/>
                    <a:pt x="32" y="25"/>
                    <a:pt x="32" y="16"/>
                  </a:cubicBezTo>
                  <a:cubicBezTo>
                    <a:pt x="32" y="7"/>
                    <a:pt x="25" y="0"/>
                    <a:pt x="16" y="0"/>
                  </a:cubicBezTo>
                  <a:moveTo>
                    <a:pt x="16" y="22"/>
                  </a:moveTo>
                  <a:cubicBezTo>
                    <a:pt x="12" y="22"/>
                    <a:pt x="9" y="19"/>
                    <a:pt x="9" y="16"/>
                  </a:cubicBezTo>
                  <a:cubicBezTo>
                    <a:pt x="9" y="12"/>
                    <a:pt x="12" y="9"/>
                    <a:pt x="16" y="9"/>
                  </a:cubicBezTo>
                  <a:cubicBezTo>
                    <a:pt x="20" y="9"/>
                    <a:pt x="23" y="12"/>
                    <a:pt x="23" y="16"/>
                  </a:cubicBezTo>
                  <a:cubicBezTo>
                    <a:pt x="23" y="19"/>
                    <a:pt x="20" y="22"/>
                    <a:pt x="16" y="22"/>
                  </a:cubicBezTo>
                </a:path>
              </a:pathLst>
            </a:custGeom>
            <a:solidFill>
              <a:srgbClr val="F265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grpSp>
    </p:spTree>
    <p:extLst>
      <p:ext uri="{BB962C8B-B14F-4D97-AF65-F5344CB8AC3E}">
        <p14:creationId xmlns:p14="http://schemas.microsoft.com/office/powerpoint/2010/main" val="168648716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Title Slide Europe ">
    <p:spTree>
      <p:nvGrpSpPr>
        <p:cNvPr id="1" name=""/>
        <p:cNvGrpSpPr/>
        <p:nvPr/>
      </p:nvGrpSpPr>
      <p:grpSpPr>
        <a:xfrm>
          <a:off x="0" y="0"/>
          <a:ext cx="0" cy="0"/>
          <a:chOff x="0" y="0"/>
          <a:chExt cx="0" cy="0"/>
        </a:xfrm>
      </p:grpSpPr>
      <p:sp>
        <p:nvSpPr>
          <p:cNvPr id="100" name="Rectangle 99"/>
          <p:cNvSpPr/>
          <p:nvPr userDrawn="1"/>
        </p:nvSpPr>
        <p:spPr bwMode="auto">
          <a:xfrm>
            <a:off x="274638" y="3943350"/>
            <a:ext cx="9144000" cy="18288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2399"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6345382" y="3943350"/>
            <a:ext cx="3073256" cy="18288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2399"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Rectangle 2"/>
          <p:cNvSpPr/>
          <p:nvPr userDrawn="1"/>
        </p:nvSpPr>
        <p:spPr bwMode="ltGray">
          <a:xfrm>
            <a:off x="274638" y="2125664"/>
            <a:ext cx="9144000" cy="182880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2399"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74703" y="2125678"/>
            <a:ext cx="9143936" cy="1828786"/>
          </a:xfrm>
          <a:noFill/>
        </p:spPr>
        <p:txBody>
          <a:bodyPr lIns="146304" tIns="91440" rIns="146304" bIns="91440" anchor="t" anchorCtr="0"/>
          <a:lstStyle>
            <a:lvl1pPr>
              <a:defRPr sz="5998" spc="-100"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74701" y="3955786"/>
            <a:ext cx="6070681" cy="1828007"/>
          </a:xfrm>
          <a:noFill/>
        </p:spPr>
        <p:txBody>
          <a:bodyPr lIns="182880" tIns="146304" rIns="182880" bIns="146304">
            <a:noAutofit/>
          </a:bodyPr>
          <a:lstStyle>
            <a:lvl1pPr marL="0" indent="0">
              <a:spcBef>
                <a:spcPts val="0"/>
              </a:spcBef>
              <a:buNone/>
              <a:defRPr sz="3598" spc="0" baseline="0">
                <a:gradFill>
                  <a:gsLst>
                    <a:gs pos="0">
                      <a:schemeClr val="bg2"/>
                    </a:gs>
                    <a:gs pos="100000">
                      <a:schemeClr val="bg2"/>
                    </a:gs>
                  </a:gsLst>
                  <a:lin ang="5400000" scaled="0"/>
                </a:gradFill>
                <a:latin typeface="+mj-lt"/>
              </a:defRPr>
            </a:lvl1pPr>
          </a:lstStyle>
          <a:p>
            <a:pPr lvl="0"/>
            <a:r>
              <a:rPr lang="en-US" dirty="0" smtClean="0"/>
              <a:t>Speaker Name</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8333" y="518289"/>
            <a:ext cx="2620606" cy="915495"/>
          </a:xfrm>
          <a:prstGeom prst="rect">
            <a:avLst/>
          </a:prstGeom>
        </p:spPr>
      </p:pic>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458334" y="6208326"/>
            <a:ext cx="1552931" cy="332660"/>
          </a:xfrm>
          <a:prstGeom prst="rect">
            <a:avLst/>
          </a:prstGeom>
        </p:spPr>
      </p:pic>
      <p:sp>
        <p:nvSpPr>
          <p:cNvPr id="10" name="Text Placeholder 7"/>
          <p:cNvSpPr>
            <a:spLocks noGrp="1"/>
          </p:cNvSpPr>
          <p:nvPr>
            <p:ph type="body" sz="quarter" idx="13" hasCustomPrompt="1"/>
          </p:nvPr>
        </p:nvSpPr>
        <p:spPr>
          <a:xfrm>
            <a:off x="6492620" y="434695"/>
            <a:ext cx="5486400" cy="927838"/>
          </a:xfrm>
        </p:spPr>
        <p:txBody>
          <a:bodyPr tIns="0" rIns="0"/>
          <a:lstStyle>
            <a:lvl1pPr marL="0" indent="0" algn="r">
              <a:buNone/>
              <a:defRPr sz="5998"/>
            </a:lvl1pPr>
          </a:lstStyle>
          <a:p>
            <a:pPr lvl="0"/>
            <a:r>
              <a:rPr lang="en-US" dirty="0" smtClean="0"/>
              <a:t>Session code</a:t>
            </a:r>
            <a:endParaRPr lang="en-US" dirty="0"/>
          </a:p>
        </p:txBody>
      </p:sp>
      <p:grpSp>
        <p:nvGrpSpPr>
          <p:cNvPr id="98" name="Group 97"/>
          <p:cNvGrpSpPr/>
          <p:nvPr userDrawn="1"/>
        </p:nvGrpSpPr>
        <p:grpSpPr>
          <a:xfrm>
            <a:off x="7136679" y="4110832"/>
            <a:ext cx="1490663" cy="1516063"/>
            <a:chOff x="18853150" y="1957388"/>
            <a:chExt cx="1490663" cy="1516063"/>
          </a:xfrm>
        </p:grpSpPr>
        <p:sp>
          <p:nvSpPr>
            <p:cNvPr id="58" name="Freeform 51"/>
            <p:cNvSpPr>
              <a:spLocks noEditPoints="1"/>
            </p:cNvSpPr>
            <p:nvPr userDrawn="1"/>
          </p:nvSpPr>
          <p:spPr bwMode="auto">
            <a:xfrm>
              <a:off x="18875375" y="2527300"/>
              <a:ext cx="1468438" cy="909638"/>
            </a:xfrm>
            <a:custGeom>
              <a:avLst/>
              <a:gdLst>
                <a:gd name="T0" fmla="*/ 475 w 529"/>
                <a:gd name="T1" fmla="*/ 128 h 328"/>
                <a:gd name="T2" fmla="*/ 449 w 529"/>
                <a:gd name="T3" fmla="*/ 95 h 328"/>
                <a:gd name="T4" fmla="*/ 400 w 529"/>
                <a:gd name="T5" fmla="*/ 48 h 328"/>
                <a:gd name="T6" fmla="*/ 377 w 529"/>
                <a:gd name="T7" fmla="*/ 1 h 328"/>
                <a:gd name="T8" fmla="*/ 328 w 529"/>
                <a:gd name="T9" fmla="*/ 43 h 328"/>
                <a:gd name="T10" fmla="*/ 305 w 529"/>
                <a:gd name="T11" fmla="*/ 82 h 328"/>
                <a:gd name="T12" fmla="*/ 220 w 529"/>
                <a:gd name="T13" fmla="*/ 82 h 328"/>
                <a:gd name="T14" fmla="*/ 216 w 529"/>
                <a:gd name="T15" fmla="*/ 41 h 328"/>
                <a:gd name="T16" fmla="*/ 203 w 529"/>
                <a:gd name="T17" fmla="*/ 89 h 328"/>
                <a:gd name="T18" fmla="*/ 141 w 529"/>
                <a:gd name="T19" fmla="*/ 126 h 328"/>
                <a:gd name="T20" fmla="*/ 71 w 529"/>
                <a:gd name="T21" fmla="*/ 162 h 328"/>
                <a:gd name="T22" fmla="*/ 86 w 529"/>
                <a:gd name="T23" fmla="*/ 236 h 328"/>
                <a:gd name="T24" fmla="*/ 18 w 529"/>
                <a:gd name="T25" fmla="*/ 317 h 328"/>
                <a:gd name="T26" fmla="*/ 105 w 529"/>
                <a:gd name="T27" fmla="*/ 294 h 328"/>
                <a:gd name="T28" fmla="*/ 192 w 529"/>
                <a:gd name="T29" fmla="*/ 229 h 328"/>
                <a:gd name="T30" fmla="*/ 274 w 529"/>
                <a:gd name="T31" fmla="*/ 304 h 328"/>
                <a:gd name="T32" fmla="*/ 250 w 529"/>
                <a:gd name="T33" fmla="*/ 205 h 328"/>
                <a:gd name="T34" fmla="*/ 310 w 529"/>
                <a:gd name="T35" fmla="*/ 259 h 328"/>
                <a:gd name="T36" fmla="*/ 344 w 529"/>
                <a:gd name="T37" fmla="*/ 311 h 328"/>
                <a:gd name="T38" fmla="*/ 357 w 529"/>
                <a:gd name="T39" fmla="*/ 267 h 328"/>
                <a:gd name="T40" fmla="*/ 395 w 529"/>
                <a:gd name="T41" fmla="*/ 242 h 328"/>
                <a:gd name="T42" fmla="*/ 461 w 529"/>
                <a:gd name="T43" fmla="*/ 199 h 328"/>
                <a:gd name="T44" fmla="*/ 507 w 529"/>
                <a:gd name="T45" fmla="*/ 185 h 328"/>
                <a:gd name="T46" fmla="*/ 343 w 529"/>
                <a:gd name="T47" fmla="*/ 151 h 328"/>
                <a:gd name="T48" fmla="*/ 342 w 529"/>
                <a:gd name="T49" fmla="*/ 224 h 328"/>
                <a:gd name="T50" fmla="*/ 341 w 529"/>
                <a:gd name="T51" fmla="*/ 221 h 328"/>
                <a:gd name="T52" fmla="*/ 326 w 529"/>
                <a:gd name="T53" fmla="*/ 196 h 328"/>
                <a:gd name="T54" fmla="*/ 345 w 529"/>
                <a:gd name="T55" fmla="*/ 172 h 328"/>
                <a:gd name="T56" fmla="*/ 352 w 529"/>
                <a:gd name="T57" fmla="*/ 122 h 328"/>
                <a:gd name="T58" fmla="*/ 352 w 529"/>
                <a:gd name="T59" fmla="*/ 118 h 328"/>
                <a:gd name="T60" fmla="*/ 383 w 529"/>
                <a:gd name="T61" fmla="*/ 170 h 328"/>
                <a:gd name="T62" fmla="*/ 393 w 529"/>
                <a:gd name="T63" fmla="*/ 166 h 328"/>
                <a:gd name="T64" fmla="*/ 346 w 529"/>
                <a:gd name="T65" fmla="*/ 83 h 328"/>
                <a:gd name="T66" fmla="*/ 340 w 529"/>
                <a:gd name="T67" fmla="*/ 168 h 328"/>
                <a:gd name="T68" fmla="*/ 277 w 529"/>
                <a:gd name="T69" fmla="*/ 189 h 328"/>
                <a:gd name="T70" fmla="*/ 279 w 529"/>
                <a:gd name="T71" fmla="*/ 193 h 328"/>
                <a:gd name="T72" fmla="*/ 249 w 529"/>
                <a:gd name="T73" fmla="*/ 166 h 328"/>
                <a:gd name="T74" fmla="*/ 277 w 529"/>
                <a:gd name="T75" fmla="*/ 194 h 328"/>
                <a:gd name="T76" fmla="*/ 274 w 529"/>
                <a:gd name="T77" fmla="*/ 196 h 328"/>
                <a:gd name="T78" fmla="*/ 308 w 529"/>
                <a:gd name="T79" fmla="*/ 215 h 328"/>
                <a:gd name="T80" fmla="*/ 308 w 529"/>
                <a:gd name="T81" fmla="*/ 231 h 328"/>
                <a:gd name="T82" fmla="*/ 309 w 529"/>
                <a:gd name="T83" fmla="*/ 225 h 328"/>
                <a:gd name="T84" fmla="*/ 309 w 529"/>
                <a:gd name="T85" fmla="*/ 219 h 328"/>
                <a:gd name="T86" fmla="*/ 318 w 529"/>
                <a:gd name="T87" fmla="*/ 248 h 328"/>
                <a:gd name="T88" fmla="*/ 383 w 529"/>
                <a:gd name="T89" fmla="*/ 255 h 328"/>
                <a:gd name="T90" fmla="*/ 403 w 529"/>
                <a:gd name="T91" fmla="*/ 207 h 328"/>
                <a:gd name="T92" fmla="*/ 408 w 529"/>
                <a:gd name="T93" fmla="*/ 199 h 328"/>
                <a:gd name="T94" fmla="*/ 404 w 529"/>
                <a:gd name="T95" fmla="*/ 206 h 328"/>
                <a:gd name="T96" fmla="*/ 303 w 529"/>
                <a:gd name="T97" fmla="*/ 152 h 328"/>
                <a:gd name="T98" fmla="*/ 265 w 529"/>
                <a:gd name="T99" fmla="*/ 126 h 328"/>
                <a:gd name="T100" fmla="*/ 210 w 529"/>
                <a:gd name="T101" fmla="*/ 180 h 328"/>
                <a:gd name="T102" fmla="*/ 187 w 529"/>
                <a:gd name="T103" fmla="*/ 174 h 328"/>
                <a:gd name="T104" fmla="*/ 176 w 529"/>
                <a:gd name="T105" fmla="*/ 154 h 328"/>
                <a:gd name="T106" fmla="*/ 182 w 529"/>
                <a:gd name="T107" fmla="*/ 208 h 328"/>
                <a:gd name="T108" fmla="*/ 171 w 529"/>
                <a:gd name="T109" fmla="*/ 126 h 328"/>
                <a:gd name="T110" fmla="*/ 219 w 529"/>
                <a:gd name="T111" fmla="*/ 189 h 328"/>
                <a:gd name="T112" fmla="*/ 315 w 529"/>
                <a:gd name="T113" fmla="*/ 246 h 328"/>
                <a:gd name="T114" fmla="*/ 332 w 529"/>
                <a:gd name="T115" fmla="*/ 267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29" h="328">
                  <a:moveTo>
                    <a:pt x="525" y="158"/>
                  </a:moveTo>
                  <a:cubicBezTo>
                    <a:pt x="525" y="157"/>
                    <a:pt x="529" y="155"/>
                    <a:pt x="529" y="153"/>
                  </a:cubicBezTo>
                  <a:cubicBezTo>
                    <a:pt x="528" y="152"/>
                    <a:pt x="525" y="151"/>
                    <a:pt x="522" y="150"/>
                  </a:cubicBezTo>
                  <a:cubicBezTo>
                    <a:pt x="519" y="148"/>
                    <a:pt x="516" y="149"/>
                    <a:pt x="513" y="147"/>
                  </a:cubicBezTo>
                  <a:cubicBezTo>
                    <a:pt x="511" y="146"/>
                    <a:pt x="505" y="147"/>
                    <a:pt x="505" y="146"/>
                  </a:cubicBezTo>
                  <a:cubicBezTo>
                    <a:pt x="505" y="145"/>
                    <a:pt x="501" y="142"/>
                    <a:pt x="500" y="140"/>
                  </a:cubicBezTo>
                  <a:cubicBezTo>
                    <a:pt x="499" y="139"/>
                    <a:pt x="496" y="140"/>
                    <a:pt x="494" y="141"/>
                  </a:cubicBezTo>
                  <a:cubicBezTo>
                    <a:pt x="492" y="142"/>
                    <a:pt x="490" y="142"/>
                    <a:pt x="489" y="141"/>
                  </a:cubicBezTo>
                  <a:cubicBezTo>
                    <a:pt x="487" y="140"/>
                    <a:pt x="485" y="138"/>
                    <a:pt x="483" y="139"/>
                  </a:cubicBezTo>
                  <a:cubicBezTo>
                    <a:pt x="482" y="140"/>
                    <a:pt x="479" y="139"/>
                    <a:pt x="479" y="137"/>
                  </a:cubicBezTo>
                  <a:cubicBezTo>
                    <a:pt x="480" y="134"/>
                    <a:pt x="476" y="129"/>
                    <a:pt x="475" y="128"/>
                  </a:cubicBezTo>
                  <a:cubicBezTo>
                    <a:pt x="473" y="128"/>
                    <a:pt x="468" y="129"/>
                    <a:pt x="467" y="126"/>
                  </a:cubicBezTo>
                  <a:cubicBezTo>
                    <a:pt x="466" y="124"/>
                    <a:pt x="463" y="122"/>
                    <a:pt x="464" y="121"/>
                  </a:cubicBezTo>
                  <a:cubicBezTo>
                    <a:pt x="465" y="119"/>
                    <a:pt x="464" y="114"/>
                    <a:pt x="463" y="113"/>
                  </a:cubicBezTo>
                  <a:cubicBezTo>
                    <a:pt x="462" y="111"/>
                    <a:pt x="456" y="111"/>
                    <a:pt x="454" y="112"/>
                  </a:cubicBezTo>
                  <a:cubicBezTo>
                    <a:pt x="453" y="112"/>
                    <a:pt x="449" y="111"/>
                    <a:pt x="447" y="112"/>
                  </a:cubicBezTo>
                  <a:cubicBezTo>
                    <a:pt x="445" y="113"/>
                    <a:pt x="444" y="114"/>
                    <a:pt x="442" y="114"/>
                  </a:cubicBezTo>
                  <a:cubicBezTo>
                    <a:pt x="441" y="114"/>
                    <a:pt x="440" y="114"/>
                    <a:pt x="439" y="113"/>
                  </a:cubicBezTo>
                  <a:cubicBezTo>
                    <a:pt x="439" y="112"/>
                    <a:pt x="438" y="111"/>
                    <a:pt x="438" y="109"/>
                  </a:cubicBezTo>
                  <a:cubicBezTo>
                    <a:pt x="436" y="104"/>
                    <a:pt x="435" y="100"/>
                    <a:pt x="436" y="99"/>
                  </a:cubicBezTo>
                  <a:cubicBezTo>
                    <a:pt x="437" y="97"/>
                    <a:pt x="441" y="101"/>
                    <a:pt x="444" y="100"/>
                  </a:cubicBezTo>
                  <a:cubicBezTo>
                    <a:pt x="446" y="99"/>
                    <a:pt x="449" y="97"/>
                    <a:pt x="449" y="95"/>
                  </a:cubicBezTo>
                  <a:cubicBezTo>
                    <a:pt x="449" y="93"/>
                    <a:pt x="445" y="90"/>
                    <a:pt x="443" y="90"/>
                  </a:cubicBezTo>
                  <a:cubicBezTo>
                    <a:pt x="441" y="89"/>
                    <a:pt x="440" y="85"/>
                    <a:pt x="437" y="84"/>
                  </a:cubicBezTo>
                  <a:cubicBezTo>
                    <a:pt x="434" y="82"/>
                    <a:pt x="435" y="79"/>
                    <a:pt x="432" y="77"/>
                  </a:cubicBezTo>
                  <a:cubicBezTo>
                    <a:pt x="429" y="75"/>
                    <a:pt x="431" y="72"/>
                    <a:pt x="431" y="69"/>
                  </a:cubicBezTo>
                  <a:cubicBezTo>
                    <a:pt x="431" y="67"/>
                    <a:pt x="431" y="63"/>
                    <a:pt x="430" y="62"/>
                  </a:cubicBezTo>
                  <a:cubicBezTo>
                    <a:pt x="428" y="61"/>
                    <a:pt x="422" y="58"/>
                    <a:pt x="420" y="59"/>
                  </a:cubicBezTo>
                  <a:cubicBezTo>
                    <a:pt x="417" y="60"/>
                    <a:pt x="415" y="61"/>
                    <a:pt x="414" y="59"/>
                  </a:cubicBezTo>
                  <a:cubicBezTo>
                    <a:pt x="413" y="57"/>
                    <a:pt x="411" y="56"/>
                    <a:pt x="409" y="57"/>
                  </a:cubicBezTo>
                  <a:cubicBezTo>
                    <a:pt x="406" y="57"/>
                    <a:pt x="404" y="56"/>
                    <a:pt x="403" y="55"/>
                  </a:cubicBezTo>
                  <a:cubicBezTo>
                    <a:pt x="403" y="55"/>
                    <a:pt x="403" y="54"/>
                    <a:pt x="402" y="54"/>
                  </a:cubicBezTo>
                  <a:cubicBezTo>
                    <a:pt x="402" y="52"/>
                    <a:pt x="402" y="49"/>
                    <a:pt x="400" y="48"/>
                  </a:cubicBezTo>
                  <a:cubicBezTo>
                    <a:pt x="399" y="46"/>
                    <a:pt x="396" y="43"/>
                    <a:pt x="397" y="41"/>
                  </a:cubicBezTo>
                  <a:cubicBezTo>
                    <a:pt x="398" y="40"/>
                    <a:pt x="398" y="37"/>
                    <a:pt x="396" y="36"/>
                  </a:cubicBezTo>
                  <a:cubicBezTo>
                    <a:pt x="395" y="35"/>
                    <a:pt x="394" y="34"/>
                    <a:pt x="394" y="33"/>
                  </a:cubicBezTo>
                  <a:cubicBezTo>
                    <a:pt x="393" y="32"/>
                    <a:pt x="393" y="31"/>
                    <a:pt x="394" y="30"/>
                  </a:cubicBezTo>
                  <a:cubicBezTo>
                    <a:pt x="396" y="29"/>
                    <a:pt x="399" y="29"/>
                    <a:pt x="397" y="26"/>
                  </a:cubicBezTo>
                  <a:cubicBezTo>
                    <a:pt x="395" y="24"/>
                    <a:pt x="395" y="23"/>
                    <a:pt x="395" y="21"/>
                  </a:cubicBezTo>
                  <a:cubicBezTo>
                    <a:pt x="395" y="18"/>
                    <a:pt x="394" y="16"/>
                    <a:pt x="394" y="14"/>
                  </a:cubicBezTo>
                  <a:cubicBezTo>
                    <a:pt x="394" y="13"/>
                    <a:pt x="396" y="12"/>
                    <a:pt x="398" y="9"/>
                  </a:cubicBezTo>
                  <a:cubicBezTo>
                    <a:pt x="399" y="6"/>
                    <a:pt x="402" y="6"/>
                    <a:pt x="400" y="2"/>
                  </a:cubicBezTo>
                  <a:cubicBezTo>
                    <a:pt x="399" y="2"/>
                    <a:pt x="399" y="3"/>
                    <a:pt x="397" y="3"/>
                  </a:cubicBezTo>
                  <a:cubicBezTo>
                    <a:pt x="393" y="4"/>
                    <a:pt x="383" y="0"/>
                    <a:pt x="377" y="1"/>
                  </a:cubicBezTo>
                  <a:cubicBezTo>
                    <a:pt x="372" y="2"/>
                    <a:pt x="360" y="2"/>
                    <a:pt x="357" y="5"/>
                  </a:cubicBezTo>
                  <a:cubicBezTo>
                    <a:pt x="355" y="8"/>
                    <a:pt x="348" y="9"/>
                    <a:pt x="351" y="11"/>
                  </a:cubicBezTo>
                  <a:cubicBezTo>
                    <a:pt x="354" y="14"/>
                    <a:pt x="351" y="15"/>
                    <a:pt x="353" y="18"/>
                  </a:cubicBezTo>
                  <a:cubicBezTo>
                    <a:pt x="355" y="21"/>
                    <a:pt x="356" y="22"/>
                    <a:pt x="359" y="22"/>
                  </a:cubicBezTo>
                  <a:cubicBezTo>
                    <a:pt x="362" y="21"/>
                    <a:pt x="365" y="23"/>
                    <a:pt x="362" y="26"/>
                  </a:cubicBezTo>
                  <a:cubicBezTo>
                    <a:pt x="362" y="26"/>
                    <a:pt x="361" y="26"/>
                    <a:pt x="361" y="26"/>
                  </a:cubicBezTo>
                  <a:cubicBezTo>
                    <a:pt x="359" y="29"/>
                    <a:pt x="361" y="32"/>
                    <a:pt x="360" y="37"/>
                  </a:cubicBezTo>
                  <a:cubicBezTo>
                    <a:pt x="360" y="42"/>
                    <a:pt x="355" y="41"/>
                    <a:pt x="352" y="41"/>
                  </a:cubicBezTo>
                  <a:cubicBezTo>
                    <a:pt x="349" y="41"/>
                    <a:pt x="344" y="32"/>
                    <a:pt x="342" y="30"/>
                  </a:cubicBezTo>
                  <a:cubicBezTo>
                    <a:pt x="341" y="28"/>
                    <a:pt x="336" y="32"/>
                    <a:pt x="332" y="34"/>
                  </a:cubicBezTo>
                  <a:cubicBezTo>
                    <a:pt x="328" y="37"/>
                    <a:pt x="330" y="41"/>
                    <a:pt x="328" y="43"/>
                  </a:cubicBezTo>
                  <a:cubicBezTo>
                    <a:pt x="325" y="45"/>
                    <a:pt x="324" y="48"/>
                    <a:pt x="326" y="53"/>
                  </a:cubicBezTo>
                  <a:cubicBezTo>
                    <a:pt x="326" y="53"/>
                    <a:pt x="326" y="53"/>
                    <a:pt x="326" y="54"/>
                  </a:cubicBezTo>
                  <a:cubicBezTo>
                    <a:pt x="329" y="58"/>
                    <a:pt x="328" y="62"/>
                    <a:pt x="325" y="65"/>
                  </a:cubicBezTo>
                  <a:cubicBezTo>
                    <a:pt x="324" y="67"/>
                    <a:pt x="325" y="67"/>
                    <a:pt x="326" y="68"/>
                  </a:cubicBezTo>
                  <a:cubicBezTo>
                    <a:pt x="329" y="68"/>
                    <a:pt x="331" y="67"/>
                    <a:pt x="332" y="69"/>
                  </a:cubicBezTo>
                  <a:cubicBezTo>
                    <a:pt x="334" y="70"/>
                    <a:pt x="337" y="72"/>
                    <a:pt x="339" y="71"/>
                  </a:cubicBezTo>
                  <a:cubicBezTo>
                    <a:pt x="340" y="70"/>
                    <a:pt x="345" y="73"/>
                    <a:pt x="345" y="75"/>
                  </a:cubicBezTo>
                  <a:cubicBezTo>
                    <a:pt x="345" y="76"/>
                    <a:pt x="344" y="80"/>
                    <a:pt x="344" y="82"/>
                  </a:cubicBezTo>
                  <a:cubicBezTo>
                    <a:pt x="337" y="83"/>
                    <a:pt x="318" y="81"/>
                    <a:pt x="317" y="81"/>
                  </a:cubicBezTo>
                  <a:cubicBezTo>
                    <a:pt x="316" y="80"/>
                    <a:pt x="313" y="79"/>
                    <a:pt x="311" y="79"/>
                  </a:cubicBezTo>
                  <a:cubicBezTo>
                    <a:pt x="310" y="80"/>
                    <a:pt x="308" y="82"/>
                    <a:pt x="305" y="82"/>
                  </a:cubicBezTo>
                  <a:cubicBezTo>
                    <a:pt x="301" y="82"/>
                    <a:pt x="300" y="77"/>
                    <a:pt x="300" y="75"/>
                  </a:cubicBezTo>
                  <a:cubicBezTo>
                    <a:pt x="300" y="73"/>
                    <a:pt x="282" y="77"/>
                    <a:pt x="277" y="82"/>
                  </a:cubicBezTo>
                  <a:cubicBezTo>
                    <a:pt x="272" y="86"/>
                    <a:pt x="261" y="85"/>
                    <a:pt x="260" y="87"/>
                  </a:cubicBezTo>
                  <a:cubicBezTo>
                    <a:pt x="260" y="89"/>
                    <a:pt x="258" y="90"/>
                    <a:pt x="257" y="90"/>
                  </a:cubicBezTo>
                  <a:cubicBezTo>
                    <a:pt x="257" y="89"/>
                    <a:pt x="257" y="89"/>
                    <a:pt x="256" y="88"/>
                  </a:cubicBezTo>
                  <a:cubicBezTo>
                    <a:pt x="256" y="86"/>
                    <a:pt x="254" y="85"/>
                    <a:pt x="250" y="85"/>
                  </a:cubicBezTo>
                  <a:cubicBezTo>
                    <a:pt x="246" y="85"/>
                    <a:pt x="253" y="81"/>
                    <a:pt x="251" y="79"/>
                  </a:cubicBezTo>
                  <a:cubicBezTo>
                    <a:pt x="249" y="77"/>
                    <a:pt x="245" y="83"/>
                    <a:pt x="242" y="81"/>
                  </a:cubicBezTo>
                  <a:cubicBezTo>
                    <a:pt x="238" y="80"/>
                    <a:pt x="233" y="86"/>
                    <a:pt x="230" y="88"/>
                  </a:cubicBezTo>
                  <a:cubicBezTo>
                    <a:pt x="226" y="91"/>
                    <a:pt x="222" y="88"/>
                    <a:pt x="224" y="84"/>
                  </a:cubicBezTo>
                  <a:cubicBezTo>
                    <a:pt x="227" y="80"/>
                    <a:pt x="224" y="81"/>
                    <a:pt x="220" y="82"/>
                  </a:cubicBezTo>
                  <a:cubicBezTo>
                    <a:pt x="216" y="84"/>
                    <a:pt x="212" y="82"/>
                    <a:pt x="212" y="78"/>
                  </a:cubicBezTo>
                  <a:cubicBezTo>
                    <a:pt x="212" y="78"/>
                    <a:pt x="212" y="77"/>
                    <a:pt x="212" y="76"/>
                  </a:cubicBezTo>
                  <a:cubicBezTo>
                    <a:pt x="210" y="74"/>
                    <a:pt x="207" y="72"/>
                    <a:pt x="207" y="70"/>
                  </a:cubicBezTo>
                  <a:cubicBezTo>
                    <a:pt x="208" y="68"/>
                    <a:pt x="211" y="69"/>
                    <a:pt x="213" y="71"/>
                  </a:cubicBezTo>
                  <a:cubicBezTo>
                    <a:pt x="215" y="73"/>
                    <a:pt x="220" y="74"/>
                    <a:pt x="221" y="71"/>
                  </a:cubicBezTo>
                  <a:cubicBezTo>
                    <a:pt x="221" y="70"/>
                    <a:pt x="220" y="63"/>
                    <a:pt x="217" y="65"/>
                  </a:cubicBezTo>
                  <a:cubicBezTo>
                    <a:pt x="214" y="66"/>
                    <a:pt x="213" y="65"/>
                    <a:pt x="212" y="64"/>
                  </a:cubicBezTo>
                  <a:cubicBezTo>
                    <a:pt x="211" y="62"/>
                    <a:pt x="214" y="60"/>
                    <a:pt x="215" y="57"/>
                  </a:cubicBezTo>
                  <a:cubicBezTo>
                    <a:pt x="216" y="55"/>
                    <a:pt x="221" y="56"/>
                    <a:pt x="222" y="54"/>
                  </a:cubicBezTo>
                  <a:cubicBezTo>
                    <a:pt x="222" y="52"/>
                    <a:pt x="218" y="49"/>
                    <a:pt x="217" y="49"/>
                  </a:cubicBezTo>
                  <a:cubicBezTo>
                    <a:pt x="215" y="48"/>
                    <a:pt x="214" y="43"/>
                    <a:pt x="216" y="41"/>
                  </a:cubicBezTo>
                  <a:cubicBezTo>
                    <a:pt x="218" y="40"/>
                    <a:pt x="219" y="34"/>
                    <a:pt x="217" y="32"/>
                  </a:cubicBezTo>
                  <a:cubicBezTo>
                    <a:pt x="216" y="30"/>
                    <a:pt x="210" y="32"/>
                    <a:pt x="210" y="36"/>
                  </a:cubicBezTo>
                  <a:cubicBezTo>
                    <a:pt x="209" y="41"/>
                    <a:pt x="205" y="39"/>
                    <a:pt x="203" y="40"/>
                  </a:cubicBezTo>
                  <a:cubicBezTo>
                    <a:pt x="202" y="41"/>
                    <a:pt x="206" y="42"/>
                    <a:pt x="204" y="44"/>
                  </a:cubicBezTo>
                  <a:cubicBezTo>
                    <a:pt x="202" y="46"/>
                    <a:pt x="201" y="41"/>
                    <a:pt x="198" y="41"/>
                  </a:cubicBezTo>
                  <a:cubicBezTo>
                    <a:pt x="194" y="41"/>
                    <a:pt x="194" y="46"/>
                    <a:pt x="192" y="49"/>
                  </a:cubicBezTo>
                  <a:cubicBezTo>
                    <a:pt x="191" y="52"/>
                    <a:pt x="192" y="57"/>
                    <a:pt x="192" y="61"/>
                  </a:cubicBezTo>
                  <a:cubicBezTo>
                    <a:pt x="193" y="65"/>
                    <a:pt x="198" y="67"/>
                    <a:pt x="196" y="70"/>
                  </a:cubicBezTo>
                  <a:cubicBezTo>
                    <a:pt x="196" y="72"/>
                    <a:pt x="197" y="73"/>
                    <a:pt x="198" y="75"/>
                  </a:cubicBezTo>
                  <a:cubicBezTo>
                    <a:pt x="199" y="77"/>
                    <a:pt x="201" y="79"/>
                    <a:pt x="200" y="80"/>
                  </a:cubicBezTo>
                  <a:cubicBezTo>
                    <a:pt x="198" y="83"/>
                    <a:pt x="201" y="85"/>
                    <a:pt x="203" y="89"/>
                  </a:cubicBezTo>
                  <a:cubicBezTo>
                    <a:pt x="205" y="93"/>
                    <a:pt x="198" y="91"/>
                    <a:pt x="198" y="94"/>
                  </a:cubicBezTo>
                  <a:cubicBezTo>
                    <a:pt x="198" y="96"/>
                    <a:pt x="192" y="93"/>
                    <a:pt x="190" y="92"/>
                  </a:cubicBezTo>
                  <a:cubicBezTo>
                    <a:pt x="188" y="92"/>
                    <a:pt x="182" y="92"/>
                    <a:pt x="182" y="94"/>
                  </a:cubicBezTo>
                  <a:cubicBezTo>
                    <a:pt x="182" y="94"/>
                    <a:pt x="182" y="95"/>
                    <a:pt x="182" y="96"/>
                  </a:cubicBezTo>
                  <a:cubicBezTo>
                    <a:pt x="181" y="97"/>
                    <a:pt x="181" y="98"/>
                    <a:pt x="179" y="97"/>
                  </a:cubicBezTo>
                  <a:cubicBezTo>
                    <a:pt x="177" y="96"/>
                    <a:pt x="173" y="96"/>
                    <a:pt x="168" y="97"/>
                  </a:cubicBezTo>
                  <a:cubicBezTo>
                    <a:pt x="164" y="98"/>
                    <a:pt x="162" y="103"/>
                    <a:pt x="164" y="105"/>
                  </a:cubicBezTo>
                  <a:cubicBezTo>
                    <a:pt x="166" y="107"/>
                    <a:pt x="159" y="108"/>
                    <a:pt x="159" y="105"/>
                  </a:cubicBezTo>
                  <a:cubicBezTo>
                    <a:pt x="159" y="103"/>
                    <a:pt x="154" y="104"/>
                    <a:pt x="154" y="108"/>
                  </a:cubicBezTo>
                  <a:cubicBezTo>
                    <a:pt x="154" y="111"/>
                    <a:pt x="149" y="112"/>
                    <a:pt x="149" y="116"/>
                  </a:cubicBezTo>
                  <a:cubicBezTo>
                    <a:pt x="150" y="120"/>
                    <a:pt x="144" y="124"/>
                    <a:pt x="141" y="126"/>
                  </a:cubicBezTo>
                  <a:cubicBezTo>
                    <a:pt x="140" y="127"/>
                    <a:pt x="140" y="127"/>
                    <a:pt x="139" y="127"/>
                  </a:cubicBezTo>
                  <a:cubicBezTo>
                    <a:pt x="137" y="129"/>
                    <a:pt x="134" y="130"/>
                    <a:pt x="132" y="130"/>
                  </a:cubicBezTo>
                  <a:cubicBezTo>
                    <a:pt x="131" y="130"/>
                    <a:pt x="130" y="131"/>
                    <a:pt x="129" y="131"/>
                  </a:cubicBezTo>
                  <a:cubicBezTo>
                    <a:pt x="126" y="130"/>
                    <a:pt x="122" y="133"/>
                    <a:pt x="123" y="140"/>
                  </a:cubicBezTo>
                  <a:cubicBezTo>
                    <a:pt x="124" y="146"/>
                    <a:pt x="118" y="147"/>
                    <a:pt x="112" y="147"/>
                  </a:cubicBezTo>
                  <a:cubicBezTo>
                    <a:pt x="105" y="148"/>
                    <a:pt x="108" y="153"/>
                    <a:pt x="105" y="155"/>
                  </a:cubicBezTo>
                  <a:cubicBezTo>
                    <a:pt x="102" y="157"/>
                    <a:pt x="93" y="154"/>
                    <a:pt x="92" y="150"/>
                  </a:cubicBezTo>
                  <a:cubicBezTo>
                    <a:pt x="90" y="147"/>
                    <a:pt x="82" y="150"/>
                    <a:pt x="85" y="154"/>
                  </a:cubicBezTo>
                  <a:cubicBezTo>
                    <a:pt x="89" y="158"/>
                    <a:pt x="89" y="164"/>
                    <a:pt x="87" y="166"/>
                  </a:cubicBezTo>
                  <a:cubicBezTo>
                    <a:pt x="85" y="167"/>
                    <a:pt x="80" y="163"/>
                    <a:pt x="78" y="165"/>
                  </a:cubicBezTo>
                  <a:cubicBezTo>
                    <a:pt x="75" y="167"/>
                    <a:pt x="75" y="163"/>
                    <a:pt x="71" y="162"/>
                  </a:cubicBezTo>
                  <a:cubicBezTo>
                    <a:pt x="68" y="161"/>
                    <a:pt x="66" y="164"/>
                    <a:pt x="61" y="163"/>
                  </a:cubicBezTo>
                  <a:cubicBezTo>
                    <a:pt x="55" y="163"/>
                    <a:pt x="52" y="166"/>
                    <a:pt x="54" y="168"/>
                  </a:cubicBezTo>
                  <a:cubicBezTo>
                    <a:pt x="56" y="170"/>
                    <a:pt x="54" y="173"/>
                    <a:pt x="55" y="175"/>
                  </a:cubicBezTo>
                  <a:cubicBezTo>
                    <a:pt x="57" y="177"/>
                    <a:pt x="64" y="176"/>
                    <a:pt x="69" y="179"/>
                  </a:cubicBezTo>
                  <a:cubicBezTo>
                    <a:pt x="75" y="182"/>
                    <a:pt x="76" y="180"/>
                    <a:pt x="79" y="182"/>
                  </a:cubicBezTo>
                  <a:cubicBezTo>
                    <a:pt x="81" y="184"/>
                    <a:pt x="82" y="183"/>
                    <a:pt x="82" y="187"/>
                  </a:cubicBezTo>
                  <a:cubicBezTo>
                    <a:pt x="82" y="191"/>
                    <a:pt x="85" y="194"/>
                    <a:pt x="91" y="196"/>
                  </a:cubicBezTo>
                  <a:cubicBezTo>
                    <a:pt x="96" y="197"/>
                    <a:pt x="92" y="201"/>
                    <a:pt x="93" y="204"/>
                  </a:cubicBezTo>
                  <a:cubicBezTo>
                    <a:pt x="95" y="208"/>
                    <a:pt x="91" y="213"/>
                    <a:pt x="92" y="217"/>
                  </a:cubicBezTo>
                  <a:cubicBezTo>
                    <a:pt x="93" y="221"/>
                    <a:pt x="89" y="235"/>
                    <a:pt x="87" y="236"/>
                  </a:cubicBezTo>
                  <a:cubicBezTo>
                    <a:pt x="87" y="236"/>
                    <a:pt x="86" y="236"/>
                    <a:pt x="86" y="236"/>
                  </a:cubicBezTo>
                  <a:cubicBezTo>
                    <a:pt x="83" y="237"/>
                    <a:pt x="74" y="234"/>
                    <a:pt x="68" y="234"/>
                  </a:cubicBezTo>
                  <a:cubicBezTo>
                    <a:pt x="61" y="235"/>
                    <a:pt x="41" y="233"/>
                    <a:pt x="33" y="234"/>
                  </a:cubicBezTo>
                  <a:cubicBezTo>
                    <a:pt x="24" y="235"/>
                    <a:pt x="24" y="231"/>
                    <a:pt x="20" y="231"/>
                  </a:cubicBezTo>
                  <a:cubicBezTo>
                    <a:pt x="15" y="231"/>
                    <a:pt x="17" y="236"/>
                    <a:pt x="11" y="236"/>
                  </a:cubicBezTo>
                  <a:cubicBezTo>
                    <a:pt x="4" y="236"/>
                    <a:pt x="4" y="240"/>
                    <a:pt x="8" y="244"/>
                  </a:cubicBezTo>
                  <a:cubicBezTo>
                    <a:pt x="11" y="246"/>
                    <a:pt x="11" y="250"/>
                    <a:pt x="10" y="254"/>
                  </a:cubicBezTo>
                  <a:cubicBezTo>
                    <a:pt x="10" y="257"/>
                    <a:pt x="10" y="260"/>
                    <a:pt x="11" y="262"/>
                  </a:cubicBezTo>
                  <a:cubicBezTo>
                    <a:pt x="13" y="265"/>
                    <a:pt x="8" y="282"/>
                    <a:pt x="4" y="287"/>
                  </a:cubicBezTo>
                  <a:cubicBezTo>
                    <a:pt x="0" y="292"/>
                    <a:pt x="4" y="293"/>
                    <a:pt x="8" y="296"/>
                  </a:cubicBezTo>
                  <a:cubicBezTo>
                    <a:pt x="12" y="300"/>
                    <a:pt x="9" y="312"/>
                    <a:pt x="9" y="315"/>
                  </a:cubicBezTo>
                  <a:cubicBezTo>
                    <a:pt x="9" y="317"/>
                    <a:pt x="13" y="317"/>
                    <a:pt x="18" y="317"/>
                  </a:cubicBezTo>
                  <a:cubicBezTo>
                    <a:pt x="20" y="317"/>
                    <a:pt x="23" y="316"/>
                    <a:pt x="26" y="315"/>
                  </a:cubicBezTo>
                  <a:cubicBezTo>
                    <a:pt x="28" y="315"/>
                    <a:pt x="30" y="315"/>
                    <a:pt x="32" y="315"/>
                  </a:cubicBezTo>
                  <a:cubicBezTo>
                    <a:pt x="36" y="317"/>
                    <a:pt x="39" y="328"/>
                    <a:pt x="45" y="328"/>
                  </a:cubicBezTo>
                  <a:cubicBezTo>
                    <a:pt x="47" y="327"/>
                    <a:pt x="46" y="326"/>
                    <a:pt x="47" y="324"/>
                  </a:cubicBezTo>
                  <a:cubicBezTo>
                    <a:pt x="49" y="323"/>
                    <a:pt x="51" y="324"/>
                    <a:pt x="54" y="324"/>
                  </a:cubicBezTo>
                  <a:cubicBezTo>
                    <a:pt x="56" y="324"/>
                    <a:pt x="57" y="320"/>
                    <a:pt x="63" y="320"/>
                  </a:cubicBezTo>
                  <a:cubicBezTo>
                    <a:pt x="69" y="320"/>
                    <a:pt x="73" y="320"/>
                    <a:pt x="77" y="320"/>
                  </a:cubicBezTo>
                  <a:cubicBezTo>
                    <a:pt x="81" y="320"/>
                    <a:pt x="84" y="319"/>
                    <a:pt x="85" y="316"/>
                  </a:cubicBezTo>
                  <a:cubicBezTo>
                    <a:pt x="86" y="313"/>
                    <a:pt x="89" y="311"/>
                    <a:pt x="93" y="310"/>
                  </a:cubicBezTo>
                  <a:cubicBezTo>
                    <a:pt x="97" y="310"/>
                    <a:pt x="97" y="305"/>
                    <a:pt x="97" y="303"/>
                  </a:cubicBezTo>
                  <a:cubicBezTo>
                    <a:pt x="97" y="300"/>
                    <a:pt x="104" y="296"/>
                    <a:pt x="105" y="294"/>
                  </a:cubicBezTo>
                  <a:cubicBezTo>
                    <a:pt x="105" y="293"/>
                    <a:pt x="101" y="285"/>
                    <a:pt x="105" y="279"/>
                  </a:cubicBezTo>
                  <a:cubicBezTo>
                    <a:pt x="109" y="272"/>
                    <a:pt x="114" y="272"/>
                    <a:pt x="114" y="268"/>
                  </a:cubicBezTo>
                  <a:cubicBezTo>
                    <a:pt x="114" y="265"/>
                    <a:pt x="118" y="264"/>
                    <a:pt x="124" y="263"/>
                  </a:cubicBezTo>
                  <a:cubicBezTo>
                    <a:pt x="129" y="263"/>
                    <a:pt x="131" y="259"/>
                    <a:pt x="135" y="257"/>
                  </a:cubicBezTo>
                  <a:cubicBezTo>
                    <a:pt x="139" y="255"/>
                    <a:pt x="141" y="253"/>
                    <a:pt x="140" y="248"/>
                  </a:cubicBezTo>
                  <a:cubicBezTo>
                    <a:pt x="140" y="247"/>
                    <a:pt x="139" y="246"/>
                    <a:pt x="139" y="245"/>
                  </a:cubicBezTo>
                  <a:cubicBezTo>
                    <a:pt x="137" y="239"/>
                    <a:pt x="143" y="236"/>
                    <a:pt x="148" y="235"/>
                  </a:cubicBezTo>
                  <a:cubicBezTo>
                    <a:pt x="153" y="234"/>
                    <a:pt x="165" y="237"/>
                    <a:pt x="168" y="239"/>
                  </a:cubicBezTo>
                  <a:cubicBezTo>
                    <a:pt x="171" y="241"/>
                    <a:pt x="175" y="240"/>
                    <a:pt x="180" y="235"/>
                  </a:cubicBezTo>
                  <a:cubicBezTo>
                    <a:pt x="182" y="232"/>
                    <a:pt x="185" y="231"/>
                    <a:pt x="187" y="231"/>
                  </a:cubicBezTo>
                  <a:cubicBezTo>
                    <a:pt x="188" y="230"/>
                    <a:pt x="190" y="230"/>
                    <a:pt x="192" y="229"/>
                  </a:cubicBezTo>
                  <a:cubicBezTo>
                    <a:pt x="195" y="227"/>
                    <a:pt x="194" y="224"/>
                    <a:pt x="199" y="223"/>
                  </a:cubicBezTo>
                  <a:cubicBezTo>
                    <a:pt x="205" y="221"/>
                    <a:pt x="212" y="226"/>
                    <a:pt x="214" y="229"/>
                  </a:cubicBezTo>
                  <a:cubicBezTo>
                    <a:pt x="216" y="232"/>
                    <a:pt x="217" y="233"/>
                    <a:pt x="217" y="235"/>
                  </a:cubicBezTo>
                  <a:cubicBezTo>
                    <a:pt x="218" y="238"/>
                    <a:pt x="220" y="243"/>
                    <a:pt x="228" y="248"/>
                  </a:cubicBezTo>
                  <a:cubicBezTo>
                    <a:pt x="235" y="253"/>
                    <a:pt x="238" y="259"/>
                    <a:pt x="242" y="261"/>
                  </a:cubicBezTo>
                  <a:cubicBezTo>
                    <a:pt x="246" y="263"/>
                    <a:pt x="250" y="262"/>
                    <a:pt x="252" y="265"/>
                  </a:cubicBezTo>
                  <a:cubicBezTo>
                    <a:pt x="255" y="268"/>
                    <a:pt x="258" y="270"/>
                    <a:pt x="262" y="271"/>
                  </a:cubicBezTo>
                  <a:cubicBezTo>
                    <a:pt x="265" y="273"/>
                    <a:pt x="266" y="277"/>
                    <a:pt x="269" y="278"/>
                  </a:cubicBezTo>
                  <a:cubicBezTo>
                    <a:pt x="273" y="278"/>
                    <a:pt x="270" y="281"/>
                    <a:pt x="273" y="284"/>
                  </a:cubicBezTo>
                  <a:cubicBezTo>
                    <a:pt x="275" y="287"/>
                    <a:pt x="276" y="292"/>
                    <a:pt x="273" y="296"/>
                  </a:cubicBezTo>
                  <a:cubicBezTo>
                    <a:pt x="271" y="299"/>
                    <a:pt x="272" y="304"/>
                    <a:pt x="274" y="304"/>
                  </a:cubicBezTo>
                  <a:cubicBezTo>
                    <a:pt x="275" y="304"/>
                    <a:pt x="279" y="298"/>
                    <a:pt x="279" y="295"/>
                  </a:cubicBezTo>
                  <a:cubicBezTo>
                    <a:pt x="279" y="292"/>
                    <a:pt x="283" y="292"/>
                    <a:pt x="285" y="289"/>
                  </a:cubicBezTo>
                  <a:cubicBezTo>
                    <a:pt x="288" y="286"/>
                    <a:pt x="281" y="285"/>
                    <a:pt x="280" y="281"/>
                  </a:cubicBezTo>
                  <a:cubicBezTo>
                    <a:pt x="279" y="276"/>
                    <a:pt x="285" y="272"/>
                    <a:pt x="291" y="276"/>
                  </a:cubicBezTo>
                  <a:cubicBezTo>
                    <a:pt x="296" y="279"/>
                    <a:pt x="298" y="282"/>
                    <a:pt x="299" y="276"/>
                  </a:cubicBezTo>
                  <a:cubicBezTo>
                    <a:pt x="299" y="271"/>
                    <a:pt x="282" y="264"/>
                    <a:pt x="277" y="261"/>
                  </a:cubicBezTo>
                  <a:cubicBezTo>
                    <a:pt x="273" y="259"/>
                    <a:pt x="276" y="255"/>
                    <a:pt x="270" y="255"/>
                  </a:cubicBezTo>
                  <a:cubicBezTo>
                    <a:pt x="263" y="255"/>
                    <a:pt x="255" y="247"/>
                    <a:pt x="253" y="238"/>
                  </a:cubicBezTo>
                  <a:cubicBezTo>
                    <a:pt x="251" y="229"/>
                    <a:pt x="240" y="228"/>
                    <a:pt x="238" y="223"/>
                  </a:cubicBezTo>
                  <a:cubicBezTo>
                    <a:pt x="235" y="217"/>
                    <a:pt x="240" y="217"/>
                    <a:pt x="238" y="212"/>
                  </a:cubicBezTo>
                  <a:cubicBezTo>
                    <a:pt x="236" y="207"/>
                    <a:pt x="246" y="204"/>
                    <a:pt x="250" y="205"/>
                  </a:cubicBezTo>
                  <a:cubicBezTo>
                    <a:pt x="251" y="206"/>
                    <a:pt x="251" y="207"/>
                    <a:pt x="251" y="208"/>
                  </a:cubicBezTo>
                  <a:cubicBezTo>
                    <a:pt x="252" y="210"/>
                    <a:pt x="252" y="213"/>
                    <a:pt x="253" y="213"/>
                  </a:cubicBezTo>
                  <a:cubicBezTo>
                    <a:pt x="256" y="213"/>
                    <a:pt x="261" y="212"/>
                    <a:pt x="262" y="216"/>
                  </a:cubicBezTo>
                  <a:cubicBezTo>
                    <a:pt x="262" y="220"/>
                    <a:pt x="269" y="228"/>
                    <a:pt x="271" y="231"/>
                  </a:cubicBezTo>
                  <a:cubicBezTo>
                    <a:pt x="274" y="234"/>
                    <a:pt x="279" y="233"/>
                    <a:pt x="280" y="236"/>
                  </a:cubicBezTo>
                  <a:cubicBezTo>
                    <a:pt x="280" y="238"/>
                    <a:pt x="284" y="240"/>
                    <a:pt x="289" y="241"/>
                  </a:cubicBezTo>
                  <a:cubicBezTo>
                    <a:pt x="290" y="241"/>
                    <a:pt x="292" y="242"/>
                    <a:pt x="293" y="243"/>
                  </a:cubicBezTo>
                  <a:cubicBezTo>
                    <a:pt x="295" y="244"/>
                    <a:pt x="297" y="245"/>
                    <a:pt x="299" y="247"/>
                  </a:cubicBezTo>
                  <a:cubicBezTo>
                    <a:pt x="302" y="249"/>
                    <a:pt x="304" y="251"/>
                    <a:pt x="306" y="252"/>
                  </a:cubicBezTo>
                  <a:cubicBezTo>
                    <a:pt x="307" y="252"/>
                    <a:pt x="307" y="252"/>
                    <a:pt x="307" y="253"/>
                  </a:cubicBezTo>
                  <a:cubicBezTo>
                    <a:pt x="311" y="255"/>
                    <a:pt x="313" y="256"/>
                    <a:pt x="310" y="259"/>
                  </a:cubicBezTo>
                  <a:cubicBezTo>
                    <a:pt x="307" y="262"/>
                    <a:pt x="306" y="272"/>
                    <a:pt x="309" y="275"/>
                  </a:cubicBezTo>
                  <a:cubicBezTo>
                    <a:pt x="313" y="278"/>
                    <a:pt x="314" y="283"/>
                    <a:pt x="317" y="284"/>
                  </a:cubicBezTo>
                  <a:cubicBezTo>
                    <a:pt x="317" y="284"/>
                    <a:pt x="317" y="284"/>
                    <a:pt x="317" y="284"/>
                  </a:cubicBezTo>
                  <a:cubicBezTo>
                    <a:pt x="321" y="285"/>
                    <a:pt x="323" y="290"/>
                    <a:pt x="323" y="293"/>
                  </a:cubicBezTo>
                  <a:cubicBezTo>
                    <a:pt x="322" y="297"/>
                    <a:pt x="328" y="299"/>
                    <a:pt x="330" y="296"/>
                  </a:cubicBezTo>
                  <a:cubicBezTo>
                    <a:pt x="333" y="293"/>
                    <a:pt x="340" y="298"/>
                    <a:pt x="340" y="299"/>
                  </a:cubicBezTo>
                  <a:cubicBezTo>
                    <a:pt x="340" y="301"/>
                    <a:pt x="333" y="297"/>
                    <a:pt x="329" y="300"/>
                  </a:cubicBezTo>
                  <a:cubicBezTo>
                    <a:pt x="324" y="303"/>
                    <a:pt x="332" y="306"/>
                    <a:pt x="331" y="309"/>
                  </a:cubicBezTo>
                  <a:cubicBezTo>
                    <a:pt x="330" y="313"/>
                    <a:pt x="333" y="317"/>
                    <a:pt x="336" y="317"/>
                  </a:cubicBezTo>
                  <a:cubicBezTo>
                    <a:pt x="340" y="317"/>
                    <a:pt x="344" y="323"/>
                    <a:pt x="346" y="322"/>
                  </a:cubicBezTo>
                  <a:cubicBezTo>
                    <a:pt x="348" y="320"/>
                    <a:pt x="344" y="312"/>
                    <a:pt x="344" y="311"/>
                  </a:cubicBezTo>
                  <a:cubicBezTo>
                    <a:pt x="345" y="310"/>
                    <a:pt x="350" y="313"/>
                    <a:pt x="352" y="311"/>
                  </a:cubicBezTo>
                  <a:cubicBezTo>
                    <a:pt x="354" y="308"/>
                    <a:pt x="350" y="306"/>
                    <a:pt x="347" y="306"/>
                  </a:cubicBezTo>
                  <a:cubicBezTo>
                    <a:pt x="344" y="306"/>
                    <a:pt x="347" y="302"/>
                    <a:pt x="351" y="304"/>
                  </a:cubicBezTo>
                  <a:cubicBezTo>
                    <a:pt x="355" y="307"/>
                    <a:pt x="357" y="304"/>
                    <a:pt x="358" y="303"/>
                  </a:cubicBezTo>
                  <a:cubicBezTo>
                    <a:pt x="360" y="303"/>
                    <a:pt x="361" y="296"/>
                    <a:pt x="355" y="295"/>
                  </a:cubicBezTo>
                  <a:cubicBezTo>
                    <a:pt x="349" y="293"/>
                    <a:pt x="350" y="299"/>
                    <a:pt x="346" y="295"/>
                  </a:cubicBezTo>
                  <a:cubicBezTo>
                    <a:pt x="342" y="291"/>
                    <a:pt x="350" y="293"/>
                    <a:pt x="350" y="289"/>
                  </a:cubicBezTo>
                  <a:cubicBezTo>
                    <a:pt x="350" y="286"/>
                    <a:pt x="344" y="281"/>
                    <a:pt x="341" y="277"/>
                  </a:cubicBezTo>
                  <a:cubicBezTo>
                    <a:pt x="338" y="273"/>
                    <a:pt x="345" y="271"/>
                    <a:pt x="346" y="274"/>
                  </a:cubicBezTo>
                  <a:cubicBezTo>
                    <a:pt x="348" y="277"/>
                    <a:pt x="352" y="277"/>
                    <a:pt x="355" y="275"/>
                  </a:cubicBezTo>
                  <a:cubicBezTo>
                    <a:pt x="358" y="274"/>
                    <a:pt x="352" y="269"/>
                    <a:pt x="357" y="267"/>
                  </a:cubicBezTo>
                  <a:cubicBezTo>
                    <a:pt x="362" y="266"/>
                    <a:pt x="362" y="269"/>
                    <a:pt x="363" y="269"/>
                  </a:cubicBezTo>
                  <a:cubicBezTo>
                    <a:pt x="365" y="270"/>
                    <a:pt x="366" y="266"/>
                    <a:pt x="372" y="266"/>
                  </a:cubicBezTo>
                  <a:cubicBezTo>
                    <a:pt x="374" y="266"/>
                    <a:pt x="376" y="267"/>
                    <a:pt x="379" y="269"/>
                  </a:cubicBezTo>
                  <a:cubicBezTo>
                    <a:pt x="381" y="270"/>
                    <a:pt x="383" y="272"/>
                    <a:pt x="385" y="272"/>
                  </a:cubicBezTo>
                  <a:cubicBezTo>
                    <a:pt x="386" y="272"/>
                    <a:pt x="387" y="272"/>
                    <a:pt x="388" y="271"/>
                  </a:cubicBezTo>
                  <a:cubicBezTo>
                    <a:pt x="407" y="265"/>
                    <a:pt x="407" y="265"/>
                    <a:pt x="407" y="265"/>
                  </a:cubicBezTo>
                  <a:cubicBezTo>
                    <a:pt x="408" y="265"/>
                    <a:pt x="409" y="265"/>
                    <a:pt x="409" y="264"/>
                  </a:cubicBezTo>
                  <a:cubicBezTo>
                    <a:pt x="411" y="263"/>
                    <a:pt x="404" y="260"/>
                    <a:pt x="401" y="258"/>
                  </a:cubicBezTo>
                  <a:cubicBezTo>
                    <a:pt x="400" y="257"/>
                    <a:pt x="399" y="254"/>
                    <a:pt x="399" y="252"/>
                  </a:cubicBezTo>
                  <a:cubicBezTo>
                    <a:pt x="398" y="251"/>
                    <a:pt x="398" y="250"/>
                    <a:pt x="397" y="250"/>
                  </a:cubicBezTo>
                  <a:cubicBezTo>
                    <a:pt x="395" y="250"/>
                    <a:pt x="393" y="242"/>
                    <a:pt x="395" y="242"/>
                  </a:cubicBezTo>
                  <a:cubicBezTo>
                    <a:pt x="397" y="241"/>
                    <a:pt x="400" y="234"/>
                    <a:pt x="403" y="233"/>
                  </a:cubicBezTo>
                  <a:cubicBezTo>
                    <a:pt x="405" y="232"/>
                    <a:pt x="405" y="231"/>
                    <a:pt x="406" y="230"/>
                  </a:cubicBezTo>
                  <a:cubicBezTo>
                    <a:pt x="406" y="229"/>
                    <a:pt x="406" y="227"/>
                    <a:pt x="406" y="225"/>
                  </a:cubicBezTo>
                  <a:cubicBezTo>
                    <a:pt x="406" y="221"/>
                    <a:pt x="408" y="216"/>
                    <a:pt x="411" y="216"/>
                  </a:cubicBezTo>
                  <a:cubicBezTo>
                    <a:pt x="414" y="216"/>
                    <a:pt x="417" y="216"/>
                    <a:pt x="417" y="210"/>
                  </a:cubicBezTo>
                  <a:cubicBezTo>
                    <a:pt x="417" y="210"/>
                    <a:pt x="417" y="210"/>
                    <a:pt x="416" y="210"/>
                  </a:cubicBezTo>
                  <a:cubicBezTo>
                    <a:pt x="416" y="205"/>
                    <a:pt x="417" y="205"/>
                    <a:pt x="422" y="202"/>
                  </a:cubicBezTo>
                  <a:cubicBezTo>
                    <a:pt x="426" y="198"/>
                    <a:pt x="427" y="192"/>
                    <a:pt x="431" y="191"/>
                  </a:cubicBezTo>
                  <a:cubicBezTo>
                    <a:pt x="435" y="190"/>
                    <a:pt x="437" y="188"/>
                    <a:pt x="443" y="189"/>
                  </a:cubicBezTo>
                  <a:cubicBezTo>
                    <a:pt x="449" y="190"/>
                    <a:pt x="440" y="194"/>
                    <a:pt x="444" y="196"/>
                  </a:cubicBezTo>
                  <a:cubicBezTo>
                    <a:pt x="448" y="198"/>
                    <a:pt x="460" y="196"/>
                    <a:pt x="461" y="199"/>
                  </a:cubicBezTo>
                  <a:cubicBezTo>
                    <a:pt x="462" y="202"/>
                    <a:pt x="447" y="205"/>
                    <a:pt x="447" y="207"/>
                  </a:cubicBezTo>
                  <a:cubicBezTo>
                    <a:pt x="447" y="208"/>
                    <a:pt x="455" y="210"/>
                    <a:pt x="458" y="212"/>
                  </a:cubicBezTo>
                  <a:cubicBezTo>
                    <a:pt x="460" y="213"/>
                    <a:pt x="457" y="218"/>
                    <a:pt x="458" y="220"/>
                  </a:cubicBezTo>
                  <a:cubicBezTo>
                    <a:pt x="459" y="221"/>
                    <a:pt x="463" y="220"/>
                    <a:pt x="467" y="218"/>
                  </a:cubicBezTo>
                  <a:cubicBezTo>
                    <a:pt x="470" y="215"/>
                    <a:pt x="473" y="216"/>
                    <a:pt x="477" y="213"/>
                  </a:cubicBezTo>
                  <a:cubicBezTo>
                    <a:pt x="481" y="210"/>
                    <a:pt x="490" y="213"/>
                    <a:pt x="491" y="211"/>
                  </a:cubicBezTo>
                  <a:cubicBezTo>
                    <a:pt x="492" y="209"/>
                    <a:pt x="489" y="208"/>
                    <a:pt x="480" y="208"/>
                  </a:cubicBezTo>
                  <a:cubicBezTo>
                    <a:pt x="472" y="209"/>
                    <a:pt x="472" y="201"/>
                    <a:pt x="472" y="200"/>
                  </a:cubicBezTo>
                  <a:cubicBezTo>
                    <a:pt x="472" y="198"/>
                    <a:pt x="480" y="192"/>
                    <a:pt x="485" y="191"/>
                  </a:cubicBezTo>
                  <a:cubicBezTo>
                    <a:pt x="490" y="191"/>
                    <a:pt x="494" y="189"/>
                    <a:pt x="499" y="187"/>
                  </a:cubicBezTo>
                  <a:cubicBezTo>
                    <a:pt x="501" y="186"/>
                    <a:pt x="504" y="185"/>
                    <a:pt x="507" y="185"/>
                  </a:cubicBezTo>
                  <a:cubicBezTo>
                    <a:pt x="507" y="182"/>
                    <a:pt x="506" y="180"/>
                    <a:pt x="508" y="180"/>
                  </a:cubicBezTo>
                  <a:cubicBezTo>
                    <a:pt x="509" y="179"/>
                    <a:pt x="514" y="174"/>
                    <a:pt x="516" y="174"/>
                  </a:cubicBezTo>
                  <a:cubicBezTo>
                    <a:pt x="518" y="174"/>
                    <a:pt x="525" y="175"/>
                    <a:pt x="525" y="174"/>
                  </a:cubicBezTo>
                  <a:cubicBezTo>
                    <a:pt x="525" y="173"/>
                    <a:pt x="527" y="169"/>
                    <a:pt x="527" y="168"/>
                  </a:cubicBezTo>
                  <a:cubicBezTo>
                    <a:pt x="526" y="167"/>
                    <a:pt x="524" y="165"/>
                    <a:pt x="524" y="164"/>
                  </a:cubicBezTo>
                  <a:cubicBezTo>
                    <a:pt x="525" y="162"/>
                    <a:pt x="528" y="162"/>
                    <a:pt x="528" y="161"/>
                  </a:cubicBezTo>
                  <a:cubicBezTo>
                    <a:pt x="528" y="160"/>
                    <a:pt x="525" y="159"/>
                    <a:pt x="525" y="158"/>
                  </a:cubicBezTo>
                  <a:moveTo>
                    <a:pt x="343" y="151"/>
                  </a:moveTo>
                  <a:cubicBezTo>
                    <a:pt x="343" y="153"/>
                    <a:pt x="344" y="157"/>
                    <a:pt x="343" y="158"/>
                  </a:cubicBezTo>
                  <a:cubicBezTo>
                    <a:pt x="343" y="157"/>
                    <a:pt x="343" y="157"/>
                    <a:pt x="343" y="157"/>
                  </a:cubicBezTo>
                  <a:cubicBezTo>
                    <a:pt x="344" y="156"/>
                    <a:pt x="343" y="153"/>
                    <a:pt x="343" y="151"/>
                  </a:cubicBezTo>
                  <a:moveTo>
                    <a:pt x="340" y="248"/>
                  </a:moveTo>
                  <a:cubicBezTo>
                    <a:pt x="340" y="248"/>
                    <a:pt x="340" y="248"/>
                    <a:pt x="340" y="248"/>
                  </a:cubicBezTo>
                  <a:cubicBezTo>
                    <a:pt x="340" y="248"/>
                    <a:pt x="340" y="248"/>
                    <a:pt x="340" y="248"/>
                  </a:cubicBezTo>
                  <a:close/>
                  <a:moveTo>
                    <a:pt x="343" y="171"/>
                  </a:moveTo>
                  <a:cubicBezTo>
                    <a:pt x="343" y="171"/>
                    <a:pt x="344" y="171"/>
                    <a:pt x="344" y="171"/>
                  </a:cubicBezTo>
                  <a:cubicBezTo>
                    <a:pt x="344" y="171"/>
                    <a:pt x="343" y="171"/>
                    <a:pt x="343" y="171"/>
                  </a:cubicBezTo>
                  <a:moveTo>
                    <a:pt x="341" y="245"/>
                  </a:moveTo>
                  <a:cubicBezTo>
                    <a:pt x="341" y="244"/>
                    <a:pt x="341" y="244"/>
                    <a:pt x="341" y="244"/>
                  </a:cubicBezTo>
                  <a:cubicBezTo>
                    <a:pt x="341" y="244"/>
                    <a:pt x="341" y="244"/>
                    <a:pt x="341" y="245"/>
                  </a:cubicBezTo>
                  <a:moveTo>
                    <a:pt x="342" y="224"/>
                  </a:moveTo>
                  <a:cubicBezTo>
                    <a:pt x="342" y="224"/>
                    <a:pt x="342" y="224"/>
                    <a:pt x="342" y="224"/>
                  </a:cubicBezTo>
                  <a:cubicBezTo>
                    <a:pt x="342" y="224"/>
                    <a:pt x="342" y="224"/>
                    <a:pt x="342" y="224"/>
                  </a:cubicBezTo>
                  <a:moveTo>
                    <a:pt x="341" y="225"/>
                  </a:moveTo>
                  <a:cubicBezTo>
                    <a:pt x="341" y="225"/>
                    <a:pt x="341" y="225"/>
                    <a:pt x="341" y="225"/>
                  </a:cubicBezTo>
                  <a:cubicBezTo>
                    <a:pt x="341" y="225"/>
                    <a:pt x="341" y="225"/>
                    <a:pt x="341" y="225"/>
                  </a:cubicBezTo>
                  <a:moveTo>
                    <a:pt x="342" y="224"/>
                  </a:moveTo>
                  <a:cubicBezTo>
                    <a:pt x="342" y="224"/>
                    <a:pt x="342" y="224"/>
                    <a:pt x="342" y="224"/>
                  </a:cubicBezTo>
                  <a:cubicBezTo>
                    <a:pt x="342" y="224"/>
                    <a:pt x="342" y="224"/>
                    <a:pt x="342" y="224"/>
                  </a:cubicBezTo>
                  <a:cubicBezTo>
                    <a:pt x="342" y="224"/>
                    <a:pt x="342" y="224"/>
                    <a:pt x="342" y="224"/>
                  </a:cubicBezTo>
                  <a:moveTo>
                    <a:pt x="341" y="221"/>
                  </a:moveTo>
                  <a:cubicBezTo>
                    <a:pt x="341" y="221"/>
                    <a:pt x="341" y="221"/>
                    <a:pt x="341" y="221"/>
                  </a:cubicBezTo>
                  <a:cubicBezTo>
                    <a:pt x="341" y="221"/>
                    <a:pt x="341" y="221"/>
                    <a:pt x="341" y="221"/>
                  </a:cubicBezTo>
                  <a:moveTo>
                    <a:pt x="345" y="172"/>
                  </a:moveTo>
                  <a:cubicBezTo>
                    <a:pt x="345" y="172"/>
                    <a:pt x="345" y="172"/>
                    <a:pt x="345" y="172"/>
                  </a:cubicBezTo>
                  <a:close/>
                  <a:moveTo>
                    <a:pt x="344" y="174"/>
                  </a:moveTo>
                  <a:cubicBezTo>
                    <a:pt x="345" y="173"/>
                    <a:pt x="345" y="173"/>
                    <a:pt x="345" y="173"/>
                  </a:cubicBezTo>
                  <a:cubicBezTo>
                    <a:pt x="345" y="173"/>
                    <a:pt x="345" y="173"/>
                    <a:pt x="344" y="174"/>
                  </a:cubicBezTo>
                  <a:moveTo>
                    <a:pt x="345" y="173"/>
                  </a:moveTo>
                  <a:cubicBezTo>
                    <a:pt x="345" y="173"/>
                    <a:pt x="345" y="173"/>
                    <a:pt x="345" y="173"/>
                  </a:cubicBezTo>
                  <a:cubicBezTo>
                    <a:pt x="345" y="173"/>
                    <a:pt x="345" y="173"/>
                    <a:pt x="345" y="173"/>
                  </a:cubicBezTo>
                  <a:moveTo>
                    <a:pt x="326" y="196"/>
                  </a:moveTo>
                  <a:cubicBezTo>
                    <a:pt x="326" y="196"/>
                    <a:pt x="326" y="196"/>
                    <a:pt x="326" y="196"/>
                  </a:cubicBezTo>
                  <a:cubicBezTo>
                    <a:pt x="326" y="196"/>
                    <a:pt x="326" y="196"/>
                    <a:pt x="326" y="196"/>
                  </a:cubicBezTo>
                  <a:moveTo>
                    <a:pt x="324" y="197"/>
                  </a:moveTo>
                  <a:cubicBezTo>
                    <a:pt x="325" y="197"/>
                    <a:pt x="325" y="197"/>
                    <a:pt x="325" y="197"/>
                  </a:cubicBezTo>
                  <a:cubicBezTo>
                    <a:pt x="325" y="197"/>
                    <a:pt x="325" y="197"/>
                    <a:pt x="324" y="197"/>
                  </a:cubicBezTo>
                  <a:moveTo>
                    <a:pt x="341" y="245"/>
                  </a:moveTo>
                  <a:cubicBezTo>
                    <a:pt x="341" y="245"/>
                    <a:pt x="341" y="245"/>
                    <a:pt x="340" y="245"/>
                  </a:cubicBezTo>
                  <a:cubicBezTo>
                    <a:pt x="341" y="245"/>
                    <a:pt x="341" y="245"/>
                    <a:pt x="341" y="245"/>
                  </a:cubicBezTo>
                  <a:moveTo>
                    <a:pt x="341" y="249"/>
                  </a:moveTo>
                  <a:cubicBezTo>
                    <a:pt x="340" y="249"/>
                    <a:pt x="340" y="249"/>
                    <a:pt x="340" y="249"/>
                  </a:cubicBezTo>
                  <a:cubicBezTo>
                    <a:pt x="340" y="249"/>
                    <a:pt x="340" y="249"/>
                    <a:pt x="341" y="249"/>
                  </a:cubicBezTo>
                  <a:moveTo>
                    <a:pt x="345" y="172"/>
                  </a:moveTo>
                  <a:cubicBezTo>
                    <a:pt x="345" y="172"/>
                    <a:pt x="345" y="172"/>
                    <a:pt x="345" y="172"/>
                  </a:cubicBezTo>
                  <a:cubicBezTo>
                    <a:pt x="345" y="172"/>
                    <a:pt x="345" y="172"/>
                    <a:pt x="345" y="172"/>
                  </a:cubicBezTo>
                  <a:cubicBezTo>
                    <a:pt x="345" y="172"/>
                    <a:pt x="345" y="172"/>
                    <a:pt x="345" y="172"/>
                  </a:cubicBezTo>
                  <a:moveTo>
                    <a:pt x="344" y="171"/>
                  </a:moveTo>
                  <a:cubicBezTo>
                    <a:pt x="344" y="171"/>
                    <a:pt x="344" y="171"/>
                    <a:pt x="344" y="171"/>
                  </a:cubicBezTo>
                  <a:cubicBezTo>
                    <a:pt x="344" y="171"/>
                    <a:pt x="344" y="171"/>
                    <a:pt x="344" y="171"/>
                  </a:cubicBezTo>
                  <a:moveTo>
                    <a:pt x="345" y="171"/>
                  </a:moveTo>
                  <a:cubicBezTo>
                    <a:pt x="345" y="171"/>
                    <a:pt x="345" y="171"/>
                    <a:pt x="345" y="171"/>
                  </a:cubicBezTo>
                  <a:cubicBezTo>
                    <a:pt x="345" y="171"/>
                    <a:pt x="345" y="171"/>
                    <a:pt x="345" y="171"/>
                  </a:cubicBezTo>
                  <a:moveTo>
                    <a:pt x="353" y="123"/>
                  </a:moveTo>
                  <a:cubicBezTo>
                    <a:pt x="352" y="122"/>
                    <a:pt x="352" y="122"/>
                    <a:pt x="352" y="121"/>
                  </a:cubicBezTo>
                  <a:cubicBezTo>
                    <a:pt x="352" y="121"/>
                    <a:pt x="352" y="122"/>
                    <a:pt x="352" y="122"/>
                  </a:cubicBezTo>
                  <a:cubicBezTo>
                    <a:pt x="352" y="123"/>
                    <a:pt x="352" y="123"/>
                    <a:pt x="353" y="123"/>
                  </a:cubicBezTo>
                  <a:moveTo>
                    <a:pt x="353" y="125"/>
                  </a:moveTo>
                  <a:cubicBezTo>
                    <a:pt x="353" y="125"/>
                    <a:pt x="353" y="125"/>
                    <a:pt x="353" y="125"/>
                  </a:cubicBezTo>
                  <a:cubicBezTo>
                    <a:pt x="353" y="125"/>
                    <a:pt x="353" y="125"/>
                    <a:pt x="353" y="125"/>
                  </a:cubicBezTo>
                  <a:moveTo>
                    <a:pt x="353" y="124"/>
                  </a:moveTo>
                  <a:cubicBezTo>
                    <a:pt x="353" y="124"/>
                    <a:pt x="353" y="124"/>
                    <a:pt x="353" y="123"/>
                  </a:cubicBezTo>
                  <a:cubicBezTo>
                    <a:pt x="353" y="124"/>
                    <a:pt x="353" y="124"/>
                    <a:pt x="353" y="124"/>
                  </a:cubicBezTo>
                  <a:moveTo>
                    <a:pt x="352" y="117"/>
                  </a:moveTo>
                  <a:cubicBezTo>
                    <a:pt x="352" y="117"/>
                    <a:pt x="352" y="117"/>
                    <a:pt x="353" y="116"/>
                  </a:cubicBezTo>
                  <a:cubicBezTo>
                    <a:pt x="352" y="117"/>
                    <a:pt x="352" y="117"/>
                    <a:pt x="352" y="117"/>
                  </a:cubicBezTo>
                  <a:moveTo>
                    <a:pt x="352" y="118"/>
                  </a:moveTo>
                  <a:cubicBezTo>
                    <a:pt x="352" y="118"/>
                    <a:pt x="352" y="118"/>
                    <a:pt x="352" y="119"/>
                  </a:cubicBezTo>
                  <a:cubicBezTo>
                    <a:pt x="352" y="118"/>
                    <a:pt x="352" y="118"/>
                    <a:pt x="352" y="118"/>
                  </a:cubicBezTo>
                  <a:moveTo>
                    <a:pt x="352" y="119"/>
                  </a:moveTo>
                  <a:cubicBezTo>
                    <a:pt x="352" y="120"/>
                    <a:pt x="352" y="120"/>
                    <a:pt x="352" y="121"/>
                  </a:cubicBezTo>
                  <a:cubicBezTo>
                    <a:pt x="352" y="120"/>
                    <a:pt x="352" y="120"/>
                    <a:pt x="352" y="119"/>
                  </a:cubicBezTo>
                  <a:moveTo>
                    <a:pt x="353" y="88"/>
                  </a:moveTo>
                  <a:cubicBezTo>
                    <a:pt x="353" y="88"/>
                    <a:pt x="353" y="88"/>
                    <a:pt x="353" y="88"/>
                  </a:cubicBezTo>
                  <a:cubicBezTo>
                    <a:pt x="353" y="88"/>
                    <a:pt x="353" y="88"/>
                    <a:pt x="353" y="88"/>
                  </a:cubicBezTo>
                  <a:moveTo>
                    <a:pt x="383" y="170"/>
                  </a:moveTo>
                  <a:cubicBezTo>
                    <a:pt x="383" y="170"/>
                    <a:pt x="382" y="170"/>
                    <a:pt x="382" y="170"/>
                  </a:cubicBezTo>
                  <a:cubicBezTo>
                    <a:pt x="382" y="170"/>
                    <a:pt x="383" y="170"/>
                    <a:pt x="383" y="170"/>
                  </a:cubicBezTo>
                  <a:moveTo>
                    <a:pt x="393" y="166"/>
                  </a:moveTo>
                  <a:cubicBezTo>
                    <a:pt x="391" y="167"/>
                    <a:pt x="389" y="167"/>
                    <a:pt x="387" y="168"/>
                  </a:cubicBezTo>
                  <a:cubicBezTo>
                    <a:pt x="385" y="168"/>
                    <a:pt x="384" y="169"/>
                    <a:pt x="383" y="170"/>
                  </a:cubicBezTo>
                  <a:cubicBezTo>
                    <a:pt x="385" y="168"/>
                    <a:pt x="389" y="167"/>
                    <a:pt x="393" y="166"/>
                  </a:cubicBezTo>
                  <a:moveTo>
                    <a:pt x="395" y="166"/>
                  </a:moveTo>
                  <a:cubicBezTo>
                    <a:pt x="395" y="166"/>
                    <a:pt x="395" y="166"/>
                    <a:pt x="395" y="166"/>
                  </a:cubicBezTo>
                  <a:cubicBezTo>
                    <a:pt x="395" y="166"/>
                    <a:pt x="395" y="166"/>
                    <a:pt x="395" y="166"/>
                  </a:cubicBezTo>
                  <a:moveTo>
                    <a:pt x="394" y="166"/>
                  </a:moveTo>
                  <a:cubicBezTo>
                    <a:pt x="394" y="166"/>
                    <a:pt x="394" y="166"/>
                    <a:pt x="394" y="166"/>
                  </a:cubicBezTo>
                  <a:cubicBezTo>
                    <a:pt x="394" y="166"/>
                    <a:pt x="394" y="166"/>
                    <a:pt x="394" y="166"/>
                  </a:cubicBezTo>
                  <a:moveTo>
                    <a:pt x="393" y="166"/>
                  </a:moveTo>
                  <a:cubicBezTo>
                    <a:pt x="393" y="166"/>
                    <a:pt x="393" y="166"/>
                    <a:pt x="393" y="166"/>
                  </a:cubicBezTo>
                  <a:cubicBezTo>
                    <a:pt x="393" y="166"/>
                    <a:pt x="393" y="166"/>
                    <a:pt x="393" y="166"/>
                  </a:cubicBezTo>
                  <a:moveTo>
                    <a:pt x="387" y="61"/>
                  </a:moveTo>
                  <a:cubicBezTo>
                    <a:pt x="387" y="61"/>
                    <a:pt x="388" y="60"/>
                    <a:pt x="388" y="60"/>
                  </a:cubicBezTo>
                  <a:cubicBezTo>
                    <a:pt x="388" y="60"/>
                    <a:pt x="387" y="61"/>
                    <a:pt x="387" y="61"/>
                  </a:cubicBezTo>
                  <a:moveTo>
                    <a:pt x="346" y="82"/>
                  </a:moveTo>
                  <a:cubicBezTo>
                    <a:pt x="346" y="82"/>
                    <a:pt x="346" y="82"/>
                    <a:pt x="346" y="82"/>
                  </a:cubicBezTo>
                  <a:cubicBezTo>
                    <a:pt x="346" y="82"/>
                    <a:pt x="346" y="82"/>
                    <a:pt x="346" y="82"/>
                  </a:cubicBezTo>
                  <a:moveTo>
                    <a:pt x="346" y="83"/>
                  </a:moveTo>
                  <a:cubicBezTo>
                    <a:pt x="346" y="83"/>
                    <a:pt x="346" y="83"/>
                    <a:pt x="347" y="83"/>
                  </a:cubicBezTo>
                  <a:cubicBezTo>
                    <a:pt x="346" y="83"/>
                    <a:pt x="346" y="83"/>
                    <a:pt x="346" y="83"/>
                  </a:cubicBezTo>
                  <a:moveTo>
                    <a:pt x="347" y="83"/>
                  </a:moveTo>
                  <a:cubicBezTo>
                    <a:pt x="347" y="83"/>
                    <a:pt x="347" y="83"/>
                    <a:pt x="347" y="83"/>
                  </a:cubicBezTo>
                  <a:close/>
                  <a:moveTo>
                    <a:pt x="339" y="166"/>
                  </a:moveTo>
                  <a:cubicBezTo>
                    <a:pt x="339" y="166"/>
                    <a:pt x="339" y="166"/>
                    <a:pt x="339" y="166"/>
                  </a:cubicBezTo>
                  <a:cubicBezTo>
                    <a:pt x="339" y="166"/>
                    <a:pt x="339" y="166"/>
                    <a:pt x="339" y="166"/>
                  </a:cubicBezTo>
                  <a:moveTo>
                    <a:pt x="339" y="167"/>
                  </a:moveTo>
                  <a:cubicBezTo>
                    <a:pt x="339" y="167"/>
                    <a:pt x="339" y="167"/>
                    <a:pt x="339" y="167"/>
                  </a:cubicBezTo>
                  <a:cubicBezTo>
                    <a:pt x="339" y="167"/>
                    <a:pt x="339" y="167"/>
                    <a:pt x="339" y="167"/>
                  </a:cubicBezTo>
                  <a:moveTo>
                    <a:pt x="340" y="168"/>
                  </a:moveTo>
                  <a:cubicBezTo>
                    <a:pt x="340" y="168"/>
                    <a:pt x="340" y="168"/>
                    <a:pt x="340" y="168"/>
                  </a:cubicBezTo>
                  <a:cubicBezTo>
                    <a:pt x="340" y="168"/>
                    <a:pt x="340" y="168"/>
                    <a:pt x="340" y="168"/>
                  </a:cubicBezTo>
                  <a:moveTo>
                    <a:pt x="340" y="169"/>
                  </a:moveTo>
                  <a:cubicBezTo>
                    <a:pt x="341" y="169"/>
                    <a:pt x="341" y="169"/>
                    <a:pt x="341" y="169"/>
                  </a:cubicBezTo>
                  <a:cubicBezTo>
                    <a:pt x="341" y="169"/>
                    <a:pt x="341" y="169"/>
                    <a:pt x="341" y="169"/>
                  </a:cubicBezTo>
                  <a:cubicBezTo>
                    <a:pt x="341" y="169"/>
                    <a:pt x="341" y="169"/>
                    <a:pt x="340" y="169"/>
                  </a:cubicBezTo>
                  <a:moveTo>
                    <a:pt x="342" y="170"/>
                  </a:moveTo>
                  <a:cubicBezTo>
                    <a:pt x="342" y="170"/>
                    <a:pt x="342" y="170"/>
                    <a:pt x="342" y="170"/>
                  </a:cubicBezTo>
                  <a:cubicBezTo>
                    <a:pt x="342" y="170"/>
                    <a:pt x="342" y="170"/>
                    <a:pt x="342" y="170"/>
                  </a:cubicBezTo>
                  <a:moveTo>
                    <a:pt x="284" y="165"/>
                  </a:moveTo>
                  <a:cubicBezTo>
                    <a:pt x="284" y="165"/>
                    <a:pt x="284" y="165"/>
                    <a:pt x="284" y="165"/>
                  </a:cubicBezTo>
                  <a:cubicBezTo>
                    <a:pt x="284" y="165"/>
                    <a:pt x="284" y="165"/>
                    <a:pt x="284" y="165"/>
                  </a:cubicBezTo>
                  <a:moveTo>
                    <a:pt x="277" y="189"/>
                  </a:moveTo>
                  <a:cubicBezTo>
                    <a:pt x="276" y="189"/>
                    <a:pt x="276" y="189"/>
                    <a:pt x="276" y="189"/>
                  </a:cubicBezTo>
                  <a:cubicBezTo>
                    <a:pt x="276" y="189"/>
                    <a:pt x="276" y="189"/>
                    <a:pt x="277" y="189"/>
                  </a:cubicBezTo>
                  <a:moveTo>
                    <a:pt x="277" y="189"/>
                  </a:moveTo>
                  <a:cubicBezTo>
                    <a:pt x="277" y="189"/>
                    <a:pt x="277" y="189"/>
                    <a:pt x="277" y="189"/>
                  </a:cubicBezTo>
                  <a:cubicBezTo>
                    <a:pt x="277" y="189"/>
                    <a:pt x="277" y="189"/>
                    <a:pt x="277" y="189"/>
                  </a:cubicBezTo>
                  <a:moveTo>
                    <a:pt x="277" y="190"/>
                  </a:moveTo>
                  <a:cubicBezTo>
                    <a:pt x="277" y="190"/>
                    <a:pt x="277" y="190"/>
                    <a:pt x="277" y="190"/>
                  </a:cubicBezTo>
                  <a:cubicBezTo>
                    <a:pt x="277" y="190"/>
                    <a:pt x="277" y="190"/>
                    <a:pt x="277" y="190"/>
                  </a:cubicBezTo>
                  <a:moveTo>
                    <a:pt x="278" y="193"/>
                  </a:moveTo>
                  <a:cubicBezTo>
                    <a:pt x="278" y="193"/>
                    <a:pt x="278" y="193"/>
                    <a:pt x="277" y="194"/>
                  </a:cubicBezTo>
                  <a:cubicBezTo>
                    <a:pt x="278" y="193"/>
                    <a:pt x="278" y="193"/>
                    <a:pt x="279" y="193"/>
                  </a:cubicBezTo>
                  <a:cubicBezTo>
                    <a:pt x="278" y="193"/>
                    <a:pt x="278" y="193"/>
                    <a:pt x="278" y="193"/>
                  </a:cubicBezTo>
                  <a:moveTo>
                    <a:pt x="303" y="151"/>
                  </a:moveTo>
                  <a:cubicBezTo>
                    <a:pt x="303" y="151"/>
                    <a:pt x="303" y="151"/>
                    <a:pt x="303" y="151"/>
                  </a:cubicBezTo>
                  <a:cubicBezTo>
                    <a:pt x="303" y="151"/>
                    <a:pt x="303" y="151"/>
                    <a:pt x="303" y="151"/>
                  </a:cubicBezTo>
                  <a:cubicBezTo>
                    <a:pt x="303" y="151"/>
                    <a:pt x="303" y="151"/>
                    <a:pt x="303" y="151"/>
                  </a:cubicBezTo>
                  <a:moveTo>
                    <a:pt x="283" y="163"/>
                  </a:moveTo>
                  <a:cubicBezTo>
                    <a:pt x="283" y="163"/>
                    <a:pt x="283" y="164"/>
                    <a:pt x="283" y="165"/>
                  </a:cubicBezTo>
                  <a:cubicBezTo>
                    <a:pt x="283" y="164"/>
                    <a:pt x="283" y="163"/>
                    <a:pt x="283" y="163"/>
                  </a:cubicBezTo>
                  <a:moveTo>
                    <a:pt x="249" y="166"/>
                  </a:moveTo>
                  <a:cubicBezTo>
                    <a:pt x="249" y="166"/>
                    <a:pt x="249" y="167"/>
                    <a:pt x="249" y="167"/>
                  </a:cubicBezTo>
                  <a:cubicBezTo>
                    <a:pt x="249" y="167"/>
                    <a:pt x="249" y="166"/>
                    <a:pt x="249" y="166"/>
                  </a:cubicBezTo>
                  <a:moveTo>
                    <a:pt x="249" y="167"/>
                  </a:moveTo>
                  <a:cubicBezTo>
                    <a:pt x="249" y="167"/>
                    <a:pt x="248" y="167"/>
                    <a:pt x="248" y="167"/>
                  </a:cubicBezTo>
                  <a:cubicBezTo>
                    <a:pt x="248" y="167"/>
                    <a:pt x="249" y="167"/>
                    <a:pt x="249" y="167"/>
                  </a:cubicBezTo>
                  <a:moveTo>
                    <a:pt x="248" y="167"/>
                  </a:moveTo>
                  <a:cubicBezTo>
                    <a:pt x="248" y="168"/>
                    <a:pt x="248" y="168"/>
                    <a:pt x="248" y="168"/>
                  </a:cubicBezTo>
                  <a:cubicBezTo>
                    <a:pt x="248" y="168"/>
                    <a:pt x="248" y="168"/>
                    <a:pt x="248" y="167"/>
                  </a:cubicBezTo>
                  <a:moveTo>
                    <a:pt x="276" y="189"/>
                  </a:moveTo>
                  <a:cubicBezTo>
                    <a:pt x="276" y="189"/>
                    <a:pt x="276" y="189"/>
                    <a:pt x="276" y="189"/>
                  </a:cubicBezTo>
                  <a:cubicBezTo>
                    <a:pt x="276" y="189"/>
                    <a:pt x="276" y="189"/>
                    <a:pt x="276" y="189"/>
                  </a:cubicBezTo>
                  <a:cubicBezTo>
                    <a:pt x="276" y="189"/>
                    <a:pt x="276" y="189"/>
                    <a:pt x="276" y="189"/>
                  </a:cubicBezTo>
                  <a:moveTo>
                    <a:pt x="277" y="194"/>
                  </a:moveTo>
                  <a:cubicBezTo>
                    <a:pt x="277" y="194"/>
                    <a:pt x="276" y="194"/>
                    <a:pt x="276" y="195"/>
                  </a:cubicBezTo>
                  <a:cubicBezTo>
                    <a:pt x="276" y="194"/>
                    <a:pt x="277" y="194"/>
                    <a:pt x="277" y="194"/>
                  </a:cubicBezTo>
                  <a:moveTo>
                    <a:pt x="276" y="195"/>
                  </a:moveTo>
                  <a:cubicBezTo>
                    <a:pt x="276" y="195"/>
                    <a:pt x="275" y="195"/>
                    <a:pt x="275" y="195"/>
                  </a:cubicBezTo>
                  <a:lnTo>
                    <a:pt x="276" y="195"/>
                  </a:lnTo>
                  <a:close/>
                  <a:moveTo>
                    <a:pt x="275" y="196"/>
                  </a:moveTo>
                  <a:cubicBezTo>
                    <a:pt x="275" y="196"/>
                    <a:pt x="274" y="196"/>
                    <a:pt x="274" y="196"/>
                  </a:cubicBezTo>
                  <a:cubicBezTo>
                    <a:pt x="274" y="196"/>
                    <a:pt x="275" y="196"/>
                    <a:pt x="275" y="196"/>
                  </a:cubicBezTo>
                  <a:moveTo>
                    <a:pt x="274" y="196"/>
                  </a:moveTo>
                  <a:cubicBezTo>
                    <a:pt x="274" y="196"/>
                    <a:pt x="273" y="197"/>
                    <a:pt x="273" y="197"/>
                  </a:cubicBezTo>
                  <a:cubicBezTo>
                    <a:pt x="273" y="197"/>
                    <a:pt x="274" y="196"/>
                    <a:pt x="274" y="196"/>
                  </a:cubicBezTo>
                  <a:moveTo>
                    <a:pt x="273" y="197"/>
                  </a:moveTo>
                  <a:cubicBezTo>
                    <a:pt x="273" y="197"/>
                    <a:pt x="272" y="197"/>
                    <a:pt x="272" y="197"/>
                  </a:cubicBezTo>
                  <a:cubicBezTo>
                    <a:pt x="272" y="197"/>
                    <a:pt x="273" y="197"/>
                    <a:pt x="273" y="197"/>
                  </a:cubicBezTo>
                  <a:moveTo>
                    <a:pt x="299" y="202"/>
                  </a:moveTo>
                  <a:cubicBezTo>
                    <a:pt x="300" y="202"/>
                    <a:pt x="300" y="201"/>
                    <a:pt x="301" y="201"/>
                  </a:cubicBezTo>
                  <a:cubicBezTo>
                    <a:pt x="300" y="201"/>
                    <a:pt x="300" y="202"/>
                    <a:pt x="299" y="202"/>
                  </a:cubicBezTo>
                  <a:moveTo>
                    <a:pt x="308" y="216"/>
                  </a:moveTo>
                  <a:cubicBezTo>
                    <a:pt x="309" y="217"/>
                    <a:pt x="309" y="217"/>
                    <a:pt x="309" y="218"/>
                  </a:cubicBezTo>
                  <a:cubicBezTo>
                    <a:pt x="309" y="218"/>
                    <a:pt x="309" y="217"/>
                    <a:pt x="309" y="217"/>
                  </a:cubicBezTo>
                  <a:cubicBezTo>
                    <a:pt x="309" y="217"/>
                    <a:pt x="309" y="216"/>
                    <a:pt x="308" y="216"/>
                  </a:cubicBezTo>
                  <a:moveTo>
                    <a:pt x="308" y="215"/>
                  </a:moveTo>
                  <a:cubicBezTo>
                    <a:pt x="308" y="216"/>
                    <a:pt x="308" y="216"/>
                    <a:pt x="308" y="216"/>
                  </a:cubicBezTo>
                  <a:cubicBezTo>
                    <a:pt x="308" y="216"/>
                    <a:pt x="308" y="216"/>
                    <a:pt x="308" y="215"/>
                  </a:cubicBezTo>
                  <a:moveTo>
                    <a:pt x="308" y="229"/>
                  </a:moveTo>
                  <a:cubicBezTo>
                    <a:pt x="308" y="229"/>
                    <a:pt x="308" y="229"/>
                    <a:pt x="308" y="229"/>
                  </a:cubicBezTo>
                  <a:cubicBezTo>
                    <a:pt x="308" y="229"/>
                    <a:pt x="308" y="229"/>
                    <a:pt x="308" y="229"/>
                  </a:cubicBezTo>
                  <a:moveTo>
                    <a:pt x="308" y="230"/>
                  </a:moveTo>
                  <a:cubicBezTo>
                    <a:pt x="308" y="230"/>
                    <a:pt x="308" y="230"/>
                    <a:pt x="308" y="230"/>
                  </a:cubicBezTo>
                  <a:cubicBezTo>
                    <a:pt x="308" y="230"/>
                    <a:pt x="308" y="230"/>
                    <a:pt x="308" y="230"/>
                  </a:cubicBezTo>
                  <a:moveTo>
                    <a:pt x="308" y="231"/>
                  </a:moveTo>
                  <a:cubicBezTo>
                    <a:pt x="308" y="231"/>
                    <a:pt x="308" y="231"/>
                    <a:pt x="308" y="231"/>
                  </a:cubicBezTo>
                  <a:cubicBezTo>
                    <a:pt x="308" y="231"/>
                    <a:pt x="308" y="231"/>
                    <a:pt x="308" y="231"/>
                  </a:cubicBezTo>
                  <a:moveTo>
                    <a:pt x="308" y="231"/>
                  </a:moveTo>
                  <a:cubicBezTo>
                    <a:pt x="308" y="231"/>
                    <a:pt x="308" y="231"/>
                    <a:pt x="308" y="231"/>
                  </a:cubicBezTo>
                  <a:cubicBezTo>
                    <a:pt x="308" y="231"/>
                    <a:pt x="308" y="231"/>
                    <a:pt x="308" y="231"/>
                  </a:cubicBezTo>
                  <a:moveTo>
                    <a:pt x="309" y="221"/>
                  </a:moveTo>
                  <a:cubicBezTo>
                    <a:pt x="309" y="221"/>
                    <a:pt x="309" y="222"/>
                    <a:pt x="309" y="222"/>
                  </a:cubicBezTo>
                  <a:cubicBezTo>
                    <a:pt x="309" y="222"/>
                    <a:pt x="309" y="221"/>
                    <a:pt x="309" y="221"/>
                  </a:cubicBezTo>
                  <a:moveTo>
                    <a:pt x="309" y="223"/>
                  </a:moveTo>
                  <a:cubicBezTo>
                    <a:pt x="309" y="223"/>
                    <a:pt x="309" y="223"/>
                    <a:pt x="309" y="223"/>
                  </a:cubicBezTo>
                  <a:cubicBezTo>
                    <a:pt x="309" y="223"/>
                    <a:pt x="309" y="223"/>
                    <a:pt x="309" y="223"/>
                  </a:cubicBezTo>
                  <a:moveTo>
                    <a:pt x="309" y="224"/>
                  </a:moveTo>
                  <a:cubicBezTo>
                    <a:pt x="309" y="224"/>
                    <a:pt x="309" y="224"/>
                    <a:pt x="309" y="225"/>
                  </a:cubicBezTo>
                  <a:cubicBezTo>
                    <a:pt x="309" y="224"/>
                    <a:pt x="309" y="224"/>
                    <a:pt x="309" y="224"/>
                  </a:cubicBezTo>
                  <a:moveTo>
                    <a:pt x="309" y="225"/>
                  </a:moveTo>
                  <a:cubicBezTo>
                    <a:pt x="309" y="226"/>
                    <a:pt x="309" y="226"/>
                    <a:pt x="309" y="226"/>
                  </a:cubicBezTo>
                  <a:cubicBezTo>
                    <a:pt x="309" y="226"/>
                    <a:pt x="309" y="226"/>
                    <a:pt x="309" y="225"/>
                  </a:cubicBezTo>
                  <a:moveTo>
                    <a:pt x="309" y="227"/>
                  </a:moveTo>
                  <a:cubicBezTo>
                    <a:pt x="309" y="227"/>
                    <a:pt x="309" y="227"/>
                    <a:pt x="309" y="227"/>
                  </a:cubicBezTo>
                  <a:cubicBezTo>
                    <a:pt x="309" y="227"/>
                    <a:pt x="309" y="227"/>
                    <a:pt x="309" y="227"/>
                  </a:cubicBezTo>
                  <a:moveTo>
                    <a:pt x="309" y="218"/>
                  </a:moveTo>
                  <a:cubicBezTo>
                    <a:pt x="309" y="219"/>
                    <a:pt x="309" y="219"/>
                    <a:pt x="309" y="219"/>
                  </a:cubicBezTo>
                  <a:cubicBezTo>
                    <a:pt x="309" y="219"/>
                    <a:pt x="309" y="219"/>
                    <a:pt x="309" y="218"/>
                  </a:cubicBezTo>
                  <a:moveTo>
                    <a:pt x="309" y="219"/>
                  </a:moveTo>
                  <a:cubicBezTo>
                    <a:pt x="309" y="220"/>
                    <a:pt x="309" y="220"/>
                    <a:pt x="309" y="220"/>
                  </a:cubicBezTo>
                  <a:cubicBezTo>
                    <a:pt x="309" y="220"/>
                    <a:pt x="309" y="220"/>
                    <a:pt x="309" y="219"/>
                  </a:cubicBezTo>
                  <a:moveTo>
                    <a:pt x="302" y="201"/>
                  </a:moveTo>
                  <a:cubicBezTo>
                    <a:pt x="302" y="201"/>
                    <a:pt x="302" y="201"/>
                    <a:pt x="302" y="201"/>
                  </a:cubicBezTo>
                  <a:cubicBezTo>
                    <a:pt x="302" y="201"/>
                    <a:pt x="302" y="201"/>
                    <a:pt x="302" y="201"/>
                  </a:cubicBezTo>
                  <a:cubicBezTo>
                    <a:pt x="302" y="201"/>
                    <a:pt x="302" y="201"/>
                    <a:pt x="302" y="201"/>
                  </a:cubicBezTo>
                  <a:moveTo>
                    <a:pt x="320" y="249"/>
                  </a:moveTo>
                  <a:cubicBezTo>
                    <a:pt x="320" y="249"/>
                    <a:pt x="320" y="249"/>
                    <a:pt x="320" y="249"/>
                  </a:cubicBezTo>
                  <a:cubicBezTo>
                    <a:pt x="320" y="249"/>
                    <a:pt x="320" y="249"/>
                    <a:pt x="320" y="249"/>
                  </a:cubicBezTo>
                  <a:moveTo>
                    <a:pt x="319" y="249"/>
                  </a:moveTo>
                  <a:cubicBezTo>
                    <a:pt x="319" y="248"/>
                    <a:pt x="319" y="248"/>
                    <a:pt x="318" y="248"/>
                  </a:cubicBezTo>
                  <a:cubicBezTo>
                    <a:pt x="319" y="248"/>
                    <a:pt x="319" y="248"/>
                    <a:pt x="319" y="249"/>
                  </a:cubicBezTo>
                  <a:moveTo>
                    <a:pt x="318" y="248"/>
                  </a:moveTo>
                  <a:cubicBezTo>
                    <a:pt x="317" y="248"/>
                    <a:pt x="317" y="247"/>
                    <a:pt x="317" y="247"/>
                  </a:cubicBezTo>
                  <a:cubicBezTo>
                    <a:pt x="317" y="247"/>
                    <a:pt x="317" y="248"/>
                    <a:pt x="318" y="248"/>
                  </a:cubicBezTo>
                  <a:moveTo>
                    <a:pt x="340" y="247"/>
                  </a:moveTo>
                  <a:cubicBezTo>
                    <a:pt x="340" y="247"/>
                    <a:pt x="340" y="247"/>
                    <a:pt x="340" y="247"/>
                  </a:cubicBezTo>
                  <a:cubicBezTo>
                    <a:pt x="340" y="247"/>
                    <a:pt x="340" y="247"/>
                    <a:pt x="340" y="247"/>
                  </a:cubicBezTo>
                  <a:close/>
                  <a:moveTo>
                    <a:pt x="383" y="254"/>
                  </a:moveTo>
                  <a:cubicBezTo>
                    <a:pt x="383" y="254"/>
                    <a:pt x="383" y="254"/>
                    <a:pt x="383" y="254"/>
                  </a:cubicBezTo>
                  <a:cubicBezTo>
                    <a:pt x="383" y="254"/>
                    <a:pt x="383" y="254"/>
                    <a:pt x="383" y="254"/>
                  </a:cubicBezTo>
                  <a:moveTo>
                    <a:pt x="383" y="255"/>
                  </a:moveTo>
                  <a:cubicBezTo>
                    <a:pt x="383" y="255"/>
                    <a:pt x="383" y="255"/>
                    <a:pt x="383" y="256"/>
                  </a:cubicBezTo>
                  <a:cubicBezTo>
                    <a:pt x="383" y="255"/>
                    <a:pt x="383" y="255"/>
                    <a:pt x="383" y="255"/>
                  </a:cubicBezTo>
                  <a:moveTo>
                    <a:pt x="383" y="256"/>
                  </a:moveTo>
                  <a:cubicBezTo>
                    <a:pt x="384" y="256"/>
                    <a:pt x="384" y="257"/>
                    <a:pt x="384" y="257"/>
                  </a:cubicBezTo>
                  <a:cubicBezTo>
                    <a:pt x="384" y="257"/>
                    <a:pt x="384" y="256"/>
                    <a:pt x="383" y="256"/>
                  </a:cubicBezTo>
                  <a:cubicBezTo>
                    <a:pt x="383" y="256"/>
                    <a:pt x="383" y="256"/>
                    <a:pt x="383" y="256"/>
                  </a:cubicBezTo>
                  <a:moveTo>
                    <a:pt x="383" y="254"/>
                  </a:moveTo>
                  <a:cubicBezTo>
                    <a:pt x="383" y="254"/>
                    <a:pt x="383" y="254"/>
                    <a:pt x="383" y="254"/>
                  </a:cubicBezTo>
                  <a:cubicBezTo>
                    <a:pt x="383" y="254"/>
                    <a:pt x="383" y="254"/>
                    <a:pt x="383" y="254"/>
                  </a:cubicBezTo>
                  <a:moveTo>
                    <a:pt x="403" y="207"/>
                  </a:moveTo>
                  <a:cubicBezTo>
                    <a:pt x="403" y="207"/>
                    <a:pt x="403" y="207"/>
                    <a:pt x="403" y="207"/>
                  </a:cubicBezTo>
                  <a:cubicBezTo>
                    <a:pt x="403" y="207"/>
                    <a:pt x="403" y="206"/>
                    <a:pt x="403" y="206"/>
                  </a:cubicBezTo>
                  <a:cubicBezTo>
                    <a:pt x="403" y="206"/>
                    <a:pt x="403" y="207"/>
                    <a:pt x="403" y="207"/>
                  </a:cubicBezTo>
                  <a:moveTo>
                    <a:pt x="409" y="197"/>
                  </a:moveTo>
                  <a:cubicBezTo>
                    <a:pt x="409" y="198"/>
                    <a:pt x="409" y="198"/>
                    <a:pt x="409" y="198"/>
                  </a:cubicBezTo>
                  <a:cubicBezTo>
                    <a:pt x="409" y="198"/>
                    <a:pt x="409" y="198"/>
                    <a:pt x="409" y="197"/>
                  </a:cubicBezTo>
                  <a:moveTo>
                    <a:pt x="409" y="198"/>
                  </a:moveTo>
                  <a:cubicBezTo>
                    <a:pt x="409" y="198"/>
                    <a:pt x="408" y="199"/>
                    <a:pt x="408" y="199"/>
                  </a:cubicBezTo>
                  <a:cubicBezTo>
                    <a:pt x="408" y="199"/>
                    <a:pt x="409" y="198"/>
                    <a:pt x="409" y="198"/>
                  </a:cubicBezTo>
                  <a:moveTo>
                    <a:pt x="408" y="199"/>
                  </a:moveTo>
                  <a:cubicBezTo>
                    <a:pt x="408" y="200"/>
                    <a:pt x="408" y="200"/>
                    <a:pt x="408" y="200"/>
                  </a:cubicBezTo>
                  <a:cubicBezTo>
                    <a:pt x="408" y="200"/>
                    <a:pt x="408" y="200"/>
                    <a:pt x="408" y="199"/>
                  </a:cubicBezTo>
                  <a:moveTo>
                    <a:pt x="407" y="201"/>
                  </a:moveTo>
                  <a:cubicBezTo>
                    <a:pt x="407" y="201"/>
                    <a:pt x="407" y="201"/>
                    <a:pt x="407" y="202"/>
                  </a:cubicBezTo>
                  <a:cubicBezTo>
                    <a:pt x="407" y="201"/>
                    <a:pt x="407" y="201"/>
                    <a:pt x="407" y="201"/>
                  </a:cubicBezTo>
                  <a:moveTo>
                    <a:pt x="406" y="202"/>
                  </a:moveTo>
                  <a:cubicBezTo>
                    <a:pt x="406" y="203"/>
                    <a:pt x="406" y="203"/>
                    <a:pt x="406" y="203"/>
                  </a:cubicBezTo>
                  <a:cubicBezTo>
                    <a:pt x="406" y="203"/>
                    <a:pt x="406" y="203"/>
                    <a:pt x="406" y="202"/>
                  </a:cubicBezTo>
                  <a:moveTo>
                    <a:pt x="405" y="204"/>
                  </a:moveTo>
                  <a:cubicBezTo>
                    <a:pt x="405" y="204"/>
                    <a:pt x="405" y="204"/>
                    <a:pt x="405" y="204"/>
                  </a:cubicBezTo>
                  <a:cubicBezTo>
                    <a:pt x="405" y="204"/>
                    <a:pt x="405" y="204"/>
                    <a:pt x="405" y="204"/>
                  </a:cubicBezTo>
                  <a:moveTo>
                    <a:pt x="404" y="205"/>
                  </a:moveTo>
                  <a:cubicBezTo>
                    <a:pt x="404" y="205"/>
                    <a:pt x="404" y="206"/>
                    <a:pt x="404" y="206"/>
                  </a:cubicBezTo>
                  <a:cubicBezTo>
                    <a:pt x="404" y="206"/>
                    <a:pt x="404" y="205"/>
                    <a:pt x="404" y="205"/>
                  </a:cubicBezTo>
                  <a:moveTo>
                    <a:pt x="345" y="82"/>
                  </a:moveTo>
                  <a:cubicBezTo>
                    <a:pt x="345" y="82"/>
                    <a:pt x="345" y="82"/>
                    <a:pt x="345" y="82"/>
                  </a:cubicBezTo>
                  <a:cubicBezTo>
                    <a:pt x="345" y="82"/>
                    <a:pt x="345" y="82"/>
                    <a:pt x="345" y="82"/>
                  </a:cubicBezTo>
                  <a:moveTo>
                    <a:pt x="345" y="82"/>
                  </a:moveTo>
                  <a:cubicBezTo>
                    <a:pt x="345" y="82"/>
                    <a:pt x="345" y="82"/>
                    <a:pt x="345" y="82"/>
                  </a:cubicBezTo>
                  <a:cubicBezTo>
                    <a:pt x="345" y="82"/>
                    <a:pt x="345" y="82"/>
                    <a:pt x="345" y="82"/>
                  </a:cubicBezTo>
                  <a:moveTo>
                    <a:pt x="343" y="150"/>
                  </a:moveTo>
                  <a:cubicBezTo>
                    <a:pt x="343" y="150"/>
                    <a:pt x="343" y="151"/>
                    <a:pt x="343" y="151"/>
                  </a:cubicBezTo>
                  <a:cubicBezTo>
                    <a:pt x="343" y="151"/>
                    <a:pt x="343" y="150"/>
                    <a:pt x="343" y="150"/>
                  </a:cubicBezTo>
                  <a:moveTo>
                    <a:pt x="303" y="152"/>
                  </a:moveTo>
                  <a:cubicBezTo>
                    <a:pt x="304" y="152"/>
                    <a:pt x="304" y="152"/>
                    <a:pt x="304" y="152"/>
                  </a:cubicBezTo>
                  <a:cubicBezTo>
                    <a:pt x="304" y="152"/>
                    <a:pt x="304" y="152"/>
                    <a:pt x="303" y="152"/>
                  </a:cubicBezTo>
                  <a:moveTo>
                    <a:pt x="301" y="147"/>
                  </a:moveTo>
                  <a:cubicBezTo>
                    <a:pt x="300" y="147"/>
                    <a:pt x="300" y="147"/>
                    <a:pt x="300" y="147"/>
                  </a:cubicBezTo>
                  <a:cubicBezTo>
                    <a:pt x="300" y="147"/>
                    <a:pt x="300" y="147"/>
                    <a:pt x="301" y="147"/>
                  </a:cubicBezTo>
                  <a:moveTo>
                    <a:pt x="300" y="147"/>
                  </a:moveTo>
                  <a:cubicBezTo>
                    <a:pt x="300" y="147"/>
                    <a:pt x="300" y="147"/>
                    <a:pt x="300" y="147"/>
                  </a:cubicBezTo>
                  <a:cubicBezTo>
                    <a:pt x="300" y="147"/>
                    <a:pt x="300" y="147"/>
                    <a:pt x="300" y="147"/>
                  </a:cubicBezTo>
                  <a:moveTo>
                    <a:pt x="265" y="126"/>
                  </a:moveTo>
                  <a:cubicBezTo>
                    <a:pt x="265" y="126"/>
                    <a:pt x="264" y="126"/>
                    <a:pt x="264" y="126"/>
                  </a:cubicBezTo>
                  <a:cubicBezTo>
                    <a:pt x="264" y="126"/>
                    <a:pt x="265" y="126"/>
                    <a:pt x="265" y="126"/>
                  </a:cubicBezTo>
                  <a:moveTo>
                    <a:pt x="265" y="128"/>
                  </a:moveTo>
                  <a:cubicBezTo>
                    <a:pt x="265" y="128"/>
                    <a:pt x="265" y="127"/>
                    <a:pt x="265" y="127"/>
                  </a:cubicBezTo>
                  <a:cubicBezTo>
                    <a:pt x="265" y="127"/>
                    <a:pt x="265" y="128"/>
                    <a:pt x="265" y="128"/>
                  </a:cubicBezTo>
                  <a:moveTo>
                    <a:pt x="265" y="127"/>
                  </a:moveTo>
                  <a:cubicBezTo>
                    <a:pt x="265" y="127"/>
                    <a:pt x="265" y="127"/>
                    <a:pt x="265" y="127"/>
                  </a:cubicBezTo>
                  <a:cubicBezTo>
                    <a:pt x="265" y="127"/>
                    <a:pt x="265" y="127"/>
                    <a:pt x="265" y="127"/>
                  </a:cubicBezTo>
                  <a:moveTo>
                    <a:pt x="209" y="180"/>
                  </a:moveTo>
                  <a:cubicBezTo>
                    <a:pt x="209" y="180"/>
                    <a:pt x="209" y="180"/>
                    <a:pt x="209" y="180"/>
                  </a:cubicBezTo>
                  <a:cubicBezTo>
                    <a:pt x="209" y="180"/>
                    <a:pt x="209" y="180"/>
                    <a:pt x="209" y="180"/>
                  </a:cubicBezTo>
                  <a:moveTo>
                    <a:pt x="209" y="180"/>
                  </a:moveTo>
                  <a:cubicBezTo>
                    <a:pt x="209" y="180"/>
                    <a:pt x="210" y="180"/>
                    <a:pt x="210" y="180"/>
                  </a:cubicBezTo>
                  <a:cubicBezTo>
                    <a:pt x="210" y="180"/>
                    <a:pt x="209" y="180"/>
                    <a:pt x="209" y="180"/>
                  </a:cubicBezTo>
                  <a:moveTo>
                    <a:pt x="217" y="188"/>
                  </a:moveTo>
                  <a:cubicBezTo>
                    <a:pt x="217" y="188"/>
                    <a:pt x="216" y="188"/>
                    <a:pt x="216" y="188"/>
                  </a:cubicBezTo>
                  <a:cubicBezTo>
                    <a:pt x="216" y="188"/>
                    <a:pt x="217" y="188"/>
                    <a:pt x="217" y="188"/>
                  </a:cubicBezTo>
                  <a:moveTo>
                    <a:pt x="216" y="190"/>
                  </a:moveTo>
                  <a:cubicBezTo>
                    <a:pt x="216" y="190"/>
                    <a:pt x="216" y="190"/>
                    <a:pt x="216" y="190"/>
                  </a:cubicBezTo>
                  <a:close/>
                  <a:moveTo>
                    <a:pt x="215" y="188"/>
                  </a:moveTo>
                  <a:cubicBezTo>
                    <a:pt x="215" y="188"/>
                    <a:pt x="215" y="188"/>
                    <a:pt x="215" y="188"/>
                  </a:cubicBezTo>
                  <a:cubicBezTo>
                    <a:pt x="215" y="188"/>
                    <a:pt x="215" y="188"/>
                    <a:pt x="215" y="188"/>
                  </a:cubicBezTo>
                  <a:moveTo>
                    <a:pt x="187" y="172"/>
                  </a:moveTo>
                  <a:cubicBezTo>
                    <a:pt x="187" y="173"/>
                    <a:pt x="187" y="173"/>
                    <a:pt x="187" y="174"/>
                  </a:cubicBezTo>
                  <a:cubicBezTo>
                    <a:pt x="187" y="173"/>
                    <a:pt x="187" y="173"/>
                    <a:pt x="187" y="172"/>
                  </a:cubicBezTo>
                  <a:moveTo>
                    <a:pt x="187" y="174"/>
                  </a:moveTo>
                  <a:cubicBezTo>
                    <a:pt x="187" y="174"/>
                    <a:pt x="187" y="175"/>
                    <a:pt x="187" y="175"/>
                  </a:cubicBezTo>
                  <a:cubicBezTo>
                    <a:pt x="187" y="175"/>
                    <a:pt x="187" y="174"/>
                    <a:pt x="187" y="174"/>
                  </a:cubicBezTo>
                  <a:moveTo>
                    <a:pt x="185" y="180"/>
                  </a:moveTo>
                  <a:cubicBezTo>
                    <a:pt x="185" y="180"/>
                    <a:pt x="185" y="180"/>
                    <a:pt x="185" y="180"/>
                  </a:cubicBezTo>
                  <a:cubicBezTo>
                    <a:pt x="185" y="180"/>
                    <a:pt x="185" y="180"/>
                    <a:pt x="185" y="180"/>
                  </a:cubicBezTo>
                  <a:moveTo>
                    <a:pt x="169" y="144"/>
                  </a:moveTo>
                  <a:cubicBezTo>
                    <a:pt x="169" y="144"/>
                    <a:pt x="169" y="144"/>
                    <a:pt x="169" y="144"/>
                  </a:cubicBezTo>
                  <a:close/>
                  <a:moveTo>
                    <a:pt x="176" y="154"/>
                  </a:moveTo>
                  <a:cubicBezTo>
                    <a:pt x="176" y="154"/>
                    <a:pt x="176" y="154"/>
                    <a:pt x="176" y="154"/>
                  </a:cubicBezTo>
                  <a:cubicBezTo>
                    <a:pt x="176" y="154"/>
                    <a:pt x="176" y="154"/>
                    <a:pt x="176" y="154"/>
                  </a:cubicBezTo>
                  <a:moveTo>
                    <a:pt x="171" y="143"/>
                  </a:moveTo>
                  <a:cubicBezTo>
                    <a:pt x="171" y="143"/>
                    <a:pt x="171" y="143"/>
                    <a:pt x="171" y="143"/>
                  </a:cubicBezTo>
                  <a:cubicBezTo>
                    <a:pt x="171" y="143"/>
                    <a:pt x="171" y="143"/>
                    <a:pt x="171" y="143"/>
                  </a:cubicBezTo>
                  <a:moveTo>
                    <a:pt x="172" y="142"/>
                  </a:moveTo>
                  <a:cubicBezTo>
                    <a:pt x="172" y="142"/>
                    <a:pt x="172" y="142"/>
                    <a:pt x="173" y="141"/>
                  </a:cubicBezTo>
                  <a:cubicBezTo>
                    <a:pt x="172" y="142"/>
                    <a:pt x="172" y="142"/>
                    <a:pt x="172" y="142"/>
                  </a:cubicBezTo>
                  <a:moveTo>
                    <a:pt x="173" y="141"/>
                  </a:moveTo>
                  <a:cubicBezTo>
                    <a:pt x="173" y="141"/>
                    <a:pt x="173" y="141"/>
                    <a:pt x="173" y="140"/>
                  </a:cubicBezTo>
                  <a:cubicBezTo>
                    <a:pt x="173" y="141"/>
                    <a:pt x="173" y="141"/>
                    <a:pt x="173" y="141"/>
                  </a:cubicBezTo>
                  <a:moveTo>
                    <a:pt x="182" y="208"/>
                  </a:moveTo>
                  <a:cubicBezTo>
                    <a:pt x="180" y="207"/>
                    <a:pt x="179" y="205"/>
                    <a:pt x="180" y="203"/>
                  </a:cubicBezTo>
                  <a:cubicBezTo>
                    <a:pt x="180" y="203"/>
                    <a:pt x="180" y="203"/>
                    <a:pt x="180" y="203"/>
                  </a:cubicBezTo>
                  <a:cubicBezTo>
                    <a:pt x="180" y="205"/>
                    <a:pt x="180" y="207"/>
                    <a:pt x="182" y="208"/>
                  </a:cubicBezTo>
                  <a:moveTo>
                    <a:pt x="171" y="125"/>
                  </a:moveTo>
                  <a:cubicBezTo>
                    <a:pt x="171" y="126"/>
                    <a:pt x="171" y="126"/>
                    <a:pt x="171" y="126"/>
                  </a:cubicBezTo>
                  <a:cubicBezTo>
                    <a:pt x="171" y="126"/>
                    <a:pt x="171" y="126"/>
                    <a:pt x="171" y="125"/>
                  </a:cubicBezTo>
                  <a:moveTo>
                    <a:pt x="171" y="129"/>
                  </a:moveTo>
                  <a:cubicBezTo>
                    <a:pt x="170" y="131"/>
                    <a:pt x="170" y="133"/>
                    <a:pt x="170" y="134"/>
                  </a:cubicBezTo>
                  <a:cubicBezTo>
                    <a:pt x="170" y="134"/>
                    <a:pt x="170" y="134"/>
                    <a:pt x="170" y="133"/>
                  </a:cubicBezTo>
                  <a:cubicBezTo>
                    <a:pt x="170" y="132"/>
                    <a:pt x="170" y="130"/>
                    <a:pt x="171" y="129"/>
                  </a:cubicBezTo>
                  <a:moveTo>
                    <a:pt x="171" y="126"/>
                  </a:moveTo>
                  <a:cubicBezTo>
                    <a:pt x="171" y="127"/>
                    <a:pt x="171" y="127"/>
                    <a:pt x="171" y="127"/>
                  </a:cubicBezTo>
                  <a:cubicBezTo>
                    <a:pt x="171" y="127"/>
                    <a:pt x="171" y="127"/>
                    <a:pt x="171" y="126"/>
                  </a:cubicBezTo>
                  <a:moveTo>
                    <a:pt x="171" y="127"/>
                  </a:moveTo>
                  <a:cubicBezTo>
                    <a:pt x="171" y="128"/>
                    <a:pt x="171" y="128"/>
                    <a:pt x="171" y="128"/>
                  </a:cubicBezTo>
                  <a:cubicBezTo>
                    <a:pt x="171" y="128"/>
                    <a:pt x="171" y="128"/>
                    <a:pt x="171" y="127"/>
                  </a:cubicBezTo>
                  <a:moveTo>
                    <a:pt x="166" y="153"/>
                  </a:moveTo>
                  <a:cubicBezTo>
                    <a:pt x="166" y="153"/>
                    <a:pt x="166" y="153"/>
                    <a:pt x="166" y="153"/>
                  </a:cubicBezTo>
                  <a:close/>
                  <a:moveTo>
                    <a:pt x="219" y="189"/>
                  </a:moveTo>
                  <a:cubicBezTo>
                    <a:pt x="219" y="188"/>
                    <a:pt x="218" y="188"/>
                    <a:pt x="217" y="188"/>
                  </a:cubicBezTo>
                  <a:cubicBezTo>
                    <a:pt x="218" y="188"/>
                    <a:pt x="220" y="189"/>
                    <a:pt x="221" y="189"/>
                  </a:cubicBezTo>
                  <a:cubicBezTo>
                    <a:pt x="220" y="189"/>
                    <a:pt x="220" y="189"/>
                    <a:pt x="219" y="189"/>
                  </a:cubicBezTo>
                  <a:moveTo>
                    <a:pt x="313" y="245"/>
                  </a:moveTo>
                  <a:cubicBezTo>
                    <a:pt x="312" y="245"/>
                    <a:pt x="312" y="245"/>
                    <a:pt x="312" y="245"/>
                  </a:cubicBezTo>
                  <a:cubicBezTo>
                    <a:pt x="312" y="245"/>
                    <a:pt x="312" y="245"/>
                    <a:pt x="313" y="245"/>
                  </a:cubicBezTo>
                  <a:moveTo>
                    <a:pt x="314" y="245"/>
                  </a:moveTo>
                  <a:cubicBezTo>
                    <a:pt x="314" y="245"/>
                    <a:pt x="313" y="245"/>
                    <a:pt x="313" y="245"/>
                  </a:cubicBezTo>
                  <a:cubicBezTo>
                    <a:pt x="313" y="245"/>
                    <a:pt x="314" y="245"/>
                    <a:pt x="314" y="245"/>
                  </a:cubicBezTo>
                  <a:moveTo>
                    <a:pt x="315" y="246"/>
                  </a:moveTo>
                  <a:cubicBezTo>
                    <a:pt x="316" y="246"/>
                    <a:pt x="316" y="247"/>
                    <a:pt x="316" y="247"/>
                  </a:cubicBezTo>
                  <a:cubicBezTo>
                    <a:pt x="316" y="247"/>
                    <a:pt x="316" y="246"/>
                    <a:pt x="315" y="246"/>
                  </a:cubicBezTo>
                  <a:moveTo>
                    <a:pt x="314" y="246"/>
                  </a:moveTo>
                  <a:cubicBezTo>
                    <a:pt x="314" y="246"/>
                    <a:pt x="315" y="246"/>
                    <a:pt x="315" y="246"/>
                  </a:cubicBezTo>
                  <a:cubicBezTo>
                    <a:pt x="315" y="246"/>
                    <a:pt x="314" y="246"/>
                    <a:pt x="314" y="246"/>
                  </a:cubicBezTo>
                  <a:moveTo>
                    <a:pt x="327" y="268"/>
                  </a:moveTo>
                  <a:cubicBezTo>
                    <a:pt x="327" y="268"/>
                    <a:pt x="327" y="268"/>
                    <a:pt x="327" y="268"/>
                  </a:cubicBezTo>
                  <a:cubicBezTo>
                    <a:pt x="327" y="268"/>
                    <a:pt x="327" y="268"/>
                    <a:pt x="327" y="268"/>
                  </a:cubicBezTo>
                  <a:cubicBezTo>
                    <a:pt x="327" y="268"/>
                    <a:pt x="327" y="268"/>
                    <a:pt x="327" y="268"/>
                  </a:cubicBezTo>
                  <a:moveTo>
                    <a:pt x="330" y="267"/>
                  </a:moveTo>
                  <a:cubicBezTo>
                    <a:pt x="330" y="267"/>
                    <a:pt x="330" y="267"/>
                    <a:pt x="331" y="267"/>
                  </a:cubicBezTo>
                  <a:cubicBezTo>
                    <a:pt x="331" y="267"/>
                    <a:pt x="331" y="267"/>
                    <a:pt x="331" y="267"/>
                  </a:cubicBezTo>
                  <a:cubicBezTo>
                    <a:pt x="331" y="267"/>
                    <a:pt x="332" y="267"/>
                    <a:pt x="332" y="267"/>
                  </a:cubicBezTo>
                  <a:cubicBezTo>
                    <a:pt x="331" y="267"/>
                    <a:pt x="330" y="267"/>
                    <a:pt x="330" y="267"/>
                  </a:cubicBezTo>
                  <a:moveTo>
                    <a:pt x="332" y="267"/>
                  </a:moveTo>
                  <a:cubicBezTo>
                    <a:pt x="332" y="267"/>
                    <a:pt x="332" y="267"/>
                    <a:pt x="332" y="267"/>
                  </a:cubicBezTo>
                  <a:cubicBezTo>
                    <a:pt x="333" y="267"/>
                    <a:pt x="333" y="267"/>
                    <a:pt x="333" y="267"/>
                  </a:cubicBezTo>
                  <a:cubicBezTo>
                    <a:pt x="333" y="267"/>
                    <a:pt x="333" y="267"/>
                    <a:pt x="332" y="267"/>
                  </a:cubicBezTo>
                  <a:moveTo>
                    <a:pt x="384" y="258"/>
                  </a:moveTo>
                  <a:cubicBezTo>
                    <a:pt x="384" y="258"/>
                    <a:pt x="384" y="258"/>
                    <a:pt x="384" y="258"/>
                  </a:cubicBezTo>
                  <a:cubicBezTo>
                    <a:pt x="384" y="258"/>
                    <a:pt x="384" y="258"/>
                    <a:pt x="384" y="258"/>
                  </a:cubicBezTo>
                  <a:moveTo>
                    <a:pt x="384" y="259"/>
                  </a:moveTo>
                  <a:cubicBezTo>
                    <a:pt x="384" y="259"/>
                    <a:pt x="384" y="259"/>
                    <a:pt x="384" y="259"/>
                  </a:cubicBezTo>
                  <a:cubicBezTo>
                    <a:pt x="384" y="259"/>
                    <a:pt x="384" y="259"/>
                    <a:pt x="384" y="259"/>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59" name="Freeform 52"/>
            <p:cNvSpPr>
              <a:spLocks/>
            </p:cNvSpPr>
            <p:nvPr userDrawn="1"/>
          </p:nvSpPr>
          <p:spPr bwMode="auto">
            <a:xfrm>
              <a:off x="19416713" y="3192463"/>
              <a:ext cx="36513" cy="58738"/>
            </a:xfrm>
            <a:custGeom>
              <a:avLst/>
              <a:gdLst>
                <a:gd name="T0" fmla="*/ 9 w 13"/>
                <a:gd name="T1" fmla="*/ 20 h 21"/>
                <a:gd name="T2" fmla="*/ 11 w 13"/>
                <a:gd name="T3" fmla="*/ 0 h 21"/>
                <a:gd name="T4" fmla="*/ 4 w 13"/>
                <a:gd name="T5" fmla="*/ 6 h 21"/>
                <a:gd name="T6" fmla="*/ 9 w 13"/>
                <a:gd name="T7" fmla="*/ 20 h 21"/>
              </a:gdLst>
              <a:ahLst/>
              <a:cxnLst>
                <a:cxn ang="0">
                  <a:pos x="T0" y="T1"/>
                </a:cxn>
                <a:cxn ang="0">
                  <a:pos x="T2" y="T3"/>
                </a:cxn>
                <a:cxn ang="0">
                  <a:pos x="T4" y="T5"/>
                </a:cxn>
                <a:cxn ang="0">
                  <a:pos x="T6" y="T7"/>
                </a:cxn>
              </a:cxnLst>
              <a:rect l="0" t="0" r="r" b="b"/>
              <a:pathLst>
                <a:path w="13" h="21">
                  <a:moveTo>
                    <a:pt x="9" y="20"/>
                  </a:moveTo>
                  <a:cubicBezTo>
                    <a:pt x="13" y="20"/>
                    <a:pt x="13" y="0"/>
                    <a:pt x="11" y="0"/>
                  </a:cubicBezTo>
                  <a:cubicBezTo>
                    <a:pt x="9" y="0"/>
                    <a:pt x="9" y="3"/>
                    <a:pt x="4" y="6"/>
                  </a:cubicBezTo>
                  <a:cubicBezTo>
                    <a:pt x="0" y="9"/>
                    <a:pt x="4" y="21"/>
                    <a:pt x="9" y="20"/>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60" name="Freeform 53"/>
            <p:cNvSpPr>
              <a:spLocks/>
            </p:cNvSpPr>
            <p:nvPr userDrawn="1"/>
          </p:nvSpPr>
          <p:spPr bwMode="auto">
            <a:xfrm>
              <a:off x="19234150" y="3295650"/>
              <a:ext cx="33338" cy="33338"/>
            </a:xfrm>
            <a:custGeom>
              <a:avLst/>
              <a:gdLst>
                <a:gd name="T0" fmla="*/ 2 w 12"/>
                <a:gd name="T1" fmla="*/ 9 h 12"/>
                <a:gd name="T2" fmla="*/ 12 w 12"/>
                <a:gd name="T3" fmla="*/ 6 h 12"/>
                <a:gd name="T4" fmla="*/ 2 w 12"/>
                <a:gd name="T5" fmla="*/ 9 h 12"/>
              </a:gdLst>
              <a:ahLst/>
              <a:cxnLst>
                <a:cxn ang="0">
                  <a:pos x="T0" y="T1"/>
                </a:cxn>
                <a:cxn ang="0">
                  <a:pos x="T2" y="T3"/>
                </a:cxn>
                <a:cxn ang="0">
                  <a:pos x="T4" y="T5"/>
                </a:cxn>
              </a:cxnLst>
              <a:rect l="0" t="0" r="r" b="b"/>
              <a:pathLst>
                <a:path w="12" h="12">
                  <a:moveTo>
                    <a:pt x="2" y="9"/>
                  </a:moveTo>
                  <a:cubicBezTo>
                    <a:pt x="7" y="12"/>
                    <a:pt x="12" y="11"/>
                    <a:pt x="12" y="6"/>
                  </a:cubicBezTo>
                  <a:cubicBezTo>
                    <a:pt x="11" y="0"/>
                    <a:pt x="0" y="7"/>
                    <a:pt x="2" y="9"/>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61" name="Freeform 54"/>
            <p:cNvSpPr>
              <a:spLocks/>
            </p:cNvSpPr>
            <p:nvPr userDrawn="1"/>
          </p:nvSpPr>
          <p:spPr bwMode="auto">
            <a:xfrm>
              <a:off x="19535775" y="3359150"/>
              <a:ext cx="88900" cy="55563"/>
            </a:xfrm>
            <a:custGeom>
              <a:avLst/>
              <a:gdLst>
                <a:gd name="T0" fmla="*/ 23 w 32"/>
                <a:gd name="T1" fmla="*/ 2 h 20"/>
                <a:gd name="T2" fmla="*/ 10 w 32"/>
                <a:gd name="T3" fmla="*/ 2 h 20"/>
                <a:gd name="T4" fmla="*/ 1 w 32"/>
                <a:gd name="T5" fmla="*/ 7 h 20"/>
                <a:gd name="T6" fmla="*/ 12 w 32"/>
                <a:gd name="T7" fmla="*/ 13 h 20"/>
                <a:gd name="T8" fmla="*/ 24 w 32"/>
                <a:gd name="T9" fmla="*/ 20 h 20"/>
                <a:gd name="T10" fmla="*/ 27 w 32"/>
                <a:gd name="T11" fmla="*/ 13 h 20"/>
                <a:gd name="T12" fmla="*/ 32 w 32"/>
                <a:gd name="T13" fmla="*/ 3 h 20"/>
                <a:gd name="T14" fmla="*/ 23 w 32"/>
                <a:gd name="T15" fmla="*/ 2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20">
                  <a:moveTo>
                    <a:pt x="23" y="2"/>
                  </a:moveTo>
                  <a:cubicBezTo>
                    <a:pt x="17" y="4"/>
                    <a:pt x="14" y="4"/>
                    <a:pt x="10" y="2"/>
                  </a:cubicBezTo>
                  <a:cubicBezTo>
                    <a:pt x="6" y="0"/>
                    <a:pt x="0" y="4"/>
                    <a:pt x="1" y="7"/>
                  </a:cubicBezTo>
                  <a:cubicBezTo>
                    <a:pt x="2" y="8"/>
                    <a:pt x="4" y="11"/>
                    <a:pt x="12" y="13"/>
                  </a:cubicBezTo>
                  <a:cubicBezTo>
                    <a:pt x="20" y="15"/>
                    <a:pt x="21" y="20"/>
                    <a:pt x="24" y="20"/>
                  </a:cubicBezTo>
                  <a:cubicBezTo>
                    <a:pt x="28" y="20"/>
                    <a:pt x="28" y="17"/>
                    <a:pt x="27" y="13"/>
                  </a:cubicBezTo>
                  <a:cubicBezTo>
                    <a:pt x="26" y="9"/>
                    <a:pt x="31" y="4"/>
                    <a:pt x="32" y="3"/>
                  </a:cubicBezTo>
                  <a:cubicBezTo>
                    <a:pt x="32" y="2"/>
                    <a:pt x="30" y="1"/>
                    <a:pt x="23" y="2"/>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62" name="Freeform 55"/>
            <p:cNvSpPr>
              <a:spLocks/>
            </p:cNvSpPr>
            <p:nvPr userDrawn="1"/>
          </p:nvSpPr>
          <p:spPr bwMode="auto">
            <a:xfrm>
              <a:off x="19405600" y="3257550"/>
              <a:ext cx="55563" cy="90488"/>
            </a:xfrm>
            <a:custGeom>
              <a:avLst/>
              <a:gdLst>
                <a:gd name="T0" fmla="*/ 9 w 20"/>
                <a:gd name="T1" fmla="*/ 3 h 33"/>
                <a:gd name="T2" fmla="*/ 1 w 20"/>
                <a:gd name="T3" fmla="*/ 5 h 33"/>
                <a:gd name="T4" fmla="*/ 5 w 20"/>
                <a:gd name="T5" fmla="*/ 19 h 33"/>
                <a:gd name="T6" fmla="*/ 10 w 20"/>
                <a:gd name="T7" fmla="*/ 29 h 33"/>
                <a:gd name="T8" fmla="*/ 17 w 20"/>
                <a:gd name="T9" fmla="*/ 25 h 33"/>
                <a:gd name="T10" fmla="*/ 19 w 20"/>
                <a:gd name="T11" fmla="*/ 7 h 33"/>
                <a:gd name="T12" fmla="*/ 9 w 20"/>
                <a:gd name="T13" fmla="*/ 3 h 33"/>
              </a:gdLst>
              <a:ahLst/>
              <a:cxnLst>
                <a:cxn ang="0">
                  <a:pos x="T0" y="T1"/>
                </a:cxn>
                <a:cxn ang="0">
                  <a:pos x="T2" y="T3"/>
                </a:cxn>
                <a:cxn ang="0">
                  <a:pos x="T4" y="T5"/>
                </a:cxn>
                <a:cxn ang="0">
                  <a:pos x="T6" y="T7"/>
                </a:cxn>
                <a:cxn ang="0">
                  <a:pos x="T8" y="T9"/>
                </a:cxn>
                <a:cxn ang="0">
                  <a:pos x="T10" y="T11"/>
                </a:cxn>
                <a:cxn ang="0">
                  <a:pos x="T12" y="T13"/>
                </a:cxn>
              </a:cxnLst>
              <a:rect l="0" t="0" r="r" b="b"/>
              <a:pathLst>
                <a:path w="20" h="33">
                  <a:moveTo>
                    <a:pt x="9" y="3"/>
                  </a:moveTo>
                  <a:cubicBezTo>
                    <a:pt x="6" y="6"/>
                    <a:pt x="3" y="3"/>
                    <a:pt x="1" y="5"/>
                  </a:cubicBezTo>
                  <a:cubicBezTo>
                    <a:pt x="0" y="8"/>
                    <a:pt x="7" y="13"/>
                    <a:pt x="5" y="19"/>
                  </a:cubicBezTo>
                  <a:cubicBezTo>
                    <a:pt x="4" y="25"/>
                    <a:pt x="6" y="33"/>
                    <a:pt x="10" y="29"/>
                  </a:cubicBezTo>
                  <a:cubicBezTo>
                    <a:pt x="13" y="26"/>
                    <a:pt x="15" y="27"/>
                    <a:pt x="17" y="25"/>
                  </a:cubicBezTo>
                  <a:cubicBezTo>
                    <a:pt x="19" y="22"/>
                    <a:pt x="17" y="12"/>
                    <a:pt x="19" y="7"/>
                  </a:cubicBezTo>
                  <a:cubicBezTo>
                    <a:pt x="20" y="3"/>
                    <a:pt x="13" y="0"/>
                    <a:pt x="9" y="3"/>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63" name="Freeform 56"/>
            <p:cNvSpPr>
              <a:spLocks/>
            </p:cNvSpPr>
            <p:nvPr userDrawn="1"/>
          </p:nvSpPr>
          <p:spPr bwMode="auto">
            <a:xfrm>
              <a:off x="19843750" y="3446463"/>
              <a:ext cx="88900" cy="26988"/>
            </a:xfrm>
            <a:custGeom>
              <a:avLst/>
              <a:gdLst>
                <a:gd name="T0" fmla="*/ 26 w 32"/>
                <a:gd name="T1" fmla="*/ 5 h 10"/>
                <a:gd name="T2" fmla="*/ 9 w 32"/>
                <a:gd name="T3" fmla="*/ 3 h 10"/>
                <a:gd name="T4" fmla="*/ 2 w 32"/>
                <a:gd name="T5" fmla="*/ 6 h 10"/>
                <a:gd name="T6" fmla="*/ 18 w 32"/>
                <a:gd name="T7" fmla="*/ 10 h 10"/>
                <a:gd name="T8" fmla="*/ 32 w 32"/>
                <a:gd name="T9" fmla="*/ 5 h 10"/>
                <a:gd name="T10" fmla="*/ 26 w 32"/>
                <a:gd name="T11" fmla="*/ 5 h 10"/>
              </a:gdLst>
              <a:ahLst/>
              <a:cxnLst>
                <a:cxn ang="0">
                  <a:pos x="T0" y="T1"/>
                </a:cxn>
                <a:cxn ang="0">
                  <a:pos x="T2" y="T3"/>
                </a:cxn>
                <a:cxn ang="0">
                  <a:pos x="T4" y="T5"/>
                </a:cxn>
                <a:cxn ang="0">
                  <a:pos x="T6" y="T7"/>
                </a:cxn>
                <a:cxn ang="0">
                  <a:pos x="T8" y="T9"/>
                </a:cxn>
                <a:cxn ang="0">
                  <a:pos x="T10" y="T11"/>
                </a:cxn>
              </a:cxnLst>
              <a:rect l="0" t="0" r="r" b="b"/>
              <a:pathLst>
                <a:path w="32" h="10">
                  <a:moveTo>
                    <a:pt x="26" y="5"/>
                  </a:moveTo>
                  <a:cubicBezTo>
                    <a:pt x="23" y="3"/>
                    <a:pt x="12" y="6"/>
                    <a:pt x="9" y="3"/>
                  </a:cubicBezTo>
                  <a:cubicBezTo>
                    <a:pt x="6" y="0"/>
                    <a:pt x="0" y="5"/>
                    <a:pt x="2" y="6"/>
                  </a:cubicBezTo>
                  <a:cubicBezTo>
                    <a:pt x="6" y="6"/>
                    <a:pt x="12" y="10"/>
                    <a:pt x="18" y="10"/>
                  </a:cubicBezTo>
                  <a:cubicBezTo>
                    <a:pt x="24" y="10"/>
                    <a:pt x="32" y="7"/>
                    <a:pt x="32" y="5"/>
                  </a:cubicBezTo>
                  <a:cubicBezTo>
                    <a:pt x="32" y="4"/>
                    <a:pt x="28" y="6"/>
                    <a:pt x="26" y="5"/>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64" name="Freeform 57"/>
            <p:cNvSpPr>
              <a:spLocks/>
            </p:cNvSpPr>
            <p:nvPr userDrawn="1"/>
          </p:nvSpPr>
          <p:spPr bwMode="auto">
            <a:xfrm>
              <a:off x="18853150" y="2709863"/>
              <a:ext cx="152400" cy="161925"/>
            </a:xfrm>
            <a:custGeom>
              <a:avLst/>
              <a:gdLst>
                <a:gd name="T0" fmla="*/ 31 w 55"/>
                <a:gd name="T1" fmla="*/ 50 h 58"/>
                <a:gd name="T2" fmla="*/ 44 w 55"/>
                <a:gd name="T3" fmla="*/ 48 h 58"/>
                <a:gd name="T4" fmla="*/ 44 w 55"/>
                <a:gd name="T5" fmla="*/ 23 h 58"/>
                <a:gd name="T6" fmla="*/ 44 w 55"/>
                <a:gd name="T7" fmla="*/ 21 h 58"/>
                <a:gd name="T8" fmla="*/ 52 w 55"/>
                <a:gd name="T9" fmla="*/ 16 h 58"/>
                <a:gd name="T10" fmla="*/ 46 w 55"/>
                <a:gd name="T11" fmla="*/ 4 h 58"/>
                <a:gd name="T12" fmla="*/ 33 w 55"/>
                <a:gd name="T13" fmla="*/ 6 h 58"/>
                <a:gd name="T14" fmla="*/ 31 w 55"/>
                <a:gd name="T15" fmla="*/ 6 h 58"/>
                <a:gd name="T16" fmla="*/ 20 w 55"/>
                <a:gd name="T17" fmla="*/ 8 h 58"/>
                <a:gd name="T18" fmla="*/ 26 w 55"/>
                <a:gd name="T19" fmla="*/ 13 h 58"/>
                <a:gd name="T20" fmla="*/ 17 w 55"/>
                <a:gd name="T21" fmla="*/ 18 h 58"/>
                <a:gd name="T22" fmla="*/ 5 w 55"/>
                <a:gd name="T23" fmla="*/ 18 h 58"/>
                <a:gd name="T24" fmla="*/ 7 w 55"/>
                <a:gd name="T25" fmla="*/ 26 h 58"/>
                <a:gd name="T26" fmla="*/ 12 w 55"/>
                <a:gd name="T27" fmla="*/ 34 h 58"/>
                <a:gd name="T28" fmla="*/ 9 w 55"/>
                <a:gd name="T29" fmla="*/ 43 h 58"/>
                <a:gd name="T30" fmla="*/ 2 w 55"/>
                <a:gd name="T31" fmla="*/ 50 h 58"/>
                <a:gd name="T32" fmla="*/ 12 w 55"/>
                <a:gd name="T33" fmla="*/ 58 h 58"/>
                <a:gd name="T34" fmla="*/ 31 w 55"/>
                <a:gd name="T35" fmla="*/ 5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5" h="58">
                  <a:moveTo>
                    <a:pt x="31" y="50"/>
                  </a:moveTo>
                  <a:cubicBezTo>
                    <a:pt x="36" y="45"/>
                    <a:pt x="39" y="50"/>
                    <a:pt x="44" y="48"/>
                  </a:cubicBezTo>
                  <a:cubicBezTo>
                    <a:pt x="49" y="45"/>
                    <a:pt x="46" y="27"/>
                    <a:pt x="44" y="23"/>
                  </a:cubicBezTo>
                  <a:cubicBezTo>
                    <a:pt x="43" y="22"/>
                    <a:pt x="44" y="22"/>
                    <a:pt x="44" y="21"/>
                  </a:cubicBezTo>
                  <a:cubicBezTo>
                    <a:pt x="44" y="19"/>
                    <a:pt x="49" y="19"/>
                    <a:pt x="52" y="16"/>
                  </a:cubicBezTo>
                  <a:cubicBezTo>
                    <a:pt x="55" y="13"/>
                    <a:pt x="50" y="8"/>
                    <a:pt x="46" y="4"/>
                  </a:cubicBezTo>
                  <a:cubicBezTo>
                    <a:pt x="42" y="0"/>
                    <a:pt x="37" y="6"/>
                    <a:pt x="33" y="6"/>
                  </a:cubicBezTo>
                  <a:cubicBezTo>
                    <a:pt x="32" y="6"/>
                    <a:pt x="32" y="6"/>
                    <a:pt x="31" y="6"/>
                  </a:cubicBezTo>
                  <a:cubicBezTo>
                    <a:pt x="27" y="4"/>
                    <a:pt x="21" y="4"/>
                    <a:pt x="20" y="8"/>
                  </a:cubicBezTo>
                  <a:cubicBezTo>
                    <a:pt x="20" y="12"/>
                    <a:pt x="25" y="11"/>
                    <a:pt x="26" y="13"/>
                  </a:cubicBezTo>
                  <a:cubicBezTo>
                    <a:pt x="26" y="16"/>
                    <a:pt x="20" y="15"/>
                    <a:pt x="17" y="18"/>
                  </a:cubicBezTo>
                  <a:cubicBezTo>
                    <a:pt x="13" y="20"/>
                    <a:pt x="9" y="16"/>
                    <a:pt x="5" y="18"/>
                  </a:cubicBezTo>
                  <a:cubicBezTo>
                    <a:pt x="2" y="20"/>
                    <a:pt x="10" y="22"/>
                    <a:pt x="7" y="26"/>
                  </a:cubicBezTo>
                  <a:cubicBezTo>
                    <a:pt x="4" y="30"/>
                    <a:pt x="7" y="30"/>
                    <a:pt x="12" y="34"/>
                  </a:cubicBezTo>
                  <a:cubicBezTo>
                    <a:pt x="16" y="37"/>
                    <a:pt x="9" y="38"/>
                    <a:pt x="9" y="43"/>
                  </a:cubicBezTo>
                  <a:cubicBezTo>
                    <a:pt x="9" y="47"/>
                    <a:pt x="3" y="47"/>
                    <a:pt x="2" y="50"/>
                  </a:cubicBezTo>
                  <a:cubicBezTo>
                    <a:pt x="0" y="52"/>
                    <a:pt x="7" y="58"/>
                    <a:pt x="12" y="58"/>
                  </a:cubicBezTo>
                  <a:cubicBezTo>
                    <a:pt x="16" y="58"/>
                    <a:pt x="25" y="56"/>
                    <a:pt x="31" y="50"/>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65" name="Freeform 58"/>
            <p:cNvSpPr>
              <a:spLocks/>
            </p:cNvSpPr>
            <p:nvPr userDrawn="1"/>
          </p:nvSpPr>
          <p:spPr bwMode="auto">
            <a:xfrm>
              <a:off x="19119850" y="2479675"/>
              <a:ext cx="22225" cy="39688"/>
            </a:xfrm>
            <a:custGeom>
              <a:avLst/>
              <a:gdLst>
                <a:gd name="T0" fmla="*/ 2 w 8"/>
                <a:gd name="T1" fmla="*/ 13 h 14"/>
                <a:gd name="T2" fmla="*/ 4 w 8"/>
                <a:gd name="T3" fmla="*/ 1 h 14"/>
                <a:gd name="T4" fmla="*/ 2 w 8"/>
                <a:gd name="T5" fmla="*/ 13 h 14"/>
              </a:gdLst>
              <a:ahLst/>
              <a:cxnLst>
                <a:cxn ang="0">
                  <a:pos x="T0" y="T1"/>
                </a:cxn>
                <a:cxn ang="0">
                  <a:pos x="T2" y="T3"/>
                </a:cxn>
                <a:cxn ang="0">
                  <a:pos x="T4" y="T5"/>
                </a:cxn>
              </a:cxnLst>
              <a:rect l="0" t="0" r="r" b="b"/>
              <a:pathLst>
                <a:path w="8" h="14">
                  <a:moveTo>
                    <a:pt x="2" y="13"/>
                  </a:moveTo>
                  <a:cubicBezTo>
                    <a:pt x="5" y="10"/>
                    <a:pt x="8" y="0"/>
                    <a:pt x="4" y="1"/>
                  </a:cubicBezTo>
                  <a:cubicBezTo>
                    <a:pt x="0" y="2"/>
                    <a:pt x="1" y="14"/>
                    <a:pt x="2" y="13"/>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66" name="Freeform 59"/>
            <p:cNvSpPr>
              <a:spLocks/>
            </p:cNvSpPr>
            <p:nvPr userDrawn="1"/>
          </p:nvSpPr>
          <p:spPr bwMode="auto">
            <a:xfrm>
              <a:off x="18961100" y="2557463"/>
              <a:ext cx="261938" cy="377825"/>
            </a:xfrm>
            <a:custGeom>
              <a:avLst/>
              <a:gdLst>
                <a:gd name="T0" fmla="*/ 3 w 94"/>
                <a:gd name="T1" fmla="*/ 24 h 136"/>
                <a:gd name="T2" fmla="*/ 11 w 94"/>
                <a:gd name="T3" fmla="*/ 30 h 136"/>
                <a:gd name="T4" fmla="*/ 7 w 94"/>
                <a:gd name="T5" fmla="*/ 38 h 136"/>
                <a:gd name="T6" fmla="*/ 12 w 94"/>
                <a:gd name="T7" fmla="*/ 44 h 136"/>
                <a:gd name="T8" fmla="*/ 3 w 94"/>
                <a:gd name="T9" fmla="*/ 50 h 136"/>
                <a:gd name="T10" fmla="*/ 11 w 94"/>
                <a:gd name="T11" fmla="*/ 48 h 136"/>
                <a:gd name="T12" fmla="*/ 15 w 94"/>
                <a:gd name="T13" fmla="*/ 54 h 136"/>
                <a:gd name="T14" fmla="*/ 22 w 94"/>
                <a:gd name="T15" fmla="*/ 46 h 136"/>
                <a:gd name="T16" fmla="*/ 22 w 94"/>
                <a:gd name="T17" fmla="*/ 53 h 136"/>
                <a:gd name="T18" fmla="*/ 19 w 94"/>
                <a:gd name="T19" fmla="*/ 64 h 136"/>
                <a:gd name="T20" fmla="*/ 34 w 94"/>
                <a:gd name="T21" fmla="*/ 63 h 136"/>
                <a:gd name="T22" fmla="*/ 37 w 94"/>
                <a:gd name="T23" fmla="*/ 66 h 136"/>
                <a:gd name="T24" fmla="*/ 38 w 94"/>
                <a:gd name="T25" fmla="*/ 72 h 136"/>
                <a:gd name="T26" fmla="*/ 41 w 94"/>
                <a:gd name="T27" fmla="*/ 76 h 136"/>
                <a:gd name="T28" fmla="*/ 40 w 94"/>
                <a:gd name="T29" fmla="*/ 86 h 136"/>
                <a:gd name="T30" fmla="*/ 29 w 94"/>
                <a:gd name="T31" fmla="*/ 86 h 136"/>
                <a:gd name="T32" fmla="*/ 26 w 94"/>
                <a:gd name="T33" fmla="*/ 88 h 136"/>
                <a:gd name="T34" fmla="*/ 23 w 94"/>
                <a:gd name="T35" fmla="*/ 95 h 136"/>
                <a:gd name="T36" fmla="*/ 29 w 94"/>
                <a:gd name="T37" fmla="*/ 99 h 136"/>
                <a:gd name="T38" fmla="*/ 19 w 94"/>
                <a:gd name="T39" fmla="*/ 106 h 136"/>
                <a:gd name="T40" fmla="*/ 23 w 94"/>
                <a:gd name="T41" fmla="*/ 111 h 136"/>
                <a:gd name="T42" fmla="*/ 29 w 94"/>
                <a:gd name="T43" fmla="*/ 112 h 136"/>
                <a:gd name="T44" fmla="*/ 41 w 94"/>
                <a:gd name="T45" fmla="*/ 114 h 136"/>
                <a:gd name="T46" fmla="*/ 42 w 94"/>
                <a:gd name="T47" fmla="*/ 116 h 136"/>
                <a:gd name="T48" fmla="*/ 30 w 94"/>
                <a:gd name="T49" fmla="*/ 118 h 136"/>
                <a:gd name="T50" fmla="*/ 16 w 94"/>
                <a:gd name="T51" fmla="*/ 135 h 136"/>
                <a:gd name="T52" fmla="*/ 24 w 94"/>
                <a:gd name="T53" fmla="*/ 130 h 136"/>
                <a:gd name="T54" fmla="*/ 32 w 94"/>
                <a:gd name="T55" fmla="*/ 132 h 136"/>
                <a:gd name="T56" fmla="*/ 37 w 94"/>
                <a:gd name="T57" fmla="*/ 127 h 136"/>
                <a:gd name="T58" fmla="*/ 44 w 94"/>
                <a:gd name="T59" fmla="*/ 126 h 136"/>
                <a:gd name="T60" fmla="*/ 53 w 94"/>
                <a:gd name="T61" fmla="*/ 123 h 136"/>
                <a:gd name="T62" fmla="*/ 61 w 94"/>
                <a:gd name="T63" fmla="*/ 126 h 136"/>
                <a:gd name="T64" fmla="*/ 73 w 94"/>
                <a:gd name="T65" fmla="*/ 123 h 136"/>
                <a:gd name="T66" fmla="*/ 88 w 94"/>
                <a:gd name="T67" fmla="*/ 117 h 136"/>
                <a:gd name="T68" fmla="*/ 84 w 94"/>
                <a:gd name="T69" fmla="*/ 115 h 136"/>
                <a:gd name="T70" fmla="*/ 84 w 94"/>
                <a:gd name="T71" fmla="*/ 109 h 136"/>
                <a:gd name="T72" fmla="*/ 93 w 94"/>
                <a:gd name="T73" fmla="*/ 98 h 136"/>
                <a:gd name="T74" fmla="*/ 82 w 94"/>
                <a:gd name="T75" fmla="*/ 93 h 136"/>
                <a:gd name="T76" fmla="*/ 77 w 94"/>
                <a:gd name="T77" fmla="*/ 92 h 136"/>
                <a:gd name="T78" fmla="*/ 77 w 94"/>
                <a:gd name="T79" fmla="*/ 86 h 136"/>
                <a:gd name="T80" fmla="*/ 73 w 94"/>
                <a:gd name="T81" fmla="*/ 81 h 136"/>
                <a:gd name="T82" fmla="*/ 65 w 94"/>
                <a:gd name="T83" fmla="*/ 68 h 136"/>
                <a:gd name="T84" fmla="*/ 58 w 94"/>
                <a:gd name="T85" fmla="*/ 55 h 136"/>
                <a:gd name="T86" fmla="*/ 51 w 94"/>
                <a:gd name="T87" fmla="*/ 49 h 136"/>
                <a:gd name="T88" fmla="*/ 41 w 94"/>
                <a:gd name="T89" fmla="*/ 48 h 136"/>
                <a:gd name="T90" fmla="*/ 45 w 94"/>
                <a:gd name="T91" fmla="*/ 41 h 136"/>
                <a:gd name="T92" fmla="*/ 53 w 94"/>
                <a:gd name="T93" fmla="*/ 22 h 136"/>
                <a:gd name="T94" fmla="*/ 34 w 94"/>
                <a:gd name="T95" fmla="*/ 21 h 136"/>
                <a:gd name="T96" fmla="*/ 30 w 94"/>
                <a:gd name="T97" fmla="*/ 18 h 136"/>
                <a:gd name="T98" fmla="*/ 38 w 94"/>
                <a:gd name="T99" fmla="*/ 9 h 136"/>
                <a:gd name="T100" fmla="*/ 40 w 94"/>
                <a:gd name="T101" fmla="*/ 3 h 136"/>
                <a:gd name="T102" fmla="*/ 35 w 94"/>
                <a:gd name="T103" fmla="*/ 7 h 136"/>
                <a:gd name="T104" fmla="*/ 23 w 94"/>
                <a:gd name="T105" fmla="*/ 7 h 136"/>
                <a:gd name="T106" fmla="*/ 17 w 94"/>
                <a:gd name="T107" fmla="*/ 16 h 136"/>
                <a:gd name="T108" fmla="*/ 12 w 94"/>
                <a:gd name="T109" fmla="*/ 23 h 136"/>
                <a:gd name="T110" fmla="*/ 9 w 94"/>
                <a:gd name="T111" fmla="*/ 26 h 136"/>
                <a:gd name="T112" fmla="*/ 3 w 94"/>
                <a:gd name="T113" fmla="*/ 24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4" h="136">
                  <a:moveTo>
                    <a:pt x="3" y="24"/>
                  </a:moveTo>
                  <a:cubicBezTo>
                    <a:pt x="0" y="26"/>
                    <a:pt x="6" y="30"/>
                    <a:pt x="11" y="30"/>
                  </a:cubicBezTo>
                  <a:cubicBezTo>
                    <a:pt x="15" y="31"/>
                    <a:pt x="7" y="34"/>
                    <a:pt x="7" y="38"/>
                  </a:cubicBezTo>
                  <a:cubicBezTo>
                    <a:pt x="6" y="42"/>
                    <a:pt x="12" y="41"/>
                    <a:pt x="12" y="44"/>
                  </a:cubicBezTo>
                  <a:cubicBezTo>
                    <a:pt x="13" y="47"/>
                    <a:pt x="3" y="47"/>
                    <a:pt x="3" y="50"/>
                  </a:cubicBezTo>
                  <a:cubicBezTo>
                    <a:pt x="3" y="53"/>
                    <a:pt x="9" y="49"/>
                    <a:pt x="11" y="48"/>
                  </a:cubicBezTo>
                  <a:cubicBezTo>
                    <a:pt x="13" y="46"/>
                    <a:pt x="10" y="55"/>
                    <a:pt x="15" y="54"/>
                  </a:cubicBezTo>
                  <a:cubicBezTo>
                    <a:pt x="21" y="53"/>
                    <a:pt x="20" y="45"/>
                    <a:pt x="22" y="46"/>
                  </a:cubicBezTo>
                  <a:cubicBezTo>
                    <a:pt x="24" y="46"/>
                    <a:pt x="21" y="50"/>
                    <a:pt x="22" y="53"/>
                  </a:cubicBezTo>
                  <a:cubicBezTo>
                    <a:pt x="24" y="57"/>
                    <a:pt x="18" y="62"/>
                    <a:pt x="19" y="64"/>
                  </a:cubicBezTo>
                  <a:cubicBezTo>
                    <a:pt x="19" y="66"/>
                    <a:pt x="30" y="66"/>
                    <a:pt x="34" y="63"/>
                  </a:cubicBezTo>
                  <a:cubicBezTo>
                    <a:pt x="38" y="59"/>
                    <a:pt x="39" y="63"/>
                    <a:pt x="37" y="66"/>
                  </a:cubicBezTo>
                  <a:cubicBezTo>
                    <a:pt x="34" y="69"/>
                    <a:pt x="35" y="71"/>
                    <a:pt x="38" y="72"/>
                  </a:cubicBezTo>
                  <a:cubicBezTo>
                    <a:pt x="42" y="73"/>
                    <a:pt x="43" y="74"/>
                    <a:pt x="41" y="76"/>
                  </a:cubicBezTo>
                  <a:cubicBezTo>
                    <a:pt x="40" y="79"/>
                    <a:pt x="41" y="84"/>
                    <a:pt x="40" y="86"/>
                  </a:cubicBezTo>
                  <a:cubicBezTo>
                    <a:pt x="40" y="88"/>
                    <a:pt x="30" y="88"/>
                    <a:pt x="29" y="86"/>
                  </a:cubicBezTo>
                  <a:cubicBezTo>
                    <a:pt x="29" y="85"/>
                    <a:pt x="25" y="86"/>
                    <a:pt x="26" y="88"/>
                  </a:cubicBezTo>
                  <a:cubicBezTo>
                    <a:pt x="27" y="90"/>
                    <a:pt x="23" y="93"/>
                    <a:pt x="23" y="95"/>
                  </a:cubicBezTo>
                  <a:cubicBezTo>
                    <a:pt x="23" y="97"/>
                    <a:pt x="29" y="96"/>
                    <a:pt x="29" y="99"/>
                  </a:cubicBezTo>
                  <a:cubicBezTo>
                    <a:pt x="29" y="101"/>
                    <a:pt x="25" y="104"/>
                    <a:pt x="19" y="106"/>
                  </a:cubicBezTo>
                  <a:cubicBezTo>
                    <a:pt x="13" y="108"/>
                    <a:pt x="20" y="113"/>
                    <a:pt x="23" y="111"/>
                  </a:cubicBezTo>
                  <a:cubicBezTo>
                    <a:pt x="26" y="108"/>
                    <a:pt x="25" y="112"/>
                    <a:pt x="29" y="112"/>
                  </a:cubicBezTo>
                  <a:cubicBezTo>
                    <a:pt x="34" y="112"/>
                    <a:pt x="36" y="115"/>
                    <a:pt x="41" y="114"/>
                  </a:cubicBezTo>
                  <a:cubicBezTo>
                    <a:pt x="45" y="112"/>
                    <a:pt x="45" y="114"/>
                    <a:pt x="42" y="116"/>
                  </a:cubicBezTo>
                  <a:cubicBezTo>
                    <a:pt x="38" y="119"/>
                    <a:pt x="33" y="116"/>
                    <a:pt x="30" y="118"/>
                  </a:cubicBezTo>
                  <a:cubicBezTo>
                    <a:pt x="27" y="120"/>
                    <a:pt x="14" y="132"/>
                    <a:pt x="16" y="135"/>
                  </a:cubicBezTo>
                  <a:cubicBezTo>
                    <a:pt x="18" y="136"/>
                    <a:pt x="20" y="132"/>
                    <a:pt x="24" y="130"/>
                  </a:cubicBezTo>
                  <a:cubicBezTo>
                    <a:pt x="29" y="128"/>
                    <a:pt x="29" y="131"/>
                    <a:pt x="32" y="132"/>
                  </a:cubicBezTo>
                  <a:cubicBezTo>
                    <a:pt x="35" y="132"/>
                    <a:pt x="35" y="126"/>
                    <a:pt x="37" y="127"/>
                  </a:cubicBezTo>
                  <a:cubicBezTo>
                    <a:pt x="39" y="127"/>
                    <a:pt x="41" y="125"/>
                    <a:pt x="44" y="126"/>
                  </a:cubicBezTo>
                  <a:cubicBezTo>
                    <a:pt x="48" y="126"/>
                    <a:pt x="51" y="125"/>
                    <a:pt x="53" y="123"/>
                  </a:cubicBezTo>
                  <a:cubicBezTo>
                    <a:pt x="55" y="122"/>
                    <a:pt x="60" y="127"/>
                    <a:pt x="61" y="126"/>
                  </a:cubicBezTo>
                  <a:cubicBezTo>
                    <a:pt x="63" y="124"/>
                    <a:pt x="70" y="123"/>
                    <a:pt x="73" y="123"/>
                  </a:cubicBezTo>
                  <a:cubicBezTo>
                    <a:pt x="77" y="123"/>
                    <a:pt x="86" y="119"/>
                    <a:pt x="88" y="117"/>
                  </a:cubicBezTo>
                  <a:cubicBezTo>
                    <a:pt x="91" y="115"/>
                    <a:pt x="87" y="114"/>
                    <a:pt x="84" y="115"/>
                  </a:cubicBezTo>
                  <a:cubicBezTo>
                    <a:pt x="80" y="115"/>
                    <a:pt x="81" y="112"/>
                    <a:pt x="84" y="109"/>
                  </a:cubicBezTo>
                  <a:cubicBezTo>
                    <a:pt x="88" y="105"/>
                    <a:pt x="93" y="103"/>
                    <a:pt x="93" y="98"/>
                  </a:cubicBezTo>
                  <a:cubicBezTo>
                    <a:pt x="94" y="94"/>
                    <a:pt x="83" y="90"/>
                    <a:pt x="82" y="93"/>
                  </a:cubicBezTo>
                  <a:cubicBezTo>
                    <a:pt x="81" y="95"/>
                    <a:pt x="79" y="95"/>
                    <a:pt x="77" y="92"/>
                  </a:cubicBezTo>
                  <a:cubicBezTo>
                    <a:pt x="75" y="89"/>
                    <a:pt x="78" y="87"/>
                    <a:pt x="77" y="86"/>
                  </a:cubicBezTo>
                  <a:cubicBezTo>
                    <a:pt x="75" y="86"/>
                    <a:pt x="73" y="82"/>
                    <a:pt x="73" y="81"/>
                  </a:cubicBezTo>
                  <a:cubicBezTo>
                    <a:pt x="74" y="79"/>
                    <a:pt x="71" y="69"/>
                    <a:pt x="65" y="68"/>
                  </a:cubicBezTo>
                  <a:cubicBezTo>
                    <a:pt x="60" y="66"/>
                    <a:pt x="59" y="59"/>
                    <a:pt x="58" y="55"/>
                  </a:cubicBezTo>
                  <a:cubicBezTo>
                    <a:pt x="57" y="51"/>
                    <a:pt x="54" y="53"/>
                    <a:pt x="51" y="49"/>
                  </a:cubicBezTo>
                  <a:cubicBezTo>
                    <a:pt x="48" y="46"/>
                    <a:pt x="44" y="48"/>
                    <a:pt x="41" y="48"/>
                  </a:cubicBezTo>
                  <a:cubicBezTo>
                    <a:pt x="39" y="48"/>
                    <a:pt x="41" y="43"/>
                    <a:pt x="45" y="41"/>
                  </a:cubicBezTo>
                  <a:cubicBezTo>
                    <a:pt x="49" y="38"/>
                    <a:pt x="53" y="25"/>
                    <a:pt x="53" y="22"/>
                  </a:cubicBezTo>
                  <a:cubicBezTo>
                    <a:pt x="53" y="19"/>
                    <a:pt x="37" y="20"/>
                    <a:pt x="34" y="21"/>
                  </a:cubicBezTo>
                  <a:cubicBezTo>
                    <a:pt x="30" y="23"/>
                    <a:pt x="27" y="19"/>
                    <a:pt x="30" y="18"/>
                  </a:cubicBezTo>
                  <a:cubicBezTo>
                    <a:pt x="33" y="17"/>
                    <a:pt x="38" y="11"/>
                    <a:pt x="38" y="9"/>
                  </a:cubicBezTo>
                  <a:cubicBezTo>
                    <a:pt x="38" y="7"/>
                    <a:pt x="42" y="5"/>
                    <a:pt x="40" y="3"/>
                  </a:cubicBezTo>
                  <a:cubicBezTo>
                    <a:pt x="37" y="0"/>
                    <a:pt x="37" y="5"/>
                    <a:pt x="35" y="7"/>
                  </a:cubicBezTo>
                  <a:cubicBezTo>
                    <a:pt x="33" y="8"/>
                    <a:pt x="28" y="8"/>
                    <a:pt x="23" y="7"/>
                  </a:cubicBezTo>
                  <a:cubicBezTo>
                    <a:pt x="18" y="6"/>
                    <a:pt x="17" y="13"/>
                    <a:pt x="17" y="16"/>
                  </a:cubicBezTo>
                  <a:cubicBezTo>
                    <a:pt x="17" y="19"/>
                    <a:pt x="11" y="21"/>
                    <a:pt x="12" y="23"/>
                  </a:cubicBezTo>
                  <a:cubicBezTo>
                    <a:pt x="13" y="26"/>
                    <a:pt x="11" y="28"/>
                    <a:pt x="9" y="26"/>
                  </a:cubicBezTo>
                  <a:cubicBezTo>
                    <a:pt x="8" y="25"/>
                    <a:pt x="6" y="21"/>
                    <a:pt x="3" y="24"/>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67" name="Freeform 60"/>
            <p:cNvSpPr>
              <a:spLocks/>
            </p:cNvSpPr>
            <p:nvPr userDrawn="1"/>
          </p:nvSpPr>
          <p:spPr bwMode="auto">
            <a:xfrm>
              <a:off x="18948400" y="2579688"/>
              <a:ext cx="34925" cy="30163"/>
            </a:xfrm>
            <a:custGeom>
              <a:avLst/>
              <a:gdLst>
                <a:gd name="T0" fmla="*/ 3 w 13"/>
                <a:gd name="T1" fmla="*/ 11 h 11"/>
                <a:gd name="T2" fmla="*/ 10 w 13"/>
                <a:gd name="T3" fmla="*/ 2 h 11"/>
                <a:gd name="T4" fmla="*/ 3 w 13"/>
                <a:gd name="T5" fmla="*/ 11 h 11"/>
              </a:gdLst>
              <a:ahLst/>
              <a:cxnLst>
                <a:cxn ang="0">
                  <a:pos x="T0" y="T1"/>
                </a:cxn>
                <a:cxn ang="0">
                  <a:pos x="T2" y="T3"/>
                </a:cxn>
                <a:cxn ang="0">
                  <a:pos x="T4" y="T5"/>
                </a:cxn>
              </a:cxnLst>
              <a:rect l="0" t="0" r="r" b="b"/>
              <a:pathLst>
                <a:path w="13" h="11">
                  <a:moveTo>
                    <a:pt x="3" y="11"/>
                  </a:moveTo>
                  <a:cubicBezTo>
                    <a:pt x="8" y="11"/>
                    <a:pt x="13" y="4"/>
                    <a:pt x="10" y="2"/>
                  </a:cubicBezTo>
                  <a:cubicBezTo>
                    <a:pt x="8" y="0"/>
                    <a:pt x="0" y="11"/>
                    <a:pt x="3" y="11"/>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68" name="Freeform 61"/>
            <p:cNvSpPr>
              <a:spLocks/>
            </p:cNvSpPr>
            <p:nvPr userDrawn="1"/>
          </p:nvSpPr>
          <p:spPr bwMode="auto">
            <a:xfrm>
              <a:off x="19494500" y="2679700"/>
              <a:ext cx="52388" cy="66675"/>
            </a:xfrm>
            <a:custGeom>
              <a:avLst/>
              <a:gdLst>
                <a:gd name="T0" fmla="*/ 17 w 19"/>
                <a:gd name="T1" fmla="*/ 3 h 24"/>
                <a:gd name="T2" fmla="*/ 14 w 19"/>
                <a:gd name="T3" fmla="*/ 6 h 24"/>
                <a:gd name="T4" fmla="*/ 10 w 19"/>
                <a:gd name="T5" fmla="*/ 3 h 24"/>
                <a:gd name="T6" fmla="*/ 3 w 19"/>
                <a:gd name="T7" fmla="*/ 6 h 24"/>
                <a:gd name="T8" fmla="*/ 7 w 19"/>
                <a:gd name="T9" fmla="*/ 16 h 24"/>
                <a:gd name="T10" fmla="*/ 4 w 19"/>
                <a:gd name="T11" fmla="*/ 19 h 24"/>
                <a:gd name="T12" fmla="*/ 7 w 19"/>
                <a:gd name="T13" fmla="*/ 24 h 24"/>
                <a:gd name="T14" fmla="*/ 15 w 19"/>
                <a:gd name="T15" fmla="*/ 15 h 24"/>
                <a:gd name="T16" fmla="*/ 17 w 19"/>
                <a:gd name="T17" fmla="*/ 3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24">
                  <a:moveTo>
                    <a:pt x="17" y="3"/>
                  </a:moveTo>
                  <a:cubicBezTo>
                    <a:pt x="16" y="2"/>
                    <a:pt x="15" y="5"/>
                    <a:pt x="14" y="6"/>
                  </a:cubicBezTo>
                  <a:cubicBezTo>
                    <a:pt x="12" y="6"/>
                    <a:pt x="11" y="0"/>
                    <a:pt x="10" y="3"/>
                  </a:cubicBezTo>
                  <a:cubicBezTo>
                    <a:pt x="10" y="7"/>
                    <a:pt x="6" y="2"/>
                    <a:pt x="3" y="6"/>
                  </a:cubicBezTo>
                  <a:cubicBezTo>
                    <a:pt x="0" y="11"/>
                    <a:pt x="5" y="15"/>
                    <a:pt x="7" y="16"/>
                  </a:cubicBezTo>
                  <a:cubicBezTo>
                    <a:pt x="10" y="17"/>
                    <a:pt x="7" y="19"/>
                    <a:pt x="4" y="19"/>
                  </a:cubicBezTo>
                  <a:cubicBezTo>
                    <a:pt x="2" y="18"/>
                    <a:pt x="3" y="23"/>
                    <a:pt x="7" y="24"/>
                  </a:cubicBezTo>
                  <a:cubicBezTo>
                    <a:pt x="11" y="24"/>
                    <a:pt x="15" y="17"/>
                    <a:pt x="15" y="15"/>
                  </a:cubicBezTo>
                  <a:cubicBezTo>
                    <a:pt x="14" y="13"/>
                    <a:pt x="19" y="4"/>
                    <a:pt x="17" y="3"/>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69" name="Freeform 62"/>
            <p:cNvSpPr>
              <a:spLocks/>
            </p:cNvSpPr>
            <p:nvPr userDrawn="1"/>
          </p:nvSpPr>
          <p:spPr bwMode="auto">
            <a:xfrm>
              <a:off x="19694525" y="2608263"/>
              <a:ext cx="41275" cy="44450"/>
            </a:xfrm>
            <a:custGeom>
              <a:avLst/>
              <a:gdLst>
                <a:gd name="T0" fmla="*/ 2 w 15"/>
                <a:gd name="T1" fmla="*/ 14 h 16"/>
                <a:gd name="T2" fmla="*/ 9 w 15"/>
                <a:gd name="T3" fmla="*/ 0 h 16"/>
                <a:gd name="T4" fmla="*/ 2 w 15"/>
                <a:gd name="T5" fmla="*/ 14 h 16"/>
              </a:gdLst>
              <a:ahLst/>
              <a:cxnLst>
                <a:cxn ang="0">
                  <a:pos x="T0" y="T1"/>
                </a:cxn>
                <a:cxn ang="0">
                  <a:pos x="T2" y="T3"/>
                </a:cxn>
                <a:cxn ang="0">
                  <a:pos x="T4" y="T5"/>
                </a:cxn>
              </a:cxnLst>
              <a:rect l="0" t="0" r="r" b="b"/>
              <a:pathLst>
                <a:path w="15" h="16">
                  <a:moveTo>
                    <a:pt x="2" y="14"/>
                  </a:moveTo>
                  <a:cubicBezTo>
                    <a:pt x="3" y="16"/>
                    <a:pt x="15" y="0"/>
                    <a:pt x="9" y="0"/>
                  </a:cubicBezTo>
                  <a:cubicBezTo>
                    <a:pt x="3" y="0"/>
                    <a:pt x="0" y="12"/>
                    <a:pt x="2" y="14"/>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70" name="Freeform 63"/>
            <p:cNvSpPr>
              <a:spLocks/>
            </p:cNvSpPr>
            <p:nvPr userDrawn="1"/>
          </p:nvSpPr>
          <p:spPr bwMode="auto">
            <a:xfrm>
              <a:off x="19810413" y="2554288"/>
              <a:ext cx="30163" cy="11113"/>
            </a:xfrm>
            <a:custGeom>
              <a:avLst/>
              <a:gdLst>
                <a:gd name="T0" fmla="*/ 9 w 11"/>
                <a:gd name="T1" fmla="*/ 2 h 4"/>
                <a:gd name="T2" fmla="*/ 3 w 11"/>
                <a:gd name="T3" fmla="*/ 3 h 4"/>
                <a:gd name="T4" fmla="*/ 9 w 11"/>
                <a:gd name="T5" fmla="*/ 2 h 4"/>
              </a:gdLst>
              <a:ahLst/>
              <a:cxnLst>
                <a:cxn ang="0">
                  <a:pos x="T0" y="T1"/>
                </a:cxn>
                <a:cxn ang="0">
                  <a:pos x="T2" y="T3"/>
                </a:cxn>
                <a:cxn ang="0">
                  <a:pos x="T4" y="T5"/>
                </a:cxn>
              </a:cxnLst>
              <a:rect l="0" t="0" r="r" b="b"/>
              <a:pathLst>
                <a:path w="11" h="4">
                  <a:moveTo>
                    <a:pt x="9" y="2"/>
                  </a:moveTo>
                  <a:cubicBezTo>
                    <a:pt x="11" y="0"/>
                    <a:pt x="0" y="1"/>
                    <a:pt x="3" y="3"/>
                  </a:cubicBezTo>
                  <a:cubicBezTo>
                    <a:pt x="4" y="4"/>
                    <a:pt x="8" y="4"/>
                    <a:pt x="9" y="2"/>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71" name="Freeform 64"/>
            <p:cNvSpPr>
              <a:spLocks/>
            </p:cNvSpPr>
            <p:nvPr userDrawn="1"/>
          </p:nvSpPr>
          <p:spPr bwMode="auto">
            <a:xfrm>
              <a:off x="19805650" y="2568575"/>
              <a:ext cx="41275" cy="30163"/>
            </a:xfrm>
            <a:custGeom>
              <a:avLst/>
              <a:gdLst>
                <a:gd name="T0" fmla="*/ 2 w 15"/>
                <a:gd name="T1" fmla="*/ 11 h 11"/>
                <a:gd name="T2" fmla="*/ 13 w 15"/>
                <a:gd name="T3" fmla="*/ 4 h 11"/>
                <a:gd name="T4" fmla="*/ 7 w 15"/>
                <a:gd name="T5" fmla="*/ 2 h 11"/>
                <a:gd name="T6" fmla="*/ 2 w 15"/>
                <a:gd name="T7" fmla="*/ 11 h 11"/>
              </a:gdLst>
              <a:ahLst/>
              <a:cxnLst>
                <a:cxn ang="0">
                  <a:pos x="T0" y="T1"/>
                </a:cxn>
                <a:cxn ang="0">
                  <a:pos x="T2" y="T3"/>
                </a:cxn>
                <a:cxn ang="0">
                  <a:pos x="T4" y="T5"/>
                </a:cxn>
                <a:cxn ang="0">
                  <a:pos x="T6" y="T7"/>
                </a:cxn>
              </a:cxnLst>
              <a:rect l="0" t="0" r="r" b="b"/>
              <a:pathLst>
                <a:path w="15" h="11">
                  <a:moveTo>
                    <a:pt x="2" y="11"/>
                  </a:moveTo>
                  <a:cubicBezTo>
                    <a:pt x="5" y="11"/>
                    <a:pt x="12" y="5"/>
                    <a:pt x="13" y="4"/>
                  </a:cubicBezTo>
                  <a:cubicBezTo>
                    <a:pt x="15" y="2"/>
                    <a:pt x="12" y="0"/>
                    <a:pt x="7" y="2"/>
                  </a:cubicBezTo>
                  <a:cubicBezTo>
                    <a:pt x="1" y="3"/>
                    <a:pt x="0" y="11"/>
                    <a:pt x="2" y="11"/>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72" name="Freeform 65"/>
            <p:cNvSpPr>
              <a:spLocks/>
            </p:cNvSpPr>
            <p:nvPr userDrawn="1"/>
          </p:nvSpPr>
          <p:spPr bwMode="auto">
            <a:xfrm>
              <a:off x="20051713" y="2035175"/>
              <a:ext cx="3175" cy="3175"/>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1"/>
                    <a:pt x="0" y="1"/>
                    <a:pt x="0" y="1"/>
                  </a:cubicBezTo>
                  <a:cubicBezTo>
                    <a:pt x="1" y="1"/>
                    <a:pt x="1" y="0"/>
                    <a:pt x="1" y="0"/>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73" name="Freeform 66"/>
            <p:cNvSpPr>
              <a:spLocks noEditPoints="1"/>
            </p:cNvSpPr>
            <p:nvPr userDrawn="1"/>
          </p:nvSpPr>
          <p:spPr bwMode="auto">
            <a:xfrm>
              <a:off x="19310350" y="1957388"/>
              <a:ext cx="781050" cy="760413"/>
            </a:xfrm>
            <a:custGeom>
              <a:avLst/>
              <a:gdLst>
                <a:gd name="T0" fmla="*/ 4 w 281"/>
                <a:gd name="T1" fmla="*/ 189 h 274"/>
                <a:gd name="T2" fmla="*/ 18 w 281"/>
                <a:gd name="T3" fmla="*/ 198 h 274"/>
                <a:gd name="T4" fmla="*/ 4 w 281"/>
                <a:gd name="T5" fmla="*/ 211 h 274"/>
                <a:gd name="T6" fmla="*/ 8 w 281"/>
                <a:gd name="T7" fmla="*/ 218 h 274"/>
                <a:gd name="T8" fmla="*/ 59 w 281"/>
                <a:gd name="T9" fmla="*/ 214 h 274"/>
                <a:gd name="T10" fmla="*/ 69 w 281"/>
                <a:gd name="T11" fmla="*/ 218 h 274"/>
                <a:gd name="T12" fmla="*/ 85 w 281"/>
                <a:gd name="T13" fmla="*/ 258 h 274"/>
                <a:gd name="T14" fmla="*/ 100 w 281"/>
                <a:gd name="T15" fmla="*/ 265 h 274"/>
                <a:gd name="T16" fmla="*/ 122 w 281"/>
                <a:gd name="T17" fmla="*/ 257 h 274"/>
                <a:gd name="T18" fmla="*/ 126 w 281"/>
                <a:gd name="T19" fmla="*/ 225 h 274"/>
                <a:gd name="T20" fmla="*/ 138 w 281"/>
                <a:gd name="T21" fmla="*/ 190 h 274"/>
                <a:gd name="T22" fmla="*/ 136 w 281"/>
                <a:gd name="T23" fmla="*/ 157 h 274"/>
                <a:gd name="T24" fmla="*/ 175 w 281"/>
                <a:gd name="T25" fmla="*/ 126 h 274"/>
                <a:gd name="T26" fmla="*/ 196 w 281"/>
                <a:gd name="T27" fmla="*/ 100 h 274"/>
                <a:gd name="T28" fmla="*/ 212 w 281"/>
                <a:gd name="T29" fmla="*/ 116 h 274"/>
                <a:gd name="T30" fmla="*/ 184 w 281"/>
                <a:gd name="T31" fmla="*/ 142 h 274"/>
                <a:gd name="T32" fmla="*/ 173 w 281"/>
                <a:gd name="T33" fmla="*/ 166 h 274"/>
                <a:gd name="T34" fmla="*/ 188 w 281"/>
                <a:gd name="T35" fmla="*/ 197 h 274"/>
                <a:gd name="T36" fmla="*/ 248 w 281"/>
                <a:gd name="T37" fmla="*/ 184 h 274"/>
                <a:gd name="T38" fmla="*/ 264 w 281"/>
                <a:gd name="T39" fmla="*/ 137 h 274"/>
                <a:gd name="T40" fmla="*/ 261 w 281"/>
                <a:gd name="T41" fmla="*/ 116 h 274"/>
                <a:gd name="T42" fmla="*/ 255 w 281"/>
                <a:gd name="T43" fmla="*/ 82 h 274"/>
                <a:gd name="T44" fmla="*/ 251 w 281"/>
                <a:gd name="T45" fmla="*/ 56 h 274"/>
                <a:gd name="T46" fmla="*/ 257 w 281"/>
                <a:gd name="T47" fmla="*/ 38 h 274"/>
                <a:gd name="T48" fmla="*/ 257 w 281"/>
                <a:gd name="T49" fmla="*/ 22 h 274"/>
                <a:gd name="T50" fmla="*/ 271 w 281"/>
                <a:gd name="T51" fmla="*/ 12 h 274"/>
                <a:gd name="T52" fmla="*/ 246 w 281"/>
                <a:gd name="T53" fmla="*/ 13 h 274"/>
                <a:gd name="T54" fmla="*/ 230 w 281"/>
                <a:gd name="T55" fmla="*/ 16 h 274"/>
                <a:gd name="T56" fmla="*/ 215 w 281"/>
                <a:gd name="T57" fmla="*/ 14 h 274"/>
                <a:gd name="T58" fmla="*/ 207 w 281"/>
                <a:gd name="T59" fmla="*/ 5 h 274"/>
                <a:gd name="T60" fmla="*/ 193 w 281"/>
                <a:gd name="T61" fmla="*/ 17 h 274"/>
                <a:gd name="T62" fmla="*/ 196 w 281"/>
                <a:gd name="T63" fmla="*/ 7 h 274"/>
                <a:gd name="T64" fmla="*/ 181 w 281"/>
                <a:gd name="T65" fmla="*/ 19 h 274"/>
                <a:gd name="T66" fmla="*/ 168 w 281"/>
                <a:gd name="T67" fmla="*/ 20 h 274"/>
                <a:gd name="T68" fmla="*/ 158 w 281"/>
                <a:gd name="T69" fmla="*/ 27 h 274"/>
                <a:gd name="T70" fmla="*/ 146 w 281"/>
                <a:gd name="T71" fmla="*/ 29 h 274"/>
                <a:gd name="T72" fmla="*/ 126 w 281"/>
                <a:gd name="T73" fmla="*/ 40 h 274"/>
                <a:gd name="T74" fmla="*/ 127 w 281"/>
                <a:gd name="T75" fmla="*/ 47 h 274"/>
                <a:gd name="T76" fmla="*/ 113 w 281"/>
                <a:gd name="T77" fmla="*/ 43 h 274"/>
                <a:gd name="T78" fmla="*/ 92 w 281"/>
                <a:gd name="T79" fmla="*/ 62 h 274"/>
                <a:gd name="T80" fmla="*/ 123 w 281"/>
                <a:gd name="T81" fmla="*/ 53 h 274"/>
                <a:gd name="T82" fmla="*/ 110 w 281"/>
                <a:gd name="T83" fmla="*/ 62 h 274"/>
                <a:gd name="T84" fmla="*/ 90 w 281"/>
                <a:gd name="T85" fmla="*/ 95 h 274"/>
                <a:gd name="T86" fmla="*/ 74 w 281"/>
                <a:gd name="T87" fmla="*/ 114 h 274"/>
                <a:gd name="T88" fmla="*/ 60 w 281"/>
                <a:gd name="T89" fmla="*/ 128 h 274"/>
                <a:gd name="T90" fmla="*/ 41 w 281"/>
                <a:gd name="T91" fmla="*/ 145 h 274"/>
                <a:gd name="T92" fmla="*/ 21 w 281"/>
                <a:gd name="T93" fmla="*/ 156 h 274"/>
                <a:gd name="T94" fmla="*/ 2 w 281"/>
                <a:gd name="T95" fmla="*/ 171 h 274"/>
                <a:gd name="T96" fmla="*/ 177 w 281"/>
                <a:gd name="T97" fmla="*/ 49 h 274"/>
                <a:gd name="T98" fmla="*/ 169 w 281"/>
                <a:gd name="T99" fmla="*/ 4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1" h="274">
                  <a:moveTo>
                    <a:pt x="6" y="176"/>
                  </a:moveTo>
                  <a:cubicBezTo>
                    <a:pt x="6" y="178"/>
                    <a:pt x="2" y="180"/>
                    <a:pt x="5" y="180"/>
                  </a:cubicBezTo>
                  <a:cubicBezTo>
                    <a:pt x="8" y="181"/>
                    <a:pt x="5" y="183"/>
                    <a:pt x="4" y="184"/>
                  </a:cubicBezTo>
                  <a:cubicBezTo>
                    <a:pt x="2" y="185"/>
                    <a:pt x="2" y="187"/>
                    <a:pt x="4" y="189"/>
                  </a:cubicBezTo>
                  <a:cubicBezTo>
                    <a:pt x="5" y="192"/>
                    <a:pt x="0" y="192"/>
                    <a:pt x="3" y="196"/>
                  </a:cubicBezTo>
                  <a:cubicBezTo>
                    <a:pt x="5" y="199"/>
                    <a:pt x="7" y="195"/>
                    <a:pt x="8" y="198"/>
                  </a:cubicBezTo>
                  <a:cubicBezTo>
                    <a:pt x="9" y="200"/>
                    <a:pt x="12" y="198"/>
                    <a:pt x="16" y="195"/>
                  </a:cubicBezTo>
                  <a:cubicBezTo>
                    <a:pt x="19" y="192"/>
                    <a:pt x="21" y="198"/>
                    <a:pt x="18" y="198"/>
                  </a:cubicBezTo>
                  <a:cubicBezTo>
                    <a:pt x="15" y="198"/>
                    <a:pt x="12" y="200"/>
                    <a:pt x="12" y="202"/>
                  </a:cubicBezTo>
                  <a:cubicBezTo>
                    <a:pt x="13" y="205"/>
                    <a:pt x="8" y="205"/>
                    <a:pt x="8" y="201"/>
                  </a:cubicBezTo>
                  <a:cubicBezTo>
                    <a:pt x="8" y="198"/>
                    <a:pt x="2" y="202"/>
                    <a:pt x="4" y="204"/>
                  </a:cubicBezTo>
                  <a:cubicBezTo>
                    <a:pt x="7" y="207"/>
                    <a:pt x="4" y="208"/>
                    <a:pt x="4" y="211"/>
                  </a:cubicBezTo>
                  <a:cubicBezTo>
                    <a:pt x="4" y="213"/>
                    <a:pt x="8" y="213"/>
                    <a:pt x="10" y="210"/>
                  </a:cubicBezTo>
                  <a:cubicBezTo>
                    <a:pt x="11" y="207"/>
                    <a:pt x="14" y="208"/>
                    <a:pt x="15" y="211"/>
                  </a:cubicBezTo>
                  <a:cubicBezTo>
                    <a:pt x="16" y="213"/>
                    <a:pt x="13" y="211"/>
                    <a:pt x="13" y="215"/>
                  </a:cubicBezTo>
                  <a:cubicBezTo>
                    <a:pt x="13" y="219"/>
                    <a:pt x="10" y="215"/>
                    <a:pt x="8" y="218"/>
                  </a:cubicBezTo>
                  <a:cubicBezTo>
                    <a:pt x="6" y="221"/>
                    <a:pt x="16" y="226"/>
                    <a:pt x="19" y="227"/>
                  </a:cubicBezTo>
                  <a:cubicBezTo>
                    <a:pt x="23" y="228"/>
                    <a:pt x="26" y="231"/>
                    <a:pt x="32" y="230"/>
                  </a:cubicBezTo>
                  <a:cubicBezTo>
                    <a:pt x="38" y="229"/>
                    <a:pt x="50" y="218"/>
                    <a:pt x="52" y="216"/>
                  </a:cubicBezTo>
                  <a:cubicBezTo>
                    <a:pt x="53" y="214"/>
                    <a:pt x="57" y="216"/>
                    <a:pt x="59" y="214"/>
                  </a:cubicBezTo>
                  <a:cubicBezTo>
                    <a:pt x="62" y="212"/>
                    <a:pt x="60" y="207"/>
                    <a:pt x="62" y="206"/>
                  </a:cubicBezTo>
                  <a:cubicBezTo>
                    <a:pt x="64" y="205"/>
                    <a:pt x="65" y="212"/>
                    <a:pt x="66" y="212"/>
                  </a:cubicBezTo>
                  <a:cubicBezTo>
                    <a:pt x="68" y="213"/>
                    <a:pt x="69" y="214"/>
                    <a:pt x="69" y="217"/>
                  </a:cubicBezTo>
                  <a:cubicBezTo>
                    <a:pt x="69" y="217"/>
                    <a:pt x="69" y="218"/>
                    <a:pt x="69" y="218"/>
                  </a:cubicBezTo>
                  <a:cubicBezTo>
                    <a:pt x="68" y="222"/>
                    <a:pt x="70" y="226"/>
                    <a:pt x="73" y="229"/>
                  </a:cubicBezTo>
                  <a:cubicBezTo>
                    <a:pt x="77" y="232"/>
                    <a:pt x="74" y="236"/>
                    <a:pt x="77" y="240"/>
                  </a:cubicBezTo>
                  <a:cubicBezTo>
                    <a:pt x="80" y="244"/>
                    <a:pt x="79" y="247"/>
                    <a:pt x="83" y="249"/>
                  </a:cubicBezTo>
                  <a:cubicBezTo>
                    <a:pt x="86" y="252"/>
                    <a:pt x="86" y="254"/>
                    <a:pt x="85" y="258"/>
                  </a:cubicBezTo>
                  <a:cubicBezTo>
                    <a:pt x="83" y="261"/>
                    <a:pt x="88" y="260"/>
                    <a:pt x="88" y="262"/>
                  </a:cubicBezTo>
                  <a:cubicBezTo>
                    <a:pt x="88" y="265"/>
                    <a:pt x="87" y="269"/>
                    <a:pt x="88" y="271"/>
                  </a:cubicBezTo>
                  <a:cubicBezTo>
                    <a:pt x="89" y="274"/>
                    <a:pt x="91" y="271"/>
                    <a:pt x="96" y="271"/>
                  </a:cubicBezTo>
                  <a:cubicBezTo>
                    <a:pt x="101" y="271"/>
                    <a:pt x="100" y="268"/>
                    <a:pt x="100" y="265"/>
                  </a:cubicBezTo>
                  <a:cubicBezTo>
                    <a:pt x="100" y="262"/>
                    <a:pt x="103" y="263"/>
                    <a:pt x="104" y="261"/>
                  </a:cubicBezTo>
                  <a:cubicBezTo>
                    <a:pt x="104" y="260"/>
                    <a:pt x="109" y="259"/>
                    <a:pt x="112" y="261"/>
                  </a:cubicBezTo>
                  <a:cubicBezTo>
                    <a:pt x="116" y="262"/>
                    <a:pt x="118" y="260"/>
                    <a:pt x="119" y="256"/>
                  </a:cubicBezTo>
                  <a:cubicBezTo>
                    <a:pt x="119" y="252"/>
                    <a:pt x="121" y="257"/>
                    <a:pt x="122" y="257"/>
                  </a:cubicBezTo>
                  <a:cubicBezTo>
                    <a:pt x="123" y="258"/>
                    <a:pt x="127" y="252"/>
                    <a:pt x="128" y="247"/>
                  </a:cubicBezTo>
                  <a:cubicBezTo>
                    <a:pt x="130" y="243"/>
                    <a:pt x="128" y="244"/>
                    <a:pt x="125" y="248"/>
                  </a:cubicBezTo>
                  <a:cubicBezTo>
                    <a:pt x="121" y="252"/>
                    <a:pt x="123" y="244"/>
                    <a:pt x="124" y="240"/>
                  </a:cubicBezTo>
                  <a:cubicBezTo>
                    <a:pt x="126" y="237"/>
                    <a:pt x="126" y="228"/>
                    <a:pt x="126" y="225"/>
                  </a:cubicBezTo>
                  <a:cubicBezTo>
                    <a:pt x="127" y="223"/>
                    <a:pt x="128" y="220"/>
                    <a:pt x="132" y="219"/>
                  </a:cubicBezTo>
                  <a:cubicBezTo>
                    <a:pt x="137" y="218"/>
                    <a:pt x="143" y="212"/>
                    <a:pt x="142" y="210"/>
                  </a:cubicBezTo>
                  <a:cubicBezTo>
                    <a:pt x="141" y="207"/>
                    <a:pt x="148" y="204"/>
                    <a:pt x="148" y="201"/>
                  </a:cubicBezTo>
                  <a:cubicBezTo>
                    <a:pt x="148" y="199"/>
                    <a:pt x="140" y="192"/>
                    <a:pt x="138" y="190"/>
                  </a:cubicBezTo>
                  <a:cubicBezTo>
                    <a:pt x="135" y="188"/>
                    <a:pt x="130" y="190"/>
                    <a:pt x="130" y="188"/>
                  </a:cubicBezTo>
                  <a:cubicBezTo>
                    <a:pt x="131" y="186"/>
                    <a:pt x="130" y="179"/>
                    <a:pt x="129" y="176"/>
                  </a:cubicBezTo>
                  <a:cubicBezTo>
                    <a:pt x="128" y="172"/>
                    <a:pt x="133" y="169"/>
                    <a:pt x="133" y="165"/>
                  </a:cubicBezTo>
                  <a:cubicBezTo>
                    <a:pt x="133" y="162"/>
                    <a:pt x="133" y="158"/>
                    <a:pt x="136" y="157"/>
                  </a:cubicBezTo>
                  <a:cubicBezTo>
                    <a:pt x="139" y="156"/>
                    <a:pt x="137" y="153"/>
                    <a:pt x="141" y="152"/>
                  </a:cubicBezTo>
                  <a:cubicBezTo>
                    <a:pt x="145" y="151"/>
                    <a:pt x="144" y="146"/>
                    <a:pt x="148" y="144"/>
                  </a:cubicBezTo>
                  <a:cubicBezTo>
                    <a:pt x="153" y="142"/>
                    <a:pt x="153" y="141"/>
                    <a:pt x="158" y="138"/>
                  </a:cubicBezTo>
                  <a:cubicBezTo>
                    <a:pt x="164" y="135"/>
                    <a:pt x="173" y="129"/>
                    <a:pt x="175" y="126"/>
                  </a:cubicBezTo>
                  <a:cubicBezTo>
                    <a:pt x="176" y="123"/>
                    <a:pt x="169" y="119"/>
                    <a:pt x="174" y="116"/>
                  </a:cubicBezTo>
                  <a:cubicBezTo>
                    <a:pt x="178" y="112"/>
                    <a:pt x="175" y="108"/>
                    <a:pt x="178" y="107"/>
                  </a:cubicBezTo>
                  <a:cubicBezTo>
                    <a:pt x="181" y="106"/>
                    <a:pt x="182" y="104"/>
                    <a:pt x="185" y="101"/>
                  </a:cubicBezTo>
                  <a:cubicBezTo>
                    <a:pt x="187" y="99"/>
                    <a:pt x="190" y="101"/>
                    <a:pt x="196" y="100"/>
                  </a:cubicBezTo>
                  <a:cubicBezTo>
                    <a:pt x="198" y="100"/>
                    <a:pt x="200" y="100"/>
                    <a:pt x="202" y="100"/>
                  </a:cubicBezTo>
                  <a:cubicBezTo>
                    <a:pt x="205" y="101"/>
                    <a:pt x="208" y="103"/>
                    <a:pt x="210" y="104"/>
                  </a:cubicBezTo>
                  <a:cubicBezTo>
                    <a:pt x="215" y="106"/>
                    <a:pt x="214" y="109"/>
                    <a:pt x="214" y="112"/>
                  </a:cubicBezTo>
                  <a:cubicBezTo>
                    <a:pt x="214" y="116"/>
                    <a:pt x="215" y="117"/>
                    <a:pt x="212" y="116"/>
                  </a:cubicBezTo>
                  <a:cubicBezTo>
                    <a:pt x="210" y="115"/>
                    <a:pt x="208" y="116"/>
                    <a:pt x="206" y="121"/>
                  </a:cubicBezTo>
                  <a:cubicBezTo>
                    <a:pt x="205" y="126"/>
                    <a:pt x="199" y="131"/>
                    <a:pt x="196" y="132"/>
                  </a:cubicBezTo>
                  <a:cubicBezTo>
                    <a:pt x="192" y="132"/>
                    <a:pt x="192" y="136"/>
                    <a:pt x="189" y="136"/>
                  </a:cubicBezTo>
                  <a:cubicBezTo>
                    <a:pt x="186" y="137"/>
                    <a:pt x="183" y="139"/>
                    <a:pt x="184" y="142"/>
                  </a:cubicBezTo>
                  <a:cubicBezTo>
                    <a:pt x="184" y="146"/>
                    <a:pt x="179" y="146"/>
                    <a:pt x="176" y="146"/>
                  </a:cubicBezTo>
                  <a:cubicBezTo>
                    <a:pt x="173" y="146"/>
                    <a:pt x="174" y="151"/>
                    <a:pt x="171" y="153"/>
                  </a:cubicBezTo>
                  <a:cubicBezTo>
                    <a:pt x="169" y="154"/>
                    <a:pt x="170" y="156"/>
                    <a:pt x="172" y="159"/>
                  </a:cubicBezTo>
                  <a:cubicBezTo>
                    <a:pt x="174" y="162"/>
                    <a:pt x="172" y="164"/>
                    <a:pt x="173" y="166"/>
                  </a:cubicBezTo>
                  <a:cubicBezTo>
                    <a:pt x="174" y="168"/>
                    <a:pt x="177" y="173"/>
                    <a:pt x="175" y="178"/>
                  </a:cubicBezTo>
                  <a:cubicBezTo>
                    <a:pt x="172" y="183"/>
                    <a:pt x="170" y="190"/>
                    <a:pt x="172" y="189"/>
                  </a:cubicBezTo>
                  <a:cubicBezTo>
                    <a:pt x="174" y="189"/>
                    <a:pt x="179" y="194"/>
                    <a:pt x="182" y="193"/>
                  </a:cubicBezTo>
                  <a:cubicBezTo>
                    <a:pt x="185" y="193"/>
                    <a:pt x="185" y="198"/>
                    <a:pt x="188" y="197"/>
                  </a:cubicBezTo>
                  <a:cubicBezTo>
                    <a:pt x="191" y="196"/>
                    <a:pt x="191" y="200"/>
                    <a:pt x="200" y="199"/>
                  </a:cubicBezTo>
                  <a:cubicBezTo>
                    <a:pt x="209" y="199"/>
                    <a:pt x="226" y="192"/>
                    <a:pt x="233" y="192"/>
                  </a:cubicBezTo>
                  <a:cubicBezTo>
                    <a:pt x="237" y="192"/>
                    <a:pt x="240" y="191"/>
                    <a:pt x="243" y="191"/>
                  </a:cubicBezTo>
                  <a:cubicBezTo>
                    <a:pt x="244" y="188"/>
                    <a:pt x="246" y="186"/>
                    <a:pt x="248" y="184"/>
                  </a:cubicBezTo>
                  <a:cubicBezTo>
                    <a:pt x="252" y="180"/>
                    <a:pt x="262" y="177"/>
                    <a:pt x="264" y="171"/>
                  </a:cubicBezTo>
                  <a:cubicBezTo>
                    <a:pt x="267" y="165"/>
                    <a:pt x="278" y="161"/>
                    <a:pt x="280" y="156"/>
                  </a:cubicBezTo>
                  <a:cubicBezTo>
                    <a:pt x="281" y="153"/>
                    <a:pt x="281" y="152"/>
                    <a:pt x="277" y="147"/>
                  </a:cubicBezTo>
                  <a:cubicBezTo>
                    <a:pt x="273" y="142"/>
                    <a:pt x="264" y="139"/>
                    <a:pt x="264" y="137"/>
                  </a:cubicBezTo>
                  <a:cubicBezTo>
                    <a:pt x="263" y="134"/>
                    <a:pt x="271" y="134"/>
                    <a:pt x="270" y="131"/>
                  </a:cubicBezTo>
                  <a:cubicBezTo>
                    <a:pt x="270" y="128"/>
                    <a:pt x="266" y="128"/>
                    <a:pt x="265" y="125"/>
                  </a:cubicBezTo>
                  <a:cubicBezTo>
                    <a:pt x="263" y="122"/>
                    <a:pt x="266" y="121"/>
                    <a:pt x="266" y="120"/>
                  </a:cubicBezTo>
                  <a:cubicBezTo>
                    <a:pt x="266" y="118"/>
                    <a:pt x="261" y="118"/>
                    <a:pt x="261" y="116"/>
                  </a:cubicBezTo>
                  <a:cubicBezTo>
                    <a:pt x="260" y="115"/>
                    <a:pt x="264" y="115"/>
                    <a:pt x="263" y="113"/>
                  </a:cubicBezTo>
                  <a:cubicBezTo>
                    <a:pt x="263" y="111"/>
                    <a:pt x="260" y="108"/>
                    <a:pt x="262" y="105"/>
                  </a:cubicBezTo>
                  <a:cubicBezTo>
                    <a:pt x="264" y="102"/>
                    <a:pt x="269" y="105"/>
                    <a:pt x="265" y="99"/>
                  </a:cubicBezTo>
                  <a:cubicBezTo>
                    <a:pt x="262" y="92"/>
                    <a:pt x="256" y="84"/>
                    <a:pt x="255" y="82"/>
                  </a:cubicBezTo>
                  <a:cubicBezTo>
                    <a:pt x="254" y="80"/>
                    <a:pt x="256" y="77"/>
                    <a:pt x="258" y="76"/>
                  </a:cubicBezTo>
                  <a:cubicBezTo>
                    <a:pt x="260" y="75"/>
                    <a:pt x="265" y="70"/>
                    <a:pt x="265" y="68"/>
                  </a:cubicBezTo>
                  <a:cubicBezTo>
                    <a:pt x="265" y="66"/>
                    <a:pt x="259" y="61"/>
                    <a:pt x="257" y="60"/>
                  </a:cubicBezTo>
                  <a:cubicBezTo>
                    <a:pt x="256" y="59"/>
                    <a:pt x="252" y="60"/>
                    <a:pt x="251" y="56"/>
                  </a:cubicBezTo>
                  <a:cubicBezTo>
                    <a:pt x="249" y="53"/>
                    <a:pt x="248" y="52"/>
                    <a:pt x="249" y="51"/>
                  </a:cubicBezTo>
                  <a:cubicBezTo>
                    <a:pt x="251" y="49"/>
                    <a:pt x="251" y="47"/>
                    <a:pt x="251" y="45"/>
                  </a:cubicBezTo>
                  <a:cubicBezTo>
                    <a:pt x="251" y="43"/>
                    <a:pt x="254" y="44"/>
                    <a:pt x="255" y="42"/>
                  </a:cubicBezTo>
                  <a:cubicBezTo>
                    <a:pt x="255" y="40"/>
                    <a:pt x="256" y="39"/>
                    <a:pt x="257" y="38"/>
                  </a:cubicBezTo>
                  <a:cubicBezTo>
                    <a:pt x="259" y="36"/>
                    <a:pt x="260" y="35"/>
                    <a:pt x="262" y="35"/>
                  </a:cubicBezTo>
                  <a:cubicBezTo>
                    <a:pt x="267" y="29"/>
                    <a:pt x="267" y="29"/>
                    <a:pt x="267" y="29"/>
                  </a:cubicBezTo>
                  <a:cubicBezTo>
                    <a:pt x="266" y="30"/>
                    <a:pt x="264" y="29"/>
                    <a:pt x="264" y="27"/>
                  </a:cubicBezTo>
                  <a:cubicBezTo>
                    <a:pt x="264" y="25"/>
                    <a:pt x="257" y="23"/>
                    <a:pt x="257" y="22"/>
                  </a:cubicBezTo>
                  <a:cubicBezTo>
                    <a:pt x="256" y="21"/>
                    <a:pt x="260" y="21"/>
                    <a:pt x="262" y="22"/>
                  </a:cubicBezTo>
                  <a:cubicBezTo>
                    <a:pt x="265" y="24"/>
                    <a:pt x="266" y="23"/>
                    <a:pt x="269" y="20"/>
                  </a:cubicBezTo>
                  <a:cubicBezTo>
                    <a:pt x="272" y="18"/>
                    <a:pt x="276" y="20"/>
                    <a:pt x="276" y="17"/>
                  </a:cubicBezTo>
                  <a:cubicBezTo>
                    <a:pt x="277" y="15"/>
                    <a:pt x="272" y="13"/>
                    <a:pt x="271" y="12"/>
                  </a:cubicBezTo>
                  <a:cubicBezTo>
                    <a:pt x="270" y="11"/>
                    <a:pt x="266" y="9"/>
                    <a:pt x="263" y="9"/>
                  </a:cubicBezTo>
                  <a:cubicBezTo>
                    <a:pt x="259" y="10"/>
                    <a:pt x="259" y="8"/>
                    <a:pt x="257" y="7"/>
                  </a:cubicBezTo>
                  <a:cubicBezTo>
                    <a:pt x="255" y="5"/>
                    <a:pt x="249" y="8"/>
                    <a:pt x="249" y="12"/>
                  </a:cubicBezTo>
                  <a:cubicBezTo>
                    <a:pt x="249" y="17"/>
                    <a:pt x="245" y="16"/>
                    <a:pt x="246" y="13"/>
                  </a:cubicBezTo>
                  <a:cubicBezTo>
                    <a:pt x="248" y="11"/>
                    <a:pt x="244" y="8"/>
                    <a:pt x="248" y="7"/>
                  </a:cubicBezTo>
                  <a:cubicBezTo>
                    <a:pt x="251" y="6"/>
                    <a:pt x="249" y="2"/>
                    <a:pt x="243" y="1"/>
                  </a:cubicBezTo>
                  <a:cubicBezTo>
                    <a:pt x="237" y="1"/>
                    <a:pt x="235" y="6"/>
                    <a:pt x="236" y="7"/>
                  </a:cubicBezTo>
                  <a:cubicBezTo>
                    <a:pt x="238" y="9"/>
                    <a:pt x="233" y="16"/>
                    <a:pt x="230" y="16"/>
                  </a:cubicBezTo>
                  <a:cubicBezTo>
                    <a:pt x="228" y="16"/>
                    <a:pt x="230" y="10"/>
                    <a:pt x="230" y="7"/>
                  </a:cubicBezTo>
                  <a:cubicBezTo>
                    <a:pt x="230" y="3"/>
                    <a:pt x="228" y="5"/>
                    <a:pt x="224" y="10"/>
                  </a:cubicBezTo>
                  <a:cubicBezTo>
                    <a:pt x="219" y="15"/>
                    <a:pt x="216" y="20"/>
                    <a:pt x="213" y="20"/>
                  </a:cubicBezTo>
                  <a:cubicBezTo>
                    <a:pt x="211" y="21"/>
                    <a:pt x="211" y="16"/>
                    <a:pt x="215" y="14"/>
                  </a:cubicBezTo>
                  <a:cubicBezTo>
                    <a:pt x="219" y="11"/>
                    <a:pt x="219" y="5"/>
                    <a:pt x="222" y="5"/>
                  </a:cubicBezTo>
                  <a:cubicBezTo>
                    <a:pt x="225" y="5"/>
                    <a:pt x="225" y="2"/>
                    <a:pt x="221" y="1"/>
                  </a:cubicBezTo>
                  <a:cubicBezTo>
                    <a:pt x="217" y="0"/>
                    <a:pt x="216" y="5"/>
                    <a:pt x="215" y="6"/>
                  </a:cubicBezTo>
                  <a:cubicBezTo>
                    <a:pt x="214" y="7"/>
                    <a:pt x="207" y="4"/>
                    <a:pt x="207" y="5"/>
                  </a:cubicBezTo>
                  <a:cubicBezTo>
                    <a:pt x="208" y="6"/>
                    <a:pt x="204" y="7"/>
                    <a:pt x="206" y="9"/>
                  </a:cubicBezTo>
                  <a:cubicBezTo>
                    <a:pt x="207" y="11"/>
                    <a:pt x="205" y="14"/>
                    <a:pt x="203" y="11"/>
                  </a:cubicBezTo>
                  <a:cubicBezTo>
                    <a:pt x="202" y="8"/>
                    <a:pt x="198" y="10"/>
                    <a:pt x="196" y="13"/>
                  </a:cubicBezTo>
                  <a:cubicBezTo>
                    <a:pt x="194" y="16"/>
                    <a:pt x="191" y="16"/>
                    <a:pt x="193" y="17"/>
                  </a:cubicBezTo>
                  <a:cubicBezTo>
                    <a:pt x="195" y="18"/>
                    <a:pt x="195" y="23"/>
                    <a:pt x="192" y="24"/>
                  </a:cubicBezTo>
                  <a:cubicBezTo>
                    <a:pt x="189" y="24"/>
                    <a:pt x="190" y="16"/>
                    <a:pt x="188" y="17"/>
                  </a:cubicBezTo>
                  <a:cubicBezTo>
                    <a:pt x="186" y="17"/>
                    <a:pt x="187" y="12"/>
                    <a:pt x="190" y="12"/>
                  </a:cubicBezTo>
                  <a:cubicBezTo>
                    <a:pt x="193" y="12"/>
                    <a:pt x="196" y="8"/>
                    <a:pt x="196" y="7"/>
                  </a:cubicBezTo>
                  <a:cubicBezTo>
                    <a:pt x="196" y="5"/>
                    <a:pt x="192" y="5"/>
                    <a:pt x="192" y="8"/>
                  </a:cubicBezTo>
                  <a:cubicBezTo>
                    <a:pt x="192" y="10"/>
                    <a:pt x="188" y="10"/>
                    <a:pt x="184" y="10"/>
                  </a:cubicBezTo>
                  <a:cubicBezTo>
                    <a:pt x="180" y="9"/>
                    <a:pt x="180" y="14"/>
                    <a:pt x="184" y="17"/>
                  </a:cubicBezTo>
                  <a:cubicBezTo>
                    <a:pt x="189" y="19"/>
                    <a:pt x="183" y="21"/>
                    <a:pt x="181" y="19"/>
                  </a:cubicBezTo>
                  <a:cubicBezTo>
                    <a:pt x="179" y="17"/>
                    <a:pt x="176" y="18"/>
                    <a:pt x="173" y="19"/>
                  </a:cubicBezTo>
                  <a:cubicBezTo>
                    <a:pt x="171" y="20"/>
                    <a:pt x="179" y="23"/>
                    <a:pt x="179" y="24"/>
                  </a:cubicBezTo>
                  <a:cubicBezTo>
                    <a:pt x="179" y="26"/>
                    <a:pt x="175" y="23"/>
                    <a:pt x="174" y="24"/>
                  </a:cubicBezTo>
                  <a:cubicBezTo>
                    <a:pt x="173" y="25"/>
                    <a:pt x="169" y="23"/>
                    <a:pt x="168" y="20"/>
                  </a:cubicBezTo>
                  <a:cubicBezTo>
                    <a:pt x="168" y="18"/>
                    <a:pt x="161" y="21"/>
                    <a:pt x="165" y="22"/>
                  </a:cubicBezTo>
                  <a:cubicBezTo>
                    <a:pt x="169" y="23"/>
                    <a:pt x="167" y="26"/>
                    <a:pt x="167" y="29"/>
                  </a:cubicBezTo>
                  <a:cubicBezTo>
                    <a:pt x="167" y="33"/>
                    <a:pt x="163" y="30"/>
                    <a:pt x="164" y="27"/>
                  </a:cubicBezTo>
                  <a:cubicBezTo>
                    <a:pt x="165" y="24"/>
                    <a:pt x="161" y="25"/>
                    <a:pt x="158" y="27"/>
                  </a:cubicBezTo>
                  <a:cubicBezTo>
                    <a:pt x="155" y="29"/>
                    <a:pt x="158" y="23"/>
                    <a:pt x="157" y="20"/>
                  </a:cubicBezTo>
                  <a:cubicBezTo>
                    <a:pt x="156" y="18"/>
                    <a:pt x="153" y="20"/>
                    <a:pt x="150" y="21"/>
                  </a:cubicBezTo>
                  <a:cubicBezTo>
                    <a:pt x="146" y="22"/>
                    <a:pt x="145" y="22"/>
                    <a:pt x="147" y="24"/>
                  </a:cubicBezTo>
                  <a:cubicBezTo>
                    <a:pt x="149" y="26"/>
                    <a:pt x="148" y="29"/>
                    <a:pt x="146" y="29"/>
                  </a:cubicBezTo>
                  <a:cubicBezTo>
                    <a:pt x="143" y="29"/>
                    <a:pt x="142" y="29"/>
                    <a:pt x="142" y="32"/>
                  </a:cubicBezTo>
                  <a:cubicBezTo>
                    <a:pt x="143" y="34"/>
                    <a:pt x="139" y="34"/>
                    <a:pt x="138" y="32"/>
                  </a:cubicBezTo>
                  <a:cubicBezTo>
                    <a:pt x="138" y="30"/>
                    <a:pt x="133" y="30"/>
                    <a:pt x="131" y="33"/>
                  </a:cubicBezTo>
                  <a:cubicBezTo>
                    <a:pt x="130" y="36"/>
                    <a:pt x="125" y="37"/>
                    <a:pt x="126" y="40"/>
                  </a:cubicBezTo>
                  <a:cubicBezTo>
                    <a:pt x="126" y="43"/>
                    <a:pt x="130" y="39"/>
                    <a:pt x="132" y="40"/>
                  </a:cubicBezTo>
                  <a:cubicBezTo>
                    <a:pt x="135" y="41"/>
                    <a:pt x="132" y="42"/>
                    <a:pt x="134" y="44"/>
                  </a:cubicBezTo>
                  <a:cubicBezTo>
                    <a:pt x="135" y="45"/>
                    <a:pt x="135" y="48"/>
                    <a:pt x="133" y="46"/>
                  </a:cubicBezTo>
                  <a:cubicBezTo>
                    <a:pt x="131" y="44"/>
                    <a:pt x="128" y="44"/>
                    <a:pt x="127" y="47"/>
                  </a:cubicBezTo>
                  <a:cubicBezTo>
                    <a:pt x="127" y="50"/>
                    <a:pt x="125" y="47"/>
                    <a:pt x="123" y="44"/>
                  </a:cubicBezTo>
                  <a:cubicBezTo>
                    <a:pt x="121" y="42"/>
                    <a:pt x="119" y="49"/>
                    <a:pt x="117" y="47"/>
                  </a:cubicBezTo>
                  <a:cubicBezTo>
                    <a:pt x="115" y="45"/>
                    <a:pt x="121" y="41"/>
                    <a:pt x="119" y="38"/>
                  </a:cubicBezTo>
                  <a:cubicBezTo>
                    <a:pt x="118" y="36"/>
                    <a:pt x="117" y="40"/>
                    <a:pt x="113" y="43"/>
                  </a:cubicBezTo>
                  <a:cubicBezTo>
                    <a:pt x="109" y="47"/>
                    <a:pt x="104" y="47"/>
                    <a:pt x="106" y="48"/>
                  </a:cubicBezTo>
                  <a:cubicBezTo>
                    <a:pt x="108" y="50"/>
                    <a:pt x="103" y="51"/>
                    <a:pt x="102" y="54"/>
                  </a:cubicBezTo>
                  <a:cubicBezTo>
                    <a:pt x="101" y="57"/>
                    <a:pt x="93" y="58"/>
                    <a:pt x="89" y="61"/>
                  </a:cubicBezTo>
                  <a:cubicBezTo>
                    <a:pt x="84" y="65"/>
                    <a:pt x="89" y="65"/>
                    <a:pt x="92" y="62"/>
                  </a:cubicBezTo>
                  <a:cubicBezTo>
                    <a:pt x="95" y="59"/>
                    <a:pt x="96" y="60"/>
                    <a:pt x="100" y="58"/>
                  </a:cubicBezTo>
                  <a:cubicBezTo>
                    <a:pt x="104" y="55"/>
                    <a:pt x="109" y="53"/>
                    <a:pt x="110" y="54"/>
                  </a:cubicBezTo>
                  <a:cubicBezTo>
                    <a:pt x="112" y="55"/>
                    <a:pt x="115" y="56"/>
                    <a:pt x="117" y="53"/>
                  </a:cubicBezTo>
                  <a:cubicBezTo>
                    <a:pt x="119" y="50"/>
                    <a:pt x="121" y="51"/>
                    <a:pt x="123" y="53"/>
                  </a:cubicBezTo>
                  <a:cubicBezTo>
                    <a:pt x="125" y="54"/>
                    <a:pt x="120" y="56"/>
                    <a:pt x="122" y="58"/>
                  </a:cubicBezTo>
                  <a:cubicBezTo>
                    <a:pt x="125" y="61"/>
                    <a:pt x="119" y="62"/>
                    <a:pt x="119" y="60"/>
                  </a:cubicBezTo>
                  <a:cubicBezTo>
                    <a:pt x="119" y="58"/>
                    <a:pt x="116" y="56"/>
                    <a:pt x="115" y="58"/>
                  </a:cubicBezTo>
                  <a:cubicBezTo>
                    <a:pt x="114" y="60"/>
                    <a:pt x="112" y="62"/>
                    <a:pt x="110" y="62"/>
                  </a:cubicBezTo>
                  <a:cubicBezTo>
                    <a:pt x="108" y="62"/>
                    <a:pt x="106" y="66"/>
                    <a:pt x="106" y="70"/>
                  </a:cubicBezTo>
                  <a:cubicBezTo>
                    <a:pt x="106" y="74"/>
                    <a:pt x="102" y="70"/>
                    <a:pt x="102" y="73"/>
                  </a:cubicBezTo>
                  <a:cubicBezTo>
                    <a:pt x="102" y="77"/>
                    <a:pt x="97" y="83"/>
                    <a:pt x="92" y="87"/>
                  </a:cubicBezTo>
                  <a:cubicBezTo>
                    <a:pt x="88" y="91"/>
                    <a:pt x="92" y="92"/>
                    <a:pt x="90" y="95"/>
                  </a:cubicBezTo>
                  <a:cubicBezTo>
                    <a:pt x="89" y="97"/>
                    <a:pt x="84" y="95"/>
                    <a:pt x="82" y="96"/>
                  </a:cubicBezTo>
                  <a:cubicBezTo>
                    <a:pt x="80" y="97"/>
                    <a:pt x="83" y="104"/>
                    <a:pt x="81" y="106"/>
                  </a:cubicBezTo>
                  <a:cubicBezTo>
                    <a:pt x="78" y="108"/>
                    <a:pt x="81" y="111"/>
                    <a:pt x="81" y="113"/>
                  </a:cubicBezTo>
                  <a:cubicBezTo>
                    <a:pt x="81" y="116"/>
                    <a:pt x="74" y="112"/>
                    <a:pt x="74" y="114"/>
                  </a:cubicBezTo>
                  <a:cubicBezTo>
                    <a:pt x="74" y="116"/>
                    <a:pt x="68" y="116"/>
                    <a:pt x="67" y="116"/>
                  </a:cubicBezTo>
                  <a:cubicBezTo>
                    <a:pt x="65" y="117"/>
                    <a:pt x="70" y="121"/>
                    <a:pt x="73" y="123"/>
                  </a:cubicBezTo>
                  <a:cubicBezTo>
                    <a:pt x="75" y="125"/>
                    <a:pt x="70" y="127"/>
                    <a:pt x="69" y="125"/>
                  </a:cubicBezTo>
                  <a:cubicBezTo>
                    <a:pt x="69" y="122"/>
                    <a:pt x="65" y="126"/>
                    <a:pt x="60" y="128"/>
                  </a:cubicBezTo>
                  <a:cubicBezTo>
                    <a:pt x="55" y="131"/>
                    <a:pt x="57" y="135"/>
                    <a:pt x="53" y="135"/>
                  </a:cubicBezTo>
                  <a:cubicBezTo>
                    <a:pt x="49" y="135"/>
                    <a:pt x="50" y="141"/>
                    <a:pt x="48" y="143"/>
                  </a:cubicBezTo>
                  <a:cubicBezTo>
                    <a:pt x="45" y="145"/>
                    <a:pt x="46" y="139"/>
                    <a:pt x="42" y="139"/>
                  </a:cubicBezTo>
                  <a:cubicBezTo>
                    <a:pt x="38" y="138"/>
                    <a:pt x="38" y="141"/>
                    <a:pt x="41" y="145"/>
                  </a:cubicBezTo>
                  <a:cubicBezTo>
                    <a:pt x="43" y="148"/>
                    <a:pt x="37" y="145"/>
                    <a:pt x="35" y="148"/>
                  </a:cubicBezTo>
                  <a:cubicBezTo>
                    <a:pt x="33" y="151"/>
                    <a:pt x="26" y="150"/>
                    <a:pt x="25" y="152"/>
                  </a:cubicBezTo>
                  <a:cubicBezTo>
                    <a:pt x="23" y="154"/>
                    <a:pt x="29" y="154"/>
                    <a:pt x="30" y="156"/>
                  </a:cubicBezTo>
                  <a:cubicBezTo>
                    <a:pt x="31" y="158"/>
                    <a:pt x="25" y="157"/>
                    <a:pt x="21" y="156"/>
                  </a:cubicBezTo>
                  <a:cubicBezTo>
                    <a:pt x="18" y="156"/>
                    <a:pt x="19" y="161"/>
                    <a:pt x="16" y="160"/>
                  </a:cubicBezTo>
                  <a:cubicBezTo>
                    <a:pt x="12" y="160"/>
                    <a:pt x="8" y="163"/>
                    <a:pt x="11" y="165"/>
                  </a:cubicBezTo>
                  <a:cubicBezTo>
                    <a:pt x="13" y="167"/>
                    <a:pt x="9" y="168"/>
                    <a:pt x="7" y="166"/>
                  </a:cubicBezTo>
                  <a:cubicBezTo>
                    <a:pt x="5" y="165"/>
                    <a:pt x="3" y="168"/>
                    <a:pt x="2" y="171"/>
                  </a:cubicBezTo>
                  <a:cubicBezTo>
                    <a:pt x="1" y="174"/>
                    <a:pt x="6" y="175"/>
                    <a:pt x="6" y="176"/>
                  </a:cubicBezTo>
                  <a:moveTo>
                    <a:pt x="177" y="49"/>
                  </a:moveTo>
                  <a:cubicBezTo>
                    <a:pt x="177" y="49"/>
                    <a:pt x="177" y="49"/>
                    <a:pt x="177" y="50"/>
                  </a:cubicBezTo>
                  <a:cubicBezTo>
                    <a:pt x="177" y="49"/>
                    <a:pt x="177" y="49"/>
                    <a:pt x="177" y="49"/>
                  </a:cubicBezTo>
                  <a:moveTo>
                    <a:pt x="178" y="50"/>
                  </a:moveTo>
                  <a:cubicBezTo>
                    <a:pt x="178" y="50"/>
                    <a:pt x="178" y="51"/>
                    <a:pt x="179" y="51"/>
                  </a:cubicBezTo>
                  <a:cubicBezTo>
                    <a:pt x="178" y="51"/>
                    <a:pt x="178" y="50"/>
                    <a:pt x="178" y="50"/>
                  </a:cubicBezTo>
                  <a:moveTo>
                    <a:pt x="169" y="43"/>
                  </a:moveTo>
                  <a:cubicBezTo>
                    <a:pt x="169" y="43"/>
                    <a:pt x="169" y="43"/>
                    <a:pt x="169" y="43"/>
                  </a:cubicBezTo>
                  <a:cubicBezTo>
                    <a:pt x="169" y="43"/>
                    <a:pt x="168" y="43"/>
                    <a:pt x="168" y="42"/>
                  </a:cubicBezTo>
                  <a:cubicBezTo>
                    <a:pt x="168" y="43"/>
                    <a:pt x="169" y="43"/>
                    <a:pt x="169" y="43"/>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75" name="Freeform 68"/>
            <p:cNvSpPr>
              <a:spLocks noEditPoints="1"/>
            </p:cNvSpPr>
            <p:nvPr userDrawn="1"/>
          </p:nvSpPr>
          <p:spPr bwMode="auto">
            <a:xfrm>
              <a:off x="19005550" y="3157538"/>
              <a:ext cx="88900" cy="134938"/>
            </a:xfrm>
            <a:custGeom>
              <a:avLst/>
              <a:gdLst>
                <a:gd name="T0" fmla="*/ 16 w 32"/>
                <a:gd name="T1" fmla="*/ 0 h 49"/>
                <a:gd name="T2" fmla="*/ 0 w 32"/>
                <a:gd name="T3" fmla="*/ 16 h 49"/>
                <a:gd name="T4" fmla="*/ 16 w 32"/>
                <a:gd name="T5" fmla="*/ 49 h 49"/>
                <a:gd name="T6" fmla="*/ 32 w 32"/>
                <a:gd name="T7" fmla="*/ 16 h 49"/>
                <a:gd name="T8" fmla="*/ 16 w 32"/>
                <a:gd name="T9" fmla="*/ 0 h 49"/>
                <a:gd name="T10" fmla="*/ 16 w 32"/>
                <a:gd name="T11" fmla="*/ 22 h 49"/>
                <a:gd name="T12" fmla="*/ 9 w 32"/>
                <a:gd name="T13" fmla="*/ 16 h 49"/>
                <a:gd name="T14" fmla="*/ 16 w 32"/>
                <a:gd name="T15" fmla="*/ 9 h 49"/>
                <a:gd name="T16" fmla="*/ 23 w 32"/>
                <a:gd name="T17" fmla="*/ 16 h 49"/>
                <a:gd name="T18" fmla="*/ 16 w 32"/>
                <a:gd name="T19" fmla="*/ 2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49">
                  <a:moveTo>
                    <a:pt x="16" y="0"/>
                  </a:moveTo>
                  <a:cubicBezTo>
                    <a:pt x="7" y="0"/>
                    <a:pt x="0" y="7"/>
                    <a:pt x="0" y="16"/>
                  </a:cubicBezTo>
                  <a:cubicBezTo>
                    <a:pt x="0" y="25"/>
                    <a:pt x="16" y="49"/>
                    <a:pt x="16" y="49"/>
                  </a:cubicBezTo>
                  <a:cubicBezTo>
                    <a:pt x="16" y="49"/>
                    <a:pt x="32" y="25"/>
                    <a:pt x="32" y="16"/>
                  </a:cubicBezTo>
                  <a:cubicBezTo>
                    <a:pt x="32" y="7"/>
                    <a:pt x="25" y="0"/>
                    <a:pt x="16" y="0"/>
                  </a:cubicBezTo>
                  <a:moveTo>
                    <a:pt x="16" y="22"/>
                  </a:moveTo>
                  <a:cubicBezTo>
                    <a:pt x="12" y="22"/>
                    <a:pt x="9" y="19"/>
                    <a:pt x="9" y="16"/>
                  </a:cubicBezTo>
                  <a:cubicBezTo>
                    <a:pt x="9" y="12"/>
                    <a:pt x="12" y="9"/>
                    <a:pt x="16" y="9"/>
                  </a:cubicBezTo>
                  <a:cubicBezTo>
                    <a:pt x="20" y="9"/>
                    <a:pt x="23" y="12"/>
                    <a:pt x="23" y="16"/>
                  </a:cubicBezTo>
                  <a:cubicBezTo>
                    <a:pt x="23" y="19"/>
                    <a:pt x="20" y="22"/>
                    <a:pt x="16" y="22"/>
                  </a:cubicBezTo>
                </a:path>
              </a:pathLst>
            </a:custGeom>
            <a:solidFill>
              <a:srgbClr val="F265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grpSp>
    </p:spTree>
    <p:extLst>
      <p:ext uri="{BB962C8B-B14F-4D97-AF65-F5344CB8AC3E}">
        <p14:creationId xmlns:p14="http://schemas.microsoft.com/office/powerpoint/2010/main" val="249572580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ltGray">
          <a:xfrm>
            <a:off x="274702" y="1211287"/>
            <a:ext cx="10058336" cy="27431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6246" tIns="109684" rIns="146246" bIns="109684"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2399"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703" y="1211287"/>
            <a:ext cx="10056812" cy="2751698"/>
          </a:xfrm>
          <a:noFill/>
        </p:spPr>
        <p:txBody>
          <a:bodyPr tIns="91440" bIns="91440" anchor="t" anchorCtr="0"/>
          <a:lstStyle>
            <a:lvl1pPr>
              <a:defRPr sz="7197" spc="-100"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9" y="3954458"/>
            <a:ext cx="10058401" cy="1829593"/>
          </a:xfrm>
          <a:noFill/>
        </p:spPr>
        <p:txBody>
          <a:bodyPr lIns="182880" tIns="146304" rIns="182880" bIns="146304">
            <a:noAutofit/>
          </a:bodyPr>
          <a:lstStyle>
            <a:lvl1pPr marL="0" indent="0">
              <a:spcBef>
                <a:spcPts val="0"/>
              </a:spcBef>
              <a:buNone/>
              <a:defRPr sz="3598" spc="0" baseline="0">
                <a:gradFill>
                  <a:gsLst>
                    <a:gs pos="0">
                      <a:schemeClr val="tx1"/>
                    </a:gs>
                    <a:gs pos="100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428822204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668482"/>
            <a:ext cx="2743200" cy="5027593"/>
          </a:xfrm>
        </p:spPr>
        <p:txBody>
          <a:bodyPr vert="horz" lIns="182880" tIns="146304" rIns="182880" bIns="146304" rtlCol="0">
            <a:noAutofit/>
          </a:bodyPr>
          <a:lstStyle>
            <a:lvl1pPr>
              <a:defRPr lang="en-US" sz="2400" dirty="0" smtClean="0">
                <a:latin typeface="+mn-lt"/>
                <a:ea typeface="+mj-ea"/>
                <a:cs typeface="+mj-cs"/>
              </a:defRPr>
            </a:lvl1pPr>
          </a:lstStyle>
          <a:p>
            <a:pPr lvl="0">
              <a:spcBef>
                <a:spcPct val="0"/>
              </a:spcBef>
            </a:pPr>
            <a:r>
              <a:rPr lang="en-US" dirty="0" smtClean="0"/>
              <a:t>Click to edit Master text styles</a:t>
            </a:r>
          </a:p>
        </p:txBody>
      </p:sp>
      <p:sp>
        <p:nvSpPr>
          <p:cNvPr id="3" name="Title 2"/>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429486749"/>
      </p:ext>
    </p:extLst>
  </p:cSld>
  <p:clrMapOvr>
    <a:masterClrMapping/>
  </p:clrMapOvr>
  <p:timing>
    <p:tnLst>
      <p:par>
        <p:cTn id="1" dur="indefinite" restart="never" nodeType="tmRoot"/>
      </p:par>
    </p:tnLst>
  </p:timing>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09973"/>
            <a:ext cx="10056812" cy="2751698"/>
          </a:xfrm>
          <a:noFill/>
        </p:spPr>
        <p:txBody>
          <a:bodyPr tIns="91440" bIns="91440" anchor="t" anchorCtr="0"/>
          <a:lstStyle>
            <a:lvl1pPr>
              <a:defRPr sz="7197" spc="-100" baseline="0">
                <a:gradFill>
                  <a:gsLst>
                    <a:gs pos="5833">
                      <a:schemeClr val="tx1"/>
                    </a:gs>
                    <a:gs pos="18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9" y="3954458"/>
            <a:ext cx="10058401" cy="1829593"/>
          </a:xfrm>
          <a:noFill/>
        </p:spPr>
        <p:txBody>
          <a:bodyPr lIns="182880" tIns="146304" rIns="182880" bIns="146304">
            <a:noAutofit/>
          </a:bodyPr>
          <a:lstStyle>
            <a:lvl1pPr marL="0" indent="0">
              <a:spcBef>
                <a:spcPts val="0"/>
              </a:spcBef>
              <a:buNone/>
              <a:defRPr sz="3598" spc="0" baseline="0">
                <a:gradFill>
                  <a:gsLst>
                    <a:gs pos="5833">
                      <a:schemeClr val="tx1"/>
                    </a:gs>
                    <a:gs pos="18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309904790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ltGray">
          <a:xfrm>
            <a:off x="274702" y="1211287"/>
            <a:ext cx="10058336" cy="27431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2399"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703" y="1211287"/>
            <a:ext cx="10056812" cy="2751698"/>
          </a:xfrm>
          <a:noFill/>
        </p:spPr>
        <p:txBody>
          <a:bodyPr tIns="91440" bIns="91440" anchor="t" anchorCtr="0"/>
          <a:lstStyle>
            <a:lvl1pPr>
              <a:defRPr sz="7197" spc="-100"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21634968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09973"/>
            <a:ext cx="10056812" cy="2751698"/>
          </a:xfrm>
          <a:noFill/>
        </p:spPr>
        <p:txBody>
          <a:bodyPr tIns="91440" bIns="91440" anchor="t" anchorCtr="0"/>
          <a:lstStyle>
            <a:lvl1pPr>
              <a:defRPr sz="7197" spc="-100" baseline="0">
                <a:gradFill>
                  <a:gsLst>
                    <a:gs pos="5833">
                      <a:schemeClr val="tx1"/>
                    </a:gs>
                    <a:gs pos="18000">
                      <a:schemeClr val="tx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58382411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3"/>
            <a:ext cx="11887200" cy="1831975"/>
          </a:xfrm>
          <a:noFill/>
        </p:spPr>
        <p:txBody>
          <a:bodyPr tIns="91440" bIns="91440" anchor="t" anchorCtr="0"/>
          <a:lstStyle>
            <a:lvl1pPr>
              <a:defRPr sz="8797"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195305298"/>
      </p:ext>
    </p:extLst>
  </p:cSld>
  <p:clrMapOvr>
    <a:masterClrMapping/>
  </p:clrMapOvr>
  <p:transition>
    <p:fade/>
  </p:transition>
  <p:timing>
    <p:tnLst>
      <p:par>
        <p:cTn id="1" dur="indefinite" restart="never" nodeType="tmRoot"/>
      </p:par>
    </p:tnLst>
  </p:timing>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3"/>
            <a:ext cx="11887200" cy="1831975"/>
          </a:xfrm>
          <a:noFill/>
        </p:spPr>
        <p:txBody>
          <a:bodyPr tIns="91440" bIns="91440" anchor="t" anchorCtr="0"/>
          <a:lstStyle>
            <a:lvl1pPr>
              <a:defRPr sz="8797"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71106748"/>
      </p:ext>
    </p:extLst>
  </p:cSld>
  <p:clrMapOvr>
    <a:masterClrMapping/>
  </p:clrMapOvr>
  <p:transition>
    <p:fade/>
  </p:transition>
  <p:timing>
    <p:tnLst>
      <p:par>
        <p:cTn id="1" dur="indefinite" restart="never" nodeType="tmRoot"/>
      </p:par>
    </p:tnLst>
  </p:timing>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3"/>
            <a:ext cx="11887200" cy="1831975"/>
          </a:xfrm>
          <a:noFill/>
        </p:spPr>
        <p:txBody>
          <a:bodyPr tIns="91440" bIns="91440" anchor="t" anchorCtr="0"/>
          <a:lstStyle>
            <a:lvl1pPr>
              <a:defRPr sz="8797"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101452756"/>
      </p:ext>
    </p:extLst>
  </p:cSld>
  <p:clrMapOvr>
    <a:masterClrMapping/>
  </p:clrMapOvr>
  <p:transition>
    <p:fade/>
  </p:transition>
  <p:timing>
    <p:tnLst>
      <p:par>
        <p:cTn id="1" dur="indefinite" restart="never" nodeType="tmRoot"/>
      </p:par>
    </p:tnLst>
  </p:timing>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92881"/>
          </a:xfrm>
        </p:spPr>
        <p:txBody>
          <a:bodyPr/>
          <a:lstStyle>
            <a:lvl1pPr marL="0" indent="0">
              <a:buNone/>
              <a:defRPr>
                <a:gradFill>
                  <a:gsLst>
                    <a:gs pos="1250">
                      <a:schemeClr val="tx1"/>
                    </a:gs>
                    <a:gs pos="99000">
                      <a:schemeClr val="tx1"/>
                    </a:gs>
                  </a:gsLst>
                  <a:lin ang="5400000" scaled="0"/>
                </a:gradFill>
              </a:defRPr>
            </a:lvl1pPr>
            <a:lvl2pPr marL="0" indent="0">
              <a:buFontTx/>
              <a:buNone/>
              <a:defRPr sz="1999"/>
            </a:lvl2pPr>
            <a:lvl3pPr marL="228510" indent="0">
              <a:buNone/>
              <a:defRPr sz="1999"/>
            </a:lvl3pPr>
            <a:lvl4pPr marL="457019" indent="0">
              <a:buNone/>
              <a:defRPr sz="1799"/>
            </a:lvl4pPr>
            <a:lvl5pPr marL="685529" indent="0">
              <a:buNone/>
              <a:defRPr sz="1799"/>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079377791"/>
      </p:ext>
    </p:extLst>
  </p:cSld>
  <p:clrMapOvr>
    <a:masterClrMapping/>
  </p:clrMapOvr>
  <p:transition>
    <p:fade/>
  </p:transition>
  <p:timing>
    <p:tnLst>
      <p:par>
        <p:cTn id="1" dur="indefinite" restart="never" nodeType="tmRoot"/>
      </p:par>
    </p:tnLst>
  </p:timing>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7" name="Content Placeholder 6"/>
          <p:cNvSpPr>
            <a:spLocks noGrp="1"/>
          </p:cNvSpPr>
          <p:nvPr>
            <p:ph sz="quarter" idx="10"/>
          </p:nvPr>
        </p:nvSpPr>
        <p:spPr>
          <a:xfrm>
            <a:off x="274638" y="1214439"/>
            <a:ext cx="11887200" cy="223113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927685636"/>
      </p:ext>
    </p:extLst>
  </p:cSld>
  <p:clrMapOvr>
    <a:masterClrMapping/>
  </p:clrMapOvr>
  <p:transition>
    <p:fade/>
  </p:transition>
  <p:timing>
    <p:tnLst>
      <p:par>
        <p:cTn id="1" dur="indefinite" restart="never" nodeType="tmRoot"/>
      </p:par>
    </p:tnLst>
  </p:timing>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50"/>
            <a:ext cx="5486399" cy="2536079"/>
          </a:xfrm>
        </p:spPr>
        <p:txBody>
          <a:bodyPr wrap="square">
            <a:spAutoFit/>
          </a:bodyPr>
          <a:lstStyle>
            <a:lvl1pPr marL="0" indent="0">
              <a:spcBef>
                <a:spcPts val="1224"/>
              </a:spcBef>
              <a:buClr>
                <a:schemeClr val="tx1"/>
              </a:buClr>
              <a:buFont typeface="Wingdings" pitchFamily="2" charset="2"/>
              <a:buNone/>
              <a:defRPr sz="3598"/>
            </a:lvl1pPr>
            <a:lvl2pPr marL="0" indent="0">
              <a:buNone/>
              <a:defRPr sz="1999"/>
            </a:lvl2pPr>
            <a:lvl3pPr marL="231684" indent="0">
              <a:buNone/>
              <a:tabLst/>
              <a:defRPr sz="1999"/>
            </a:lvl3pPr>
            <a:lvl4pPr marL="460193" indent="0">
              <a:buNone/>
              <a:defRPr sz="1799"/>
            </a:lvl4pPr>
            <a:lvl5pPr marL="685529" indent="0">
              <a:buNone/>
              <a:tabLst/>
              <a:defRPr sz="1799"/>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40" y="1212849"/>
            <a:ext cx="5486399" cy="2468368"/>
          </a:xfrm>
        </p:spPr>
        <p:txBody>
          <a:bodyPr wrap="square">
            <a:spAutoFit/>
          </a:bodyPr>
          <a:lstStyle>
            <a:lvl1pPr marL="0" indent="0">
              <a:spcBef>
                <a:spcPts val="1224"/>
              </a:spcBef>
              <a:buClr>
                <a:schemeClr val="tx1"/>
              </a:buClr>
              <a:buFont typeface="Wingdings" pitchFamily="2" charset="2"/>
              <a:buNone/>
              <a:defRPr sz="3598"/>
            </a:lvl1pPr>
            <a:lvl2pPr marL="0" indent="0">
              <a:buNone/>
              <a:defRPr sz="1999"/>
            </a:lvl2pPr>
            <a:lvl3pPr marL="231684" indent="0">
              <a:buNone/>
              <a:tabLst/>
              <a:defRPr sz="1999"/>
            </a:lvl3pPr>
            <a:lvl4pPr marL="460193" indent="0">
              <a:buNone/>
              <a:defRPr sz="1799"/>
            </a:lvl4pPr>
            <a:lvl5pPr marL="685529" indent="0">
              <a:buNone/>
              <a:tabLst/>
              <a:defRPr sz="1799"/>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67411323"/>
      </p:ext>
    </p:extLst>
  </p:cSld>
  <p:clrMapOvr>
    <a:masterClrMapping/>
  </p:clrMapOvr>
  <p:transition>
    <p:fade/>
  </p:transition>
  <p:timing>
    <p:tnLst>
      <p:par>
        <p:cTn id="1" dur="indefinite" restart="never" nodeType="tmRoot"/>
      </p:par>
    </p:tnLst>
  </p:timing>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50"/>
            <a:ext cx="5486399" cy="2536079"/>
          </a:xfrm>
        </p:spPr>
        <p:txBody>
          <a:bodyPr wrap="square">
            <a:spAutoFit/>
          </a:bodyPr>
          <a:lstStyle>
            <a:lvl1pPr marL="287224" indent="-287224">
              <a:spcBef>
                <a:spcPts val="1224"/>
              </a:spcBef>
              <a:buClr>
                <a:schemeClr val="tx1"/>
              </a:buClr>
              <a:buFont typeface="Arial" pitchFamily="34" charset="0"/>
              <a:buChar char="•"/>
              <a:defRPr sz="3598"/>
            </a:lvl1pPr>
            <a:lvl2pPr marL="530956" indent="-233102">
              <a:defRPr sz="1999"/>
            </a:lvl2pPr>
            <a:lvl3pPr marL="699308" indent="-168352">
              <a:tabLst/>
              <a:defRPr sz="1999"/>
            </a:lvl3pPr>
            <a:lvl4pPr marL="880609" indent="-181303">
              <a:defRPr sz="1799"/>
            </a:lvl4pPr>
            <a:lvl5pPr marL="1048961" indent="-168352">
              <a:tabLst/>
              <a:defRPr sz="1799"/>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40" y="1212850"/>
            <a:ext cx="5486399" cy="2536079"/>
          </a:xfrm>
        </p:spPr>
        <p:txBody>
          <a:bodyPr wrap="square">
            <a:spAutoFit/>
          </a:bodyPr>
          <a:lstStyle>
            <a:lvl1pPr marL="287224" indent="-287224">
              <a:spcBef>
                <a:spcPts val="1224"/>
              </a:spcBef>
              <a:buClr>
                <a:schemeClr val="tx1"/>
              </a:buClr>
              <a:buFont typeface="Arial" pitchFamily="34" charset="0"/>
              <a:buChar char="•"/>
              <a:defRPr sz="3598"/>
            </a:lvl1pPr>
            <a:lvl2pPr marL="530956" indent="-233102">
              <a:defRPr sz="1999"/>
            </a:lvl2pPr>
            <a:lvl3pPr marL="699308" indent="-168352">
              <a:tabLst/>
              <a:defRPr sz="1999"/>
            </a:lvl3pPr>
            <a:lvl4pPr marL="880609" indent="-181303">
              <a:defRPr sz="1799"/>
            </a:lvl4pPr>
            <a:lvl5pPr marL="1048961" indent="-168352">
              <a:tabLst/>
              <a:defRPr sz="1799"/>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003089947"/>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wrap="square" lIns="182880" tIns="146304" rIns="182880" bIns="146304" anchor="ctr">
            <a:noAutofit/>
          </a:bodyPr>
          <a:lstStyle>
            <a:lvl1pPr>
              <a:lnSpc>
                <a:spcPct val="95000"/>
              </a:lnSpc>
              <a:spcBef>
                <a:spcPts val="0"/>
              </a:spcBef>
              <a:spcAft>
                <a:spcPts val="1632"/>
              </a:spcAft>
              <a:defRPr lang="en-US" sz="3600"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16"/>
              </a:spcBef>
              <a:defRPr sz="1900">
                <a:solidFill>
                  <a:srgbClr val="FFFFFF"/>
                </a:solidFill>
              </a:defRPr>
            </a:lvl2pPr>
            <a:lvl3pPr>
              <a:lnSpc>
                <a:spcPct val="100000"/>
              </a:lnSpc>
              <a:spcBef>
                <a:spcPts val="816"/>
              </a:spcBef>
              <a:defRPr sz="1900">
                <a:solidFill>
                  <a:srgbClr val="FFFFFF"/>
                </a:solidFill>
              </a:defRPr>
            </a:lvl3pPr>
            <a:lvl4pPr>
              <a:lnSpc>
                <a:spcPct val="100000"/>
              </a:lnSpc>
              <a:spcBef>
                <a:spcPts val="816"/>
              </a:spcBef>
              <a:defRPr sz="1900">
                <a:solidFill>
                  <a:srgbClr val="FFFFFF"/>
                </a:solidFill>
              </a:defRPr>
            </a:lvl4pPr>
            <a:lvl5pPr>
              <a:lnSpc>
                <a:spcPct val="100000"/>
              </a:lnSpc>
              <a:spcBef>
                <a:spcPts val="816"/>
              </a:spcBef>
              <a:defRPr sz="1900">
                <a:solidFill>
                  <a:srgbClr val="FFFFFF"/>
                </a:solidFill>
              </a:defRPr>
            </a:lvl5pPr>
          </a:lstStyle>
          <a:p>
            <a:pPr marL="0" lvl="0" indent="0" algn="l" defTabSz="914166" rtl="0" eaLnBrk="1" latinLnBrk="0" hangingPunct="1">
              <a:spcBef>
                <a:spcPct val="20000"/>
              </a:spcBef>
              <a:buFont typeface="Arial" pitchFamily="34" charset="0"/>
              <a:buNone/>
            </a:pPr>
            <a:r>
              <a:rPr lang="en-US" dirty="0" smtClean="0"/>
              <a:t>Click to edit Master text styles</a:t>
            </a:r>
          </a:p>
        </p:txBody>
      </p:sp>
      <p:sp>
        <p:nvSpPr>
          <p:cNvPr id="15" name="Title 1"/>
          <p:cNvSpPr>
            <a:spLocks noGrp="1"/>
          </p:cNvSpPr>
          <p:nvPr>
            <p:ph type="ctrTitle" hasCustomPrompt="1"/>
          </p:nvPr>
        </p:nvSpPr>
        <p:spPr>
          <a:xfrm>
            <a:off x="274638" y="1537563"/>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accent3"/>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2577885239"/>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49"/>
            <a:ext cx="5486399" cy="2671501"/>
          </a:xfrm>
        </p:spPr>
        <p:txBody>
          <a:bodyPr wrap="square">
            <a:spAutoFit/>
          </a:bodyPr>
          <a:lstStyle>
            <a:lvl1pPr marL="287224" indent="-287224">
              <a:spcBef>
                <a:spcPts val="1224"/>
              </a:spcBef>
              <a:buClr>
                <a:schemeClr val="tx2"/>
              </a:buClr>
              <a:buFont typeface="Arial" pitchFamily="34" charset="0"/>
              <a:buChar char="•"/>
              <a:defRPr sz="3598">
                <a:gradFill>
                  <a:gsLst>
                    <a:gs pos="1250">
                      <a:schemeClr val="tx2"/>
                    </a:gs>
                    <a:gs pos="99000">
                      <a:schemeClr val="tx2"/>
                    </a:gs>
                  </a:gsLst>
                  <a:lin ang="5400000" scaled="0"/>
                </a:gradFill>
              </a:defRPr>
            </a:lvl1pPr>
            <a:lvl2pPr marL="530956" indent="-233102">
              <a:defRPr sz="2399"/>
            </a:lvl2pPr>
            <a:lvl3pPr marL="699308" indent="-168352">
              <a:tabLst/>
              <a:defRPr sz="2399"/>
            </a:lvl3pPr>
            <a:lvl4pPr marL="880609" indent="-181303">
              <a:defRPr/>
            </a:lvl4pPr>
            <a:lvl5pPr marL="1048961" indent="-168352">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40" y="1212849"/>
            <a:ext cx="5486399" cy="2671501"/>
          </a:xfrm>
        </p:spPr>
        <p:txBody>
          <a:bodyPr wrap="square">
            <a:spAutoFit/>
          </a:bodyPr>
          <a:lstStyle>
            <a:lvl1pPr marL="287224" indent="-287224">
              <a:spcBef>
                <a:spcPts val="1224"/>
              </a:spcBef>
              <a:buClr>
                <a:schemeClr val="tx2"/>
              </a:buClr>
              <a:buFont typeface="Arial" pitchFamily="34" charset="0"/>
              <a:buChar char="•"/>
              <a:defRPr sz="3598">
                <a:gradFill>
                  <a:gsLst>
                    <a:gs pos="1250">
                      <a:schemeClr val="tx2"/>
                    </a:gs>
                    <a:gs pos="99000">
                      <a:schemeClr val="tx2"/>
                    </a:gs>
                  </a:gsLst>
                  <a:lin ang="5400000" scaled="0"/>
                </a:gradFill>
              </a:defRPr>
            </a:lvl1pPr>
            <a:lvl2pPr marL="530956" indent="-233102">
              <a:defRPr sz="2399"/>
            </a:lvl2pPr>
            <a:lvl3pPr marL="699308" indent="-168352">
              <a:tabLst/>
              <a:defRPr sz="2399"/>
            </a:lvl3pPr>
            <a:lvl4pPr marL="880609" indent="-181303">
              <a:defRPr/>
            </a:lvl4pPr>
            <a:lvl5pPr marL="1048961" indent="-168352">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42711316"/>
      </p:ext>
    </p:extLst>
  </p:cSld>
  <p:clrMapOvr>
    <a:masterClrMapping/>
  </p:clrMapOvr>
  <p:transition>
    <p:fade/>
  </p:transition>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597608046"/>
      </p:ext>
    </p:extLst>
  </p:cSld>
  <p:clrMapOvr>
    <a:masterClrMapping/>
  </p:clrMapOvr>
  <p:transition>
    <p:fade/>
  </p:transition>
  <p:timing>
    <p:tnLst>
      <p:par>
        <p:cTn id="1" dur="indefinite" restart="never" nodeType="tmRoot"/>
      </p:par>
    </p:tnLst>
  </p:timing>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37085800"/>
      </p:ext>
    </p:extLst>
  </p:cSld>
  <p:clrMapOvr>
    <a:masterClrMapping/>
  </p:clrMapOvr>
  <p:transition>
    <p:fade/>
  </p:transition>
  <p:timing>
    <p:tnLst>
      <p:par>
        <p:cTn id="1" dur="indefinite" restart="never" nodeType="tmRoot"/>
      </p:par>
    </p:tnLst>
  </p:timing>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0815998"/>
      </p:ext>
    </p:extLst>
  </p:cSld>
  <p:clrMapOvr>
    <a:masterClrMapping/>
  </p:clrMapOvr>
  <p:transition>
    <p:fade/>
  </p:transition>
  <p:timing>
    <p:tnLst>
      <p:par>
        <p:cTn id="1" dur="indefinite" restart="never" nodeType="tmRoot"/>
      </p:par>
    </p:tnLst>
  </p:timing>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2671999"/>
      </p:ext>
    </p:extLst>
  </p:cSld>
  <p:clrMapOvr>
    <a:masterClrMapping/>
  </p:clrMapOvr>
  <p:transition>
    <p:fade/>
  </p:transition>
  <p:timing>
    <p:tnLst>
      <p:par>
        <p:cTn id="1" dur="indefinite" restart="never" nodeType="tmRoot"/>
      </p:par>
    </p:tnLst>
  </p:timing>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8629553"/>
      </p:ext>
    </p:extLst>
  </p:cSld>
  <p:clrMapOvr>
    <a:masterClrMapping/>
  </p:clrMapOvr>
  <p:transition>
    <p:fade/>
  </p:transition>
  <p:timing>
    <p:tnLst>
      <p:par>
        <p:cTn id="1" dur="indefinite" restart="never" nodeType="tmRoot"/>
      </p:par>
    </p:tnLst>
  </p:timing>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2"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0" tIns="46620" rIns="46620" bIns="46620" numCol="1" spcCol="0" rtlCol="0" fromWordArt="0" anchor="ctr" anchorCtr="0" forceAA="0" compatLnSpc="1">
            <a:prstTxWarp prst="textNoShape">
              <a:avLst/>
            </a:prstTxWarp>
            <a:noAutofit/>
          </a:bodyPr>
          <a:lstStyle/>
          <a:p>
            <a:pPr algn="ctr" defTabSz="932103" fontAlgn="base">
              <a:spcBef>
                <a:spcPct val="0"/>
              </a:spcBef>
              <a:spcAft>
                <a:spcPct val="0"/>
              </a:spcAft>
            </a:pPr>
            <a:endParaRPr lang="en-US" sz="1799"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9" y="1216153"/>
            <a:ext cx="11887199" cy="2131353"/>
          </a:xfrm>
        </p:spPr>
        <p:txBody>
          <a:bodyPr/>
          <a:lstStyle>
            <a:lvl1pPr marL="0" indent="0">
              <a:buNone/>
              <a:defRPr sz="3298">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37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24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58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14554707"/>
      </p:ext>
    </p:extLst>
  </p:cSld>
  <p:clrMapOvr>
    <a:masterClrMapping/>
  </p:clrMapOvr>
  <p:transition>
    <p:fade/>
  </p:transition>
  <p:timing>
    <p:tnLst>
      <p:par>
        <p:cTn id="1" dur="indefinite" restart="never" nodeType="tmRoot"/>
      </p:par>
    </p:tnLst>
  </p:timing>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1"/>
            <a:ext cx="11887200" cy="2443746"/>
          </a:xfrm>
          <a:prstGeom prst="rect">
            <a:avLst/>
          </a:prstGeom>
        </p:spPr>
        <p:txBody>
          <a:bodyPr/>
          <a:lstStyle>
            <a:lvl1pPr marL="290398" indent="-290398">
              <a:buClr>
                <a:schemeClr val="tx1"/>
              </a:buClr>
              <a:buSzPct val="90000"/>
              <a:buFont typeface="Arial" pitchFamily="34" charset="0"/>
              <a:buChar char="•"/>
              <a:defRPr sz="359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274" indent="-280876">
              <a:buClr>
                <a:schemeClr val="tx1"/>
              </a:buClr>
              <a:buSzPct val="90000"/>
              <a:buFont typeface="Arial" pitchFamily="34" charset="0"/>
              <a:buChar char="•"/>
              <a:defRPr sz="3198">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672" indent="-290398">
              <a:buClr>
                <a:schemeClr val="tx1"/>
              </a:buClr>
              <a:buSzPct val="90000"/>
              <a:buFont typeface="Arial" pitchFamily="34" charset="0"/>
              <a:buChar char="•"/>
              <a:defRPr sz="2799">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181" indent="-228510">
              <a:buClr>
                <a:schemeClr val="tx1"/>
              </a:buClr>
              <a:buSzPct val="90000"/>
              <a:buFont typeface="Arial" pitchFamily="34" charset="0"/>
              <a:buChar char="•"/>
              <a:defRPr sz="2399">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691" indent="-228510">
              <a:buClr>
                <a:schemeClr val="tx1"/>
              </a:buClr>
              <a:buSzPct val="90000"/>
              <a:buFont typeface="Arial" pitchFamily="34" charset="0"/>
              <a:buChar char="•"/>
              <a:defRPr sz="1999">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8"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03609877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38.xml><?xml version="1.0" encoding="utf-8"?>
<p:sldLayout xmlns:a="http://schemas.openxmlformats.org/drawingml/2006/main" xmlns:r="http://schemas.openxmlformats.org/officeDocument/2006/relationships" xmlns:p="http://schemas.openxmlformats.org/presentationml/2006/main" showMasterSp="0"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7067" y="1958467"/>
            <a:ext cx="11382339" cy="2762352"/>
          </a:xfrm>
        </p:spPr>
        <p:txBody>
          <a:bodyPr anchor="ctr" anchorCtr="0">
            <a:spAutoFit/>
            <a:scene3d>
              <a:camera prst="orthographicFront"/>
              <a:lightRig rig="flat" dir="t"/>
            </a:scene3d>
            <a:sp3d>
              <a:contourClr>
                <a:schemeClr val="bg2"/>
              </a:contourClr>
            </a:sp3d>
          </a:bodyPr>
          <a:lstStyle>
            <a:lvl1pPr marL="0" indent="0" algn="l">
              <a:buFont typeface="Arial" pitchFamily="34" charset="0"/>
              <a:buNone/>
              <a:defRPr kumimoji="0" lang="en-US" sz="8971" b="0" i="0" u="none" strike="noStrike" kern="1200" cap="none" spc="-122"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spTree>
    <p:extLst>
      <p:ext uri="{BB962C8B-B14F-4D97-AF65-F5344CB8AC3E}">
        <p14:creationId xmlns:p14="http://schemas.microsoft.com/office/powerpoint/2010/main" val="3270222713"/>
      </p:ext>
    </p:extLst>
  </p:cSld>
  <p:clrMapOvr>
    <a:masterClrMapping/>
  </p:clrMapOvr>
  <p:transition>
    <p:fade/>
  </p:transition>
  <p:timing>
    <p:tnLst>
      <p:par>
        <p:cTn id="1" dur="indefinite" restart="never" nodeType="tmRoot"/>
      </p:par>
    </p:tnLst>
  </p:timing>
</p:sldLayout>
</file>

<file path=ppt/slideLayouts/slideLayout239.xml><?xml version="1.0" encoding="utf-8"?>
<p:sldLayout xmlns:a="http://schemas.openxmlformats.org/drawingml/2006/main" xmlns:r="http://schemas.openxmlformats.org/officeDocument/2006/relationships" xmlns:p="http://schemas.openxmlformats.org/presentationml/2006/main">
  <p:cSld name="Section divider with photo">
    <p:bg>
      <p:bgPr>
        <a:solidFill>
          <a:schemeClr val="tx1"/>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15"/>
          </p:nvPr>
        </p:nvSpPr>
        <p:spPr>
          <a:xfrm>
            <a:off x="0" y="0"/>
            <a:ext cx="12436475" cy="738664"/>
          </a:xfrm>
        </p:spPr>
        <p:txBody>
          <a:bodyPr/>
          <a:lstStyle>
            <a:lvl1pPr>
              <a:defRPr>
                <a:solidFill>
                  <a:srgbClr val="3F3F3F"/>
                </a:solidFill>
              </a:defRPr>
            </a:lvl1pPr>
          </a:lstStyle>
          <a:p>
            <a:r>
              <a:rPr lang="en-US" smtClean="0"/>
              <a:t>Drag picture to placeholder or click icon to add</a:t>
            </a:r>
            <a:endParaRPr lang="en-US"/>
          </a:p>
        </p:txBody>
      </p:sp>
      <p:sp>
        <p:nvSpPr>
          <p:cNvPr id="2" name="Title 1"/>
          <p:cNvSpPr>
            <a:spLocks noGrp="1"/>
          </p:cNvSpPr>
          <p:nvPr>
            <p:ph type="title" hasCustomPrompt="1"/>
          </p:nvPr>
        </p:nvSpPr>
        <p:spPr>
          <a:xfrm>
            <a:off x="0" y="1243471"/>
            <a:ext cx="4974590" cy="2486942"/>
          </a:xfrm>
          <a:solidFill>
            <a:schemeClr val="accent1">
              <a:alpha val="90000"/>
            </a:schemeClr>
          </a:solidFill>
        </p:spPr>
        <p:txBody>
          <a:bodyPr>
            <a:normAutofit/>
          </a:bodyPr>
          <a:lstStyle>
            <a:lvl1pPr>
              <a:lnSpc>
                <a:spcPct val="100000"/>
              </a:lnSpc>
              <a:defRPr sz="4080">
                <a:latin typeface="Segoe UI Light" pitchFamily="34" charset="0"/>
              </a:defRPr>
            </a:lvl1pPr>
          </a:lstStyle>
          <a:p>
            <a:pPr lvl="0"/>
            <a:r>
              <a:rPr lang="en-US" dirty="0" smtClean="0"/>
              <a:t>Click to edit slide content</a:t>
            </a:r>
          </a:p>
        </p:txBody>
      </p:sp>
      <p:sp>
        <p:nvSpPr>
          <p:cNvPr id="3" name="Date Placeholder 2"/>
          <p:cNvSpPr>
            <a:spLocks noGrp="1"/>
          </p:cNvSpPr>
          <p:nvPr>
            <p:ph type="dt" sz="half" idx="10"/>
          </p:nvPr>
        </p:nvSpPr>
        <p:spPr>
          <a:xfrm>
            <a:off x="0" y="6482890"/>
            <a:ext cx="2901844" cy="372394"/>
          </a:xfrm>
          <a:prstGeom prst="rect">
            <a:avLst/>
          </a:prstGeom>
        </p:spPr>
        <p:txBody>
          <a:bodyPr/>
          <a:lstStyle>
            <a:lvl1pPr>
              <a:defRPr>
                <a:solidFill>
                  <a:schemeClr val="bg1">
                    <a:lumMod val="75000"/>
                    <a:lumOff val="25000"/>
                  </a:schemeClr>
                </a:solidFill>
              </a:defRPr>
            </a:lvl1pPr>
          </a:lstStyle>
          <a:p>
            <a:pPr defTabSz="932742"/>
            <a:fld id="{094A34AD-6A26-4F5C-8A2B-AAB721D1D4D8}" type="datetime1">
              <a:rPr lang="en-US" smtClean="0">
                <a:solidFill>
                  <a:srgbClr val="000000">
                    <a:lumMod val="75000"/>
                    <a:lumOff val="25000"/>
                  </a:srgbClr>
                </a:solidFill>
              </a:rPr>
              <a:pPr defTabSz="932742"/>
              <a:t>4/25/2015</a:t>
            </a:fld>
            <a:endParaRPr lang="en-US">
              <a:solidFill>
                <a:srgbClr val="000000">
                  <a:lumMod val="75000"/>
                  <a:lumOff val="25000"/>
                </a:srgbClr>
              </a:solidFill>
            </a:endParaRPr>
          </a:p>
        </p:txBody>
      </p:sp>
      <p:sp>
        <p:nvSpPr>
          <p:cNvPr id="4" name="Slide Number Placeholder 3"/>
          <p:cNvSpPr>
            <a:spLocks noGrp="1"/>
          </p:cNvSpPr>
          <p:nvPr>
            <p:ph type="sldNum" sz="quarter" idx="11"/>
          </p:nvPr>
        </p:nvSpPr>
        <p:spPr>
          <a:xfrm>
            <a:off x="9223719" y="6482890"/>
            <a:ext cx="2901844" cy="372394"/>
          </a:xfrm>
          <a:prstGeom prst="rect">
            <a:avLst/>
          </a:prstGeom>
        </p:spPr>
        <p:txBody>
          <a:bodyPr/>
          <a:lstStyle>
            <a:lvl1pPr>
              <a:defRPr>
                <a:solidFill>
                  <a:schemeClr val="bg1">
                    <a:lumMod val="75000"/>
                    <a:lumOff val="25000"/>
                  </a:schemeClr>
                </a:solidFill>
              </a:defRPr>
            </a:lvl1pPr>
          </a:lstStyle>
          <a:p>
            <a:pPr defTabSz="932742"/>
            <a:fld id="{74A398B2-5A34-1A4A-811E-F4027282568C}" type="slidenum">
              <a:rPr lang="en-US" smtClean="0">
                <a:solidFill>
                  <a:srgbClr val="000000">
                    <a:lumMod val="75000"/>
                    <a:lumOff val="25000"/>
                  </a:srgbClr>
                </a:solidFill>
              </a:rPr>
              <a:pPr defTabSz="932742"/>
              <a:t>‹#›</a:t>
            </a:fld>
            <a:endParaRPr lang="en-US">
              <a:solidFill>
                <a:srgbClr val="000000">
                  <a:lumMod val="75000"/>
                  <a:lumOff val="25000"/>
                </a:srgbClr>
              </a:solidFill>
            </a:endParaRPr>
          </a:p>
        </p:txBody>
      </p:sp>
    </p:spTree>
    <p:extLst>
      <p:ext uri="{BB962C8B-B14F-4D97-AF65-F5344CB8AC3E}">
        <p14:creationId xmlns:p14="http://schemas.microsoft.com/office/powerpoint/2010/main" val="3631416963"/>
      </p:ext>
    </p:extLst>
  </p:cSld>
  <p:clrMapOvr>
    <a:masterClrMapping/>
  </p:clrMapOvr>
  <mc:AlternateContent xmlns:mc="http://schemas.openxmlformats.org/markup-compatibility/2006" xmlns:p15="http://schemas.microsoft.com/office/powerpoint/2012/main">
    <mc:Choice Requires="p15">
      <p:transition spd="med">
        <p15:prstTrans prst="peelOff"/>
      </p:transition>
    </mc:Choice>
    <mc:Fallback xmlns="">
      <p:transition spd="med">
        <p:fade/>
      </p:transition>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a:defRPr lang="en-US" sz="3600"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914166" rtl="0" eaLnBrk="1" latinLnBrk="0" hangingPunct="1">
              <a:spcBef>
                <a:spcPct val="20000"/>
              </a:spcBef>
              <a:spcAft>
                <a:spcPts val="1632"/>
              </a:spcAft>
              <a:buFont typeface="Arial" pitchFamily="34" charset="0"/>
              <a:buNone/>
            </a:pPr>
            <a:r>
              <a:rPr lang="en-US" dirty="0" smtClean="0"/>
              <a:t>Click to edit Master text styles</a:t>
            </a:r>
          </a:p>
        </p:txBody>
      </p:sp>
      <p:sp>
        <p:nvSpPr>
          <p:cNvPr id="6" name="Text Placeholder 8"/>
          <p:cNvSpPr>
            <a:spLocks noGrp="1"/>
          </p:cNvSpPr>
          <p:nvPr>
            <p:ph type="body" sz="quarter" idx="16" hasCustomPrompt="1"/>
          </p:nvPr>
        </p:nvSpPr>
        <p:spPr>
          <a:xfrm>
            <a:off x="274641" y="296864"/>
            <a:ext cx="11887199" cy="914400"/>
          </a:xfrm>
        </p:spPr>
        <p:txBody>
          <a:bodyPr vert="horz" lIns="182880" tIns="146304" rIns="182880" bIns="146304" rtlCol="0" anchor="t">
            <a:noAutofit/>
          </a:bodyPr>
          <a:lstStyle>
            <a:lvl1pPr>
              <a:defRPr lang="en-US" sz="4800" dirty="0" smtClean="0">
                <a:ea typeface="+mj-ea"/>
                <a:cs typeface="+mj-cs"/>
              </a:defRPr>
            </a:lvl1pPr>
          </a:lstStyle>
          <a:p>
            <a:pPr lvl="0">
              <a:spcBef>
                <a:spcPct val="0"/>
              </a:spcBef>
            </a:pPr>
            <a:r>
              <a:rPr lang="en-US" dirty="0" smtClean="0"/>
              <a:t>Click to edit master text styles</a:t>
            </a:r>
          </a:p>
        </p:txBody>
      </p:sp>
      <p:sp>
        <p:nvSpPr>
          <p:cNvPr id="5" name="Title 1"/>
          <p:cNvSpPr>
            <a:spLocks noGrp="1"/>
          </p:cNvSpPr>
          <p:nvPr>
            <p:ph type="ctrTitle" hasCustomPrompt="1"/>
          </p:nvPr>
        </p:nvSpPr>
        <p:spPr>
          <a:xfrm>
            <a:off x="274638" y="1537564"/>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accent3"/>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1842600870"/>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Title Slide_Color  2">
    <p:spTree>
      <p:nvGrpSpPr>
        <p:cNvPr id="1" name=""/>
        <p:cNvGrpSpPr/>
        <p:nvPr/>
      </p:nvGrpSpPr>
      <p:grpSpPr>
        <a:xfrm>
          <a:off x="0" y="0"/>
          <a:ext cx="0" cy="0"/>
          <a:chOff x="0" y="0"/>
          <a:chExt cx="0" cy="0"/>
        </a:xfrm>
      </p:grpSpPr>
      <p:sp>
        <p:nvSpPr>
          <p:cNvPr id="7" name="Text Placeholder 6"/>
          <p:cNvSpPr>
            <a:spLocks noGrp="1"/>
          </p:cNvSpPr>
          <p:nvPr>
            <p:ph type="body" sz="quarter" idx="11"/>
          </p:nvPr>
        </p:nvSpPr>
        <p:spPr>
          <a:xfrm>
            <a:off x="274638" y="5783263"/>
            <a:ext cx="11887200" cy="914400"/>
          </a:xfrm>
        </p:spPr>
        <p:txBody>
          <a:bodyPr lIns="182880" tIns="146304" rIns="182880" bIns="146304" anchor="b">
            <a:noAutofit/>
          </a:bodyPr>
          <a:lstStyle>
            <a:lvl1pPr>
              <a:defRPr sz="2000" baseline="0">
                <a:latin typeface="+mn-lt"/>
              </a:defRPr>
            </a:lvl1pPr>
          </a:lstStyle>
          <a:p>
            <a:pPr lvl="0"/>
            <a:r>
              <a:rPr lang="en-US" dirty="0" smtClean="0"/>
              <a:t>Click to edit Master text styles</a:t>
            </a:r>
            <a:endParaRPr lang="en-US" dirty="0"/>
          </a:p>
        </p:txBody>
      </p:sp>
      <p:sp>
        <p:nvSpPr>
          <p:cNvPr id="2" name="Title 1"/>
          <p:cNvSpPr>
            <a:spLocks noGrp="1"/>
          </p:cNvSpPr>
          <p:nvPr>
            <p:ph type="title" hasCustomPrompt="1"/>
          </p:nvPr>
        </p:nvSpPr>
        <p:spPr>
          <a:xfrm>
            <a:off x="274638" y="2125663"/>
            <a:ext cx="11887199" cy="912813"/>
          </a:xfrm>
        </p:spPr>
        <p:txBody>
          <a:bodyPr/>
          <a:lstStyle>
            <a:lvl1pPr>
              <a:defRPr sz="5400"/>
            </a:lvl1pPr>
          </a:lstStyle>
          <a:p>
            <a:r>
              <a:rPr lang="en-US" dirty="0" smtClean="0"/>
              <a:t>Click to edit master title style</a:t>
            </a:r>
            <a:endParaRPr lang="en-US" dirty="0"/>
          </a:p>
        </p:txBody>
      </p:sp>
    </p:spTree>
    <p:extLst>
      <p:ext uri="{BB962C8B-B14F-4D97-AF65-F5344CB8AC3E}">
        <p14:creationId xmlns:p14="http://schemas.microsoft.com/office/powerpoint/2010/main" val="2129368741"/>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Title &amp; Content Layout">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274638" y="1211263"/>
            <a:ext cx="11887200" cy="548481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968301644"/>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Title &amp; Content 2">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3932238" y="2125663"/>
            <a:ext cx="8229601" cy="4572000"/>
          </a:xfrm>
        </p:spPr>
        <p:txBody>
          <a:bodyPr lIns="182880" tIns="146304" rIns="182880" bIns="146304">
            <a:noAutofit/>
          </a:bodyPr>
          <a:lstStyle>
            <a:lvl1pPr>
              <a:defRPr sz="3600"/>
            </a:lvl1pPr>
            <a:lvl2pPr>
              <a:defRPr sz="2800"/>
            </a:lvl2pPr>
            <a:lvl3pPr>
              <a:defRPr sz="2400"/>
            </a:lvl3pPr>
            <a:lvl4pPr>
              <a:defRPr sz="2000"/>
            </a:lvl4pPr>
            <a:lvl5pPr>
              <a:defRPr sz="18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ext Placeholder 6"/>
          <p:cNvSpPr>
            <a:spLocks noGrp="1"/>
          </p:cNvSpPr>
          <p:nvPr>
            <p:ph type="body" sz="quarter" idx="11"/>
          </p:nvPr>
        </p:nvSpPr>
        <p:spPr>
          <a:xfrm>
            <a:off x="274638" y="2125663"/>
            <a:ext cx="2743200" cy="4572000"/>
          </a:xfrm>
        </p:spPr>
        <p:txBody>
          <a:bodyPr lIns="182880" tIns="146304" rIns="182880" bIns="146304">
            <a:noAutofit/>
          </a:bodyPr>
          <a:lstStyle>
            <a:lvl1pPr algn="l" defTabSz="914166" rtl="0" eaLnBrk="1" latinLnBrk="0" hangingPunct="1">
              <a:spcBef>
                <a:spcPct val="0"/>
              </a:spcBef>
              <a:buNone/>
              <a:defRPr lang="en-US" sz="2400" kern="1200" dirty="0" smtClean="0">
                <a:gradFill>
                  <a:gsLst>
                    <a:gs pos="0">
                      <a:schemeClr val="tx1"/>
                    </a:gs>
                    <a:gs pos="100000">
                      <a:schemeClr val="tx1"/>
                    </a:gs>
                  </a:gsLst>
                  <a:lin ang="5400000" scaled="0"/>
                </a:gradFill>
                <a:latin typeface="+mn-lt"/>
                <a:ea typeface="+mj-ea"/>
                <a:cs typeface="+mj-cs"/>
              </a:defRPr>
            </a:lvl1pPr>
            <a:lvl2pPr algn="l" defTabSz="914166" rtl="0" eaLnBrk="1" latinLnBrk="0" hangingPunct="1">
              <a:spcBef>
                <a:spcPct val="0"/>
              </a:spcBef>
              <a:buNone/>
              <a:defRPr lang="en-US" sz="1600" kern="1200" dirty="0" smtClean="0">
                <a:gradFill>
                  <a:gsLst>
                    <a:gs pos="0">
                      <a:schemeClr val="tx1"/>
                    </a:gs>
                    <a:gs pos="100000">
                      <a:schemeClr val="tx1"/>
                    </a:gs>
                  </a:gsLst>
                  <a:lin ang="5400000" scaled="0"/>
                </a:gradFill>
                <a:latin typeface="+mn-lt"/>
                <a:ea typeface="+mj-ea"/>
                <a:cs typeface="+mj-cs"/>
              </a:defRPr>
            </a:lvl2pPr>
            <a:lvl3pPr marL="228541" indent="0" algn="l" defTabSz="914166" rtl="0" eaLnBrk="1" latinLnBrk="0" hangingPunct="1">
              <a:spcBef>
                <a:spcPct val="0"/>
              </a:spcBef>
              <a:buNone/>
              <a:defRPr lang="en-US" sz="1600" kern="1200" dirty="0" smtClean="0">
                <a:gradFill>
                  <a:gsLst>
                    <a:gs pos="0">
                      <a:schemeClr val="tx1"/>
                    </a:gs>
                    <a:gs pos="100000">
                      <a:schemeClr val="tx1"/>
                    </a:gs>
                  </a:gsLst>
                  <a:lin ang="5400000" scaled="0"/>
                </a:gradFill>
                <a:latin typeface="+mn-lt"/>
                <a:ea typeface="+mj-ea"/>
                <a:cs typeface="+mj-cs"/>
              </a:defRPr>
            </a:lvl3pPr>
            <a:lvl4pPr marL="457082" indent="0" algn="l" defTabSz="914166" rtl="0" eaLnBrk="1" latinLnBrk="0" hangingPunct="1">
              <a:spcBef>
                <a:spcPct val="0"/>
              </a:spcBef>
              <a:buNone/>
              <a:defRPr lang="en-US" sz="1600" kern="1200" dirty="0" smtClean="0">
                <a:gradFill>
                  <a:gsLst>
                    <a:gs pos="0">
                      <a:schemeClr val="tx1"/>
                    </a:gs>
                    <a:gs pos="100000">
                      <a:schemeClr val="tx1"/>
                    </a:gs>
                  </a:gsLst>
                  <a:lin ang="5400000" scaled="0"/>
                </a:gradFill>
                <a:latin typeface="+mn-lt"/>
                <a:ea typeface="+mj-ea"/>
                <a:cs typeface="+mj-cs"/>
              </a:defRPr>
            </a:lvl4pPr>
            <a:lvl5pPr marL="739586" indent="0" algn="l" defTabSz="914166" rtl="0" eaLnBrk="1" latinLnBrk="0" hangingPunct="1">
              <a:spcBef>
                <a:spcPct val="0"/>
              </a:spcBef>
              <a:buNone/>
              <a:defRPr lang="en-US" sz="1600" kern="1200" dirty="0">
                <a:gradFill>
                  <a:gsLst>
                    <a:gs pos="0">
                      <a:schemeClr val="tx1"/>
                    </a:gs>
                    <a:gs pos="100000">
                      <a:schemeClr val="tx1"/>
                    </a:gs>
                  </a:gsLst>
                  <a:lin ang="5400000" scaled="0"/>
                </a:gradFill>
                <a:latin typeface="+mn-lt"/>
                <a:ea typeface="+mj-ea"/>
                <a:cs typeface="+mj-cs"/>
              </a:defRPr>
            </a:lvl5pPr>
          </a:lstStyle>
          <a:p>
            <a:pPr lvl="0"/>
            <a:r>
              <a:rPr lang="en-US" dirty="0" smtClean="0"/>
              <a:t>Click to edit Master text styles</a:t>
            </a:r>
          </a:p>
        </p:txBody>
      </p:sp>
      <p:sp>
        <p:nvSpPr>
          <p:cNvPr id="3" name="Title 2"/>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2026153437"/>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Text Only_Large">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1189039" y="2125663"/>
            <a:ext cx="10058400" cy="912813"/>
          </a:xfrm>
        </p:spPr>
        <p:txBody>
          <a:bodyPr/>
          <a:lstStyle>
            <a:lvl1pPr>
              <a:defRPr sz="3600"/>
            </a:lvl1pPr>
          </a:lstStyle>
          <a:p>
            <a:r>
              <a:rPr lang="en-US" dirty="0" smtClean="0"/>
              <a:t>Click to edit master title style</a:t>
            </a:r>
            <a:endParaRPr lang="en-US" dirty="0"/>
          </a:p>
        </p:txBody>
      </p:sp>
    </p:spTree>
    <p:extLst>
      <p:ext uri="{BB962C8B-B14F-4D97-AF65-F5344CB8AC3E}">
        <p14:creationId xmlns:p14="http://schemas.microsoft.com/office/powerpoint/2010/main" val="775617241"/>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274638" y="2125663"/>
            <a:ext cx="11887202" cy="912813"/>
          </a:xfrm>
        </p:spPr>
        <p:txBody>
          <a:bodyPr/>
          <a:lstStyle>
            <a:lvl1pPr>
              <a:defRPr sz="5400"/>
            </a:lvl1pPr>
          </a:lstStyle>
          <a:p>
            <a:r>
              <a:rPr lang="en-US" dirty="0" smtClean="0"/>
              <a:t>Click to edit master title style</a:t>
            </a:r>
            <a:endParaRPr lang="en-US" dirty="0"/>
          </a:p>
        </p:txBody>
      </p:sp>
    </p:spTree>
    <p:extLst>
      <p:ext uri="{BB962C8B-B14F-4D97-AF65-F5344CB8AC3E}">
        <p14:creationId xmlns:p14="http://schemas.microsoft.com/office/powerpoint/2010/main" val="317191832"/>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2125663"/>
            <a:ext cx="2743200" cy="4570412"/>
          </a:xfrm>
        </p:spPr>
        <p:txBody>
          <a:bodyPr vert="horz" lIns="182880" tIns="146304" rIns="182880" bIns="146304" rtlCol="0">
            <a:noAutofit/>
          </a:bodyPr>
          <a:lstStyle>
            <a:lvl1pPr>
              <a:defRPr lang="en-US" sz="2400" dirty="0" smtClean="0">
                <a:latin typeface="+mn-lt"/>
                <a:ea typeface="+mj-ea"/>
                <a:cs typeface="+mj-cs"/>
              </a:defRPr>
            </a:lvl1pPr>
          </a:lstStyle>
          <a:p>
            <a:pPr lvl="0">
              <a:spcBef>
                <a:spcPct val="0"/>
              </a:spcBef>
            </a:pPr>
            <a:r>
              <a:rPr lang="en-US" dirty="0" smtClean="0"/>
              <a:t>Click to edit Master text styles</a:t>
            </a:r>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1551248043"/>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1263"/>
            <a:ext cx="2743200" cy="5484812"/>
          </a:xfrm>
        </p:spPr>
        <p:txBody>
          <a:bodyPr lIns="182880" tIns="146304" rIns="182880" bIns="146304"/>
          <a:lstStyle>
            <a:lvl1pPr>
              <a:defRPr lang="en-US" sz="2400" kern="1200" dirty="0" smtClean="0">
                <a:gradFill>
                  <a:gsLst>
                    <a:gs pos="0">
                      <a:schemeClr val="tx1"/>
                    </a:gs>
                    <a:gs pos="100000">
                      <a:schemeClr val="tx1"/>
                    </a:gs>
                  </a:gsLst>
                  <a:lin ang="5400000" scaled="0"/>
                </a:gradFill>
                <a:latin typeface="+mn-lt"/>
                <a:ea typeface="+mj-ea"/>
                <a:cs typeface="+mj-cs"/>
              </a:defRPr>
            </a:lvl1pPr>
          </a:lstStyle>
          <a:p>
            <a:pPr marL="0" lvl="0" indent="0" algn="l" defTabSz="914166" rtl="0" eaLnBrk="1" latinLnBrk="0" hangingPunct="1">
              <a:spcBef>
                <a:spcPct val="0"/>
              </a:spcBef>
              <a:buFont typeface="Arial" pitchFamily="34" charset="0"/>
              <a:buNone/>
            </a:pPr>
            <a:r>
              <a:rPr lang="en-US" dirty="0" smtClean="0"/>
              <a:t>Click to edit Master text styles</a:t>
            </a:r>
          </a:p>
        </p:txBody>
      </p:sp>
    </p:spTree>
    <p:extLst>
      <p:ext uri="{BB962C8B-B14F-4D97-AF65-F5344CB8AC3E}">
        <p14:creationId xmlns:p14="http://schemas.microsoft.com/office/powerpoint/2010/main" val="3816341258"/>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5761040" y="3040063"/>
            <a:ext cx="6400801" cy="914400"/>
          </a:xfrm>
        </p:spPr>
        <p:txBody>
          <a:bodyPr wrap="square" lIns="182880" tIns="146304" rIns="182880" bIns="146304" anchor="ctr">
            <a:noAutofit/>
          </a:bodyPr>
          <a:lstStyle>
            <a:lvl1pPr>
              <a:lnSpc>
                <a:spcPct val="95000"/>
              </a:lnSpc>
              <a:spcBef>
                <a:spcPts val="0"/>
              </a:spcBef>
              <a:spcAft>
                <a:spcPts val="1632"/>
              </a:spcAft>
              <a:defRPr lang="en-US" sz="3600" kern="1200" dirty="0" smtClean="0">
                <a:gradFill>
                  <a:gsLst>
                    <a:gs pos="0">
                      <a:schemeClr val="tx1"/>
                    </a:gs>
                    <a:gs pos="100000">
                      <a:schemeClr val="tx1"/>
                    </a:gs>
                  </a:gsLst>
                  <a:lin ang="5400000" scaled="0"/>
                </a:gradFill>
                <a:latin typeface="+mj-lt"/>
                <a:ea typeface="+mn-ea"/>
                <a:cs typeface="+mn-cs"/>
              </a:defRPr>
            </a:lvl1pPr>
            <a:lvl2pPr>
              <a:lnSpc>
                <a:spcPct val="100000"/>
              </a:lnSpc>
              <a:spcBef>
                <a:spcPts val="816"/>
              </a:spcBef>
              <a:defRPr sz="1900">
                <a:solidFill>
                  <a:srgbClr val="FFFFFF"/>
                </a:solidFill>
              </a:defRPr>
            </a:lvl2pPr>
            <a:lvl3pPr>
              <a:lnSpc>
                <a:spcPct val="100000"/>
              </a:lnSpc>
              <a:spcBef>
                <a:spcPts val="816"/>
              </a:spcBef>
              <a:defRPr sz="1900">
                <a:solidFill>
                  <a:srgbClr val="FFFFFF"/>
                </a:solidFill>
              </a:defRPr>
            </a:lvl3pPr>
            <a:lvl4pPr>
              <a:lnSpc>
                <a:spcPct val="100000"/>
              </a:lnSpc>
              <a:spcBef>
                <a:spcPts val="816"/>
              </a:spcBef>
              <a:defRPr sz="1900">
                <a:solidFill>
                  <a:srgbClr val="FFFFFF"/>
                </a:solidFill>
              </a:defRPr>
            </a:lvl4pPr>
            <a:lvl5pPr>
              <a:lnSpc>
                <a:spcPct val="100000"/>
              </a:lnSpc>
              <a:spcBef>
                <a:spcPts val="816"/>
              </a:spcBef>
              <a:defRPr sz="1900">
                <a:solidFill>
                  <a:srgbClr val="FFFFFF"/>
                </a:solidFill>
              </a:defRPr>
            </a:lvl5pPr>
          </a:lstStyle>
          <a:p>
            <a:pPr marL="0" lvl="0" indent="0" algn="l" defTabSz="914166" rtl="0" eaLnBrk="1" latinLnBrk="0" hangingPunct="1">
              <a:spcBef>
                <a:spcPct val="20000"/>
              </a:spcBef>
              <a:buFont typeface="Arial" pitchFamily="34" charset="0"/>
              <a:buNone/>
            </a:pPr>
            <a:r>
              <a:rPr lang="en-US" dirty="0" smtClean="0"/>
              <a:t>Click to edit Master text styles</a:t>
            </a:r>
          </a:p>
        </p:txBody>
      </p:sp>
      <p:sp>
        <p:nvSpPr>
          <p:cNvPr id="15" name="Title 1"/>
          <p:cNvSpPr>
            <a:spLocks noGrp="1"/>
          </p:cNvSpPr>
          <p:nvPr>
            <p:ph type="ctrTitle" hasCustomPrompt="1"/>
          </p:nvPr>
        </p:nvSpPr>
        <p:spPr>
          <a:xfrm>
            <a:off x="274638" y="1218558"/>
            <a:ext cx="4572000" cy="4557415"/>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969696">
              <a:alpha val="80000"/>
            </a:srgbClr>
          </a:solidFill>
          <a:ln>
            <a:noFill/>
          </a:ln>
          <a:extLst/>
        </p:spPr>
        <p:txBody>
          <a:bodyPr vert="horz" wrap="square" lIns="248654" tIns="0" rIns="248654" bIns="0" numCol="1" anchor="ctr" anchorCtr="0" compatLnSpc="1">
            <a:prstTxWarp prst="textNoShape">
              <a:avLst/>
            </a:prstTxWarp>
            <a:noAutofit/>
          </a:bodyPr>
          <a:lstStyle>
            <a:lvl1pPr>
              <a:lnSpc>
                <a:spcPct val="95000"/>
              </a:lnSpc>
              <a:defRPr lang="en-US" sz="44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3796578301"/>
      </p:ext>
    </p:extLst>
  </p:cSld>
  <p:clrMapOvr>
    <a:masterClrMapping/>
  </p:clrMapOvr>
  <p:timing>
    <p:tnLst>
      <p:par>
        <p:cTn id="1" dur="indefinite" restart="never" nodeType="tmRoot"/>
      </p:par>
    </p:tnLst>
  </p:timing>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5761040" y="3040063"/>
            <a:ext cx="6400801" cy="914400"/>
          </a:xfrm>
        </p:spPr>
        <p:txBody>
          <a:bodyPr vert="horz" wrap="square" lIns="182880" tIns="146304" rIns="182880" bIns="146304" rtlCol="0" anchor="ctr">
            <a:noAutofit/>
          </a:bodyPr>
          <a:lstStyle>
            <a:lvl1pPr>
              <a:defRPr lang="en-US" sz="3600" kern="1200" dirty="0" smtClean="0">
                <a:gradFill>
                  <a:gsLst>
                    <a:gs pos="0">
                      <a:schemeClr val="tx1"/>
                    </a:gs>
                    <a:gs pos="100000">
                      <a:schemeClr val="tx1"/>
                    </a:gs>
                  </a:gsLst>
                  <a:lin ang="5400000" scaled="0"/>
                </a:gradFill>
                <a:latin typeface="+mj-lt"/>
                <a:ea typeface="+mn-ea"/>
                <a:cs typeface="+mn-cs"/>
              </a:defRPr>
            </a:lvl1pPr>
          </a:lstStyle>
          <a:p>
            <a:pPr marL="0" lvl="0" indent="0" algn="l" defTabSz="914166" rtl="0" eaLnBrk="1" latinLnBrk="0" hangingPunct="1">
              <a:spcBef>
                <a:spcPct val="20000"/>
              </a:spcBef>
              <a:spcAft>
                <a:spcPts val="1632"/>
              </a:spcAft>
              <a:buFont typeface="Arial" pitchFamily="34" charset="0"/>
              <a:buNone/>
            </a:pPr>
            <a:r>
              <a:rPr lang="en-US" dirty="0" smtClean="0"/>
              <a:t>Click to edit Master text styles</a:t>
            </a:r>
          </a:p>
        </p:txBody>
      </p:sp>
      <p:sp>
        <p:nvSpPr>
          <p:cNvPr id="15" name="Title 1"/>
          <p:cNvSpPr>
            <a:spLocks noGrp="1"/>
          </p:cNvSpPr>
          <p:nvPr>
            <p:ph type="ctrTitle" hasCustomPrompt="1"/>
          </p:nvPr>
        </p:nvSpPr>
        <p:spPr>
          <a:xfrm>
            <a:off x="274639" y="1211263"/>
            <a:ext cx="4586632" cy="4572000"/>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969696">
              <a:alpha val="80000"/>
            </a:srgbClr>
          </a:solidFill>
          <a:ln>
            <a:noFill/>
          </a:ln>
          <a:extLst/>
        </p:spPr>
        <p:txBody>
          <a:bodyPr vert="horz" wrap="square" lIns="248654" tIns="0" rIns="248654" bIns="0" numCol="1" anchor="ctr" anchorCtr="0" compatLnSpc="1">
            <a:prstTxWarp prst="textNoShape">
              <a:avLst/>
            </a:prstTxWarp>
            <a:noAutofit/>
          </a:bodyPr>
          <a:lstStyle>
            <a:lvl1pPr>
              <a:lnSpc>
                <a:spcPct val="95000"/>
              </a:lnSpc>
              <a:defRPr lang="en-US" sz="4400" kern="1200" dirty="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
        <p:nvSpPr>
          <p:cNvPr id="6" name="Text Placeholder 8"/>
          <p:cNvSpPr>
            <a:spLocks noGrp="1"/>
          </p:cNvSpPr>
          <p:nvPr>
            <p:ph type="body" sz="quarter" idx="16" hasCustomPrompt="1"/>
          </p:nvPr>
        </p:nvSpPr>
        <p:spPr>
          <a:xfrm>
            <a:off x="274641" y="296864"/>
            <a:ext cx="11887199" cy="914400"/>
          </a:xfrm>
        </p:spPr>
        <p:txBody>
          <a:bodyPr vert="horz" lIns="182880" tIns="45720" rIns="182880" bIns="45720" rtlCol="0" anchor="t">
            <a:noAutofit/>
          </a:bodyPr>
          <a:lstStyle>
            <a:lvl1pPr>
              <a:defRPr lang="en-US" sz="4800" dirty="0" smtClean="0">
                <a:ea typeface="+mj-ea"/>
                <a:cs typeface="+mj-cs"/>
              </a:defRPr>
            </a:lvl1pPr>
          </a:lstStyle>
          <a:p>
            <a:pPr lvl="0">
              <a:spcBef>
                <a:spcPct val="0"/>
              </a:spcBef>
            </a:pPr>
            <a:r>
              <a:rPr lang="en-US" dirty="0" smtClean="0"/>
              <a:t>Click to edit master text styles</a:t>
            </a:r>
          </a:p>
        </p:txBody>
      </p:sp>
    </p:spTree>
    <p:extLst>
      <p:ext uri="{BB962C8B-B14F-4D97-AF65-F5344CB8AC3E}">
        <p14:creationId xmlns:p14="http://schemas.microsoft.com/office/powerpoint/2010/main" val="3724215011"/>
      </p:ext>
    </p:extLst>
  </p:cSld>
  <p:clrMapOvr>
    <a:masterClrMapping/>
  </p:clrMapOvr>
  <p:timing>
    <p:tnLst>
      <p:par>
        <p:cTn id="1" dur="indefinite" restart="never" nodeType="tmRoot"/>
      </p:par>
    </p:tnLst>
  </p:timing>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5761040" y="3040063"/>
            <a:ext cx="6400801" cy="914400"/>
          </a:xfrm>
        </p:spPr>
        <p:txBody>
          <a:bodyPr vert="horz" wrap="square" lIns="182880" tIns="146304" rIns="182880" bIns="146304" rtlCol="0" anchor="ctr">
            <a:noAutofit/>
          </a:bodyPr>
          <a:lstStyle>
            <a:lvl1pPr>
              <a:defRPr lang="en-US" sz="3600" kern="1200" dirty="0" smtClean="0">
                <a:gradFill>
                  <a:gsLst>
                    <a:gs pos="0">
                      <a:schemeClr val="tx1"/>
                    </a:gs>
                    <a:gs pos="100000">
                      <a:schemeClr val="tx1"/>
                    </a:gs>
                  </a:gsLst>
                  <a:lin ang="5400000" scaled="0"/>
                </a:gradFill>
                <a:latin typeface="+mj-lt"/>
                <a:ea typeface="+mn-ea"/>
                <a:cs typeface="+mn-cs"/>
              </a:defRPr>
            </a:lvl1pPr>
          </a:lstStyle>
          <a:p>
            <a:pPr marL="0" lvl="0" indent="0" algn="l" defTabSz="914166" rtl="0" eaLnBrk="1" latinLnBrk="0" hangingPunct="1">
              <a:spcBef>
                <a:spcPct val="20000"/>
              </a:spcBef>
              <a:buFont typeface="Arial" pitchFamily="34" charset="0"/>
              <a:buNone/>
            </a:pPr>
            <a:r>
              <a:rPr lang="en-US" dirty="0" smtClean="0"/>
              <a:t>Click to edit Master text styles</a:t>
            </a:r>
          </a:p>
        </p:txBody>
      </p:sp>
      <p:sp>
        <p:nvSpPr>
          <p:cNvPr id="7" name="Picture Placeholder 12"/>
          <p:cNvSpPr>
            <a:spLocks noGrp="1"/>
          </p:cNvSpPr>
          <p:nvPr>
            <p:ph type="pic" sz="quarter" idx="16"/>
          </p:nvPr>
        </p:nvSpPr>
        <p:spPr>
          <a:xfrm>
            <a:off x="274638" y="1211266"/>
            <a:ext cx="4572000" cy="4557415"/>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1"/>
          <a:lstStyle/>
          <a:p>
            <a:r>
              <a:rPr lang="en-US" dirty="0" smtClean="0"/>
              <a:t>Drag picture to placeholder or click icon to add</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1451164708"/>
      </p:ext>
    </p:extLst>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a:defRPr lang="en-US" sz="3600" kern="1200" dirty="0" smtClean="0">
                <a:gradFill>
                  <a:gsLst>
                    <a:gs pos="12264">
                      <a:schemeClr val="tx1">
                        <a:lumMod val="75000"/>
                        <a:lumOff val="25000"/>
                      </a:schemeClr>
                    </a:gs>
                    <a:gs pos="71000">
                      <a:schemeClr val="tx1">
                        <a:lumMod val="75000"/>
                        <a:lumOff val="25000"/>
                      </a:schemeClr>
                    </a:gs>
                  </a:gsLst>
                  <a:lin ang="5400000" scaled="0"/>
                </a:gradFill>
                <a:latin typeface="+mj-lt"/>
                <a:ea typeface="+mn-ea"/>
                <a:cs typeface="+mn-cs"/>
              </a:defRPr>
            </a:lvl1pPr>
          </a:lstStyle>
          <a:p>
            <a:pPr marL="0" lvl="0" indent="0" algn="l" defTabSz="914166" rtl="0" eaLnBrk="1" latinLnBrk="0" hangingPunct="1">
              <a:spcBef>
                <a:spcPct val="20000"/>
              </a:spcBef>
              <a:buFont typeface="Arial" pitchFamily="34" charset="0"/>
              <a:buNone/>
            </a:pPr>
            <a:r>
              <a:rPr lang="en-US" dirty="0" smtClean="0"/>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lstStyle/>
          <a:p>
            <a:r>
              <a:rPr lang="en-US" smtClean="0"/>
              <a:t>Click icon to add picture</a:t>
            </a:r>
            <a:endParaRPr lang="en-US" dirty="0"/>
          </a:p>
        </p:txBody>
      </p:sp>
      <p:sp>
        <p:nvSpPr>
          <p:cNvPr id="3" name="Title 2"/>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253249847"/>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1_Title &amp; Content_with Subtitl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863389306"/>
      </p:ext>
    </p:extLst>
  </p:cSld>
  <p:clrMapOvr>
    <a:masterClrMapping/>
  </p:clrMapOvr>
  <p:timing>
    <p:tnLst>
      <p:par>
        <p:cTn id="1" dur="indefinite" restart="never" nodeType="tmRoot"/>
      </p:par>
    </p:tnLst>
  </p:timing>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Blank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127753919"/>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74638" y="2307518"/>
            <a:ext cx="1563194"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dirty="0" smtClean="0"/>
              <a:t>Drag picture to placeholder or click icon to add</a:t>
            </a:r>
          </a:p>
          <a:p>
            <a:endParaRPr lang="en-US" dirty="0"/>
          </a:p>
        </p:txBody>
      </p:sp>
      <p:sp>
        <p:nvSpPr>
          <p:cNvPr id="8" name="Picture Placeholder 12"/>
          <p:cNvSpPr>
            <a:spLocks noGrp="1"/>
          </p:cNvSpPr>
          <p:nvPr>
            <p:ph type="pic" sz="quarter" idx="18"/>
          </p:nvPr>
        </p:nvSpPr>
        <p:spPr>
          <a:xfrm>
            <a:off x="4745014" y="2301239"/>
            <a:ext cx="3232905"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600"/>
            </a:lvl1pPr>
          </a:lstStyle>
          <a:p>
            <a:r>
              <a:rPr lang="en-US" dirty="0" smtClean="0"/>
              <a:t>Drag picture to placeholder or click icon to add</a:t>
            </a:r>
            <a:endParaRPr lang="en-US" dirty="0"/>
          </a:p>
        </p:txBody>
      </p:sp>
      <p:sp>
        <p:nvSpPr>
          <p:cNvPr id="9" name="Picture Placeholder 12"/>
          <p:cNvSpPr>
            <a:spLocks noGrp="1"/>
          </p:cNvSpPr>
          <p:nvPr>
            <p:ph type="pic" sz="quarter" idx="19"/>
          </p:nvPr>
        </p:nvSpPr>
        <p:spPr>
          <a:xfrm>
            <a:off x="8258122" y="2302035"/>
            <a:ext cx="3903716"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600"/>
            </a:lvl1pPr>
          </a:lstStyle>
          <a:p>
            <a:r>
              <a:rPr lang="en-US" dirty="0" smtClean="0"/>
              <a:t>Drag picture to placeholder or click icon to add</a:t>
            </a:r>
            <a:endParaRPr lang="en-US" dirty="0"/>
          </a:p>
        </p:txBody>
      </p:sp>
      <p:sp>
        <p:nvSpPr>
          <p:cNvPr id="10" name="Picture Placeholder 12"/>
          <p:cNvSpPr>
            <a:spLocks noGrp="1"/>
          </p:cNvSpPr>
          <p:nvPr>
            <p:ph type="pic" sz="quarter" idx="20"/>
          </p:nvPr>
        </p:nvSpPr>
        <p:spPr>
          <a:xfrm>
            <a:off x="2118039" y="2301050"/>
            <a:ext cx="2346769"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dirty="0" smtClean="0"/>
              <a:t>Drag picture to placeholder or click icon to add</a:t>
            </a:r>
          </a:p>
          <a:p>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1597110204"/>
      </p:ext>
    </p:extLst>
  </p:cSld>
  <p:clrMapOvr>
    <a:masterClrMapping/>
  </p:clrMapOvr>
  <p:timing>
    <p:tnLst>
      <p:par>
        <p:cTn id="1" dur="indefinite" restart="never" nodeType="tmRoot"/>
      </p:par>
    </p:tnLst>
  </p:timing>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49"/>
            <a:ext cx="11887200" cy="4570413"/>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1866089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49"/>
            <a:ext cx="11887200" cy="5483225"/>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39659807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1_Logo on Background">
    <p:bg>
      <p:bgPr>
        <a:solidFill>
          <a:schemeClr val="accent1"/>
        </a:solidFill>
        <a:effectLst/>
      </p:bgPr>
    </p:bg>
    <p:spTree>
      <p:nvGrpSpPr>
        <p:cNvPr id="1" name=""/>
        <p:cNvGrpSpPr/>
        <p:nvPr/>
      </p:nvGrpSpPr>
      <p:grpSpPr>
        <a:xfrm>
          <a:off x="0" y="0"/>
          <a:ext cx="0" cy="0"/>
          <a:chOff x="0" y="0"/>
          <a:chExt cx="0" cy="0"/>
        </a:xfrm>
      </p:grpSpPr>
      <p:sp>
        <p:nvSpPr>
          <p:cNvPr id="3" name="Text Box 3"/>
          <p:cNvSpPr txBox="1">
            <a:spLocks noChangeArrowheads="1"/>
          </p:cNvSpPr>
          <p:nvPr userDrawn="1"/>
        </p:nvSpPr>
        <p:spPr bwMode="blackWhite">
          <a:xfrm>
            <a:off x="273050" y="6079032"/>
            <a:ext cx="11888787" cy="618631"/>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rgbClr val="FFFFFF"/>
                    </a:gs>
                    <a:gs pos="100000">
                      <a:srgbClr val="FFFFFF"/>
                    </a:gs>
                  </a:gsLst>
                  <a:lin ang="5400000" scaled="0"/>
                </a:gradFill>
                <a:cs typeface="Segoe UI" pitchFamily="34" charset="0"/>
              </a:rPr>
              <a:t>© 2012 Microsoft Corporation. All rights reserved. Microsoft, Windows, Windows Vista and other product names are or may be registered trademarks and/or trademarks in the U.S. and/or other countries.</a:t>
            </a:r>
          </a:p>
          <a:p>
            <a:pPr defTabSz="932290" eaLnBrk="0" hangingPunct="0"/>
            <a:r>
              <a:rPr lang="en-US" sz="700"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5"/>
          </a:xfrm>
          <a:prstGeom prst="rect">
            <a:avLst/>
          </a:prstGeom>
        </p:spPr>
      </p:pic>
    </p:spTree>
    <p:extLst>
      <p:ext uri="{BB962C8B-B14F-4D97-AF65-F5344CB8AC3E}">
        <p14:creationId xmlns:p14="http://schemas.microsoft.com/office/powerpoint/2010/main" val="1370879096"/>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showMasterSp="0"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7067" y="1810763"/>
            <a:ext cx="11382339" cy="3057760"/>
          </a:xfrm>
        </p:spPr>
        <p:txBody>
          <a:bodyPr anchor="ctr" anchorCtr="0">
            <a:spAutoFit/>
            <a:scene3d>
              <a:camera prst="orthographicFront"/>
              <a:lightRig rig="flat" dir="t"/>
            </a:scene3d>
            <a:sp3d>
              <a:contourClr>
                <a:schemeClr val="bg2"/>
              </a:contourClr>
            </a:sp3d>
          </a:bodyPr>
          <a:lstStyle>
            <a:lvl1pPr marL="0" indent="0" algn="l">
              <a:buFont typeface="Arial" pitchFamily="34" charset="0"/>
              <a:buNone/>
              <a:defRPr kumimoji="0" lang="en-US" sz="8975" b="0" i="0" u="none" strike="noStrike" kern="1200" cap="none" spc="-122"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spTree>
    <p:extLst>
      <p:ext uri="{BB962C8B-B14F-4D97-AF65-F5344CB8AC3E}">
        <p14:creationId xmlns:p14="http://schemas.microsoft.com/office/powerpoint/2010/main" val="3753651967"/>
      </p:ext>
    </p:extLst>
  </p:cSld>
  <p:clrMapOvr>
    <a:masterClrMapping/>
  </p:clrMapOvr>
  <p:transition>
    <p:fade/>
  </p:transition>
  <p:timing>
    <p:tnLst>
      <p:par>
        <p:cTn id="1" dur="indefinite" restart="never" nodeType="tmRoot"/>
      </p:par>
    </p:tnLst>
  </p:timing>
</p:sldLayout>
</file>

<file path=ppt/slideLayouts/slideLayout2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560" y="1144706"/>
            <a:ext cx="9327356" cy="2435131"/>
          </a:xfrm>
        </p:spPr>
        <p:txBody>
          <a:bodyPr anchor="b"/>
          <a:lstStyle>
            <a:lvl1pPr algn="ctr">
              <a:defRPr sz="6119"/>
            </a:lvl1pPr>
          </a:lstStyle>
          <a:p>
            <a:r>
              <a:rPr lang="en-US" smtClean="0"/>
              <a:t>Click to edit Master title style</a:t>
            </a:r>
            <a:endParaRPr lang="en-US"/>
          </a:p>
        </p:txBody>
      </p:sp>
      <p:sp>
        <p:nvSpPr>
          <p:cNvPr id="3" name="Subtitle 2"/>
          <p:cNvSpPr>
            <a:spLocks noGrp="1"/>
          </p:cNvSpPr>
          <p:nvPr>
            <p:ph type="subTitle" idx="1"/>
          </p:nvPr>
        </p:nvSpPr>
        <p:spPr>
          <a:xfrm>
            <a:off x="1554560" y="3673745"/>
            <a:ext cx="9327356" cy="1688724"/>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9A68B3E8-4571-4936-92FB-71CA2AC35B40}" type="datetimeFigureOut">
              <a:rPr lang="en-US" smtClean="0">
                <a:solidFill>
                  <a:prstClr val="black">
                    <a:tint val="75000"/>
                  </a:prstClr>
                </a:solidFill>
              </a:rPr>
              <a:pPr/>
              <a:t>4/25/2015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7AE63381-8EB6-4CA6-8F3E-EF336E412B1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636365353"/>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A68B3E8-4571-4936-92FB-71CA2AC35B40}" type="datetimeFigureOut">
              <a:rPr lang="en-US" smtClean="0">
                <a:solidFill>
                  <a:prstClr val="black">
                    <a:tint val="75000"/>
                  </a:prstClr>
                </a:solidFill>
              </a:rPr>
              <a:pPr/>
              <a:t>4/25/2015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7AE63381-8EB6-4CA6-8F3E-EF336E412B1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124165528"/>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48530" y="1743775"/>
            <a:ext cx="10726460" cy="2909528"/>
          </a:xfrm>
        </p:spPr>
        <p:txBody>
          <a:bodyPr anchor="b"/>
          <a:lstStyle>
            <a:lvl1pPr>
              <a:defRPr sz="6119"/>
            </a:lvl1pPr>
          </a:lstStyle>
          <a:p>
            <a:r>
              <a:rPr lang="en-US" smtClean="0"/>
              <a:t>Click to edit Master title style</a:t>
            </a:r>
            <a:endParaRPr lang="en-US"/>
          </a:p>
        </p:txBody>
      </p:sp>
      <p:sp>
        <p:nvSpPr>
          <p:cNvPr id="3" name="Text Placeholder 2"/>
          <p:cNvSpPr>
            <a:spLocks noGrp="1"/>
          </p:cNvSpPr>
          <p:nvPr>
            <p:ph type="body" idx="1"/>
          </p:nvPr>
        </p:nvSpPr>
        <p:spPr>
          <a:xfrm>
            <a:off x="848530" y="4680828"/>
            <a:ext cx="10726460" cy="1530052"/>
          </a:xfrm>
        </p:spPr>
        <p:txBody>
          <a:bodyPr/>
          <a:lstStyle>
            <a:lvl1pPr marL="0" indent="0">
              <a:buNone/>
              <a:defRPr sz="2448">
                <a:solidFill>
                  <a:schemeClr val="tx1">
                    <a:tint val="75000"/>
                  </a:schemeClr>
                </a:solidFill>
              </a:defRPr>
            </a:lvl1pPr>
            <a:lvl2pPr marL="466298" indent="0">
              <a:buNone/>
              <a:defRPr sz="2040">
                <a:solidFill>
                  <a:schemeClr val="tx1">
                    <a:tint val="75000"/>
                  </a:schemeClr>
                </a:solidFill>
              </a:defRPr>
            </a:lvl2pPr>
            <a:lvl3pPr marL="932597" indent="0">
              <a:buNone/>
              <a:defRPr sz="1836">
                <a:solidFill>
                  <a:schemeClr val="tx1">
                    <a:tint val="75000"/>
                  </a:schemeClr>
                </a:solidFill>
              </a:defRPr>
            </a:lvl3pPr>
            <a:lvl4pPr marL="1398895" indent="0">
              <a:buNone/>
              <a:defRPr sz="1632">
                <a:solidFill>
                  <a:schemeClr val="tx1">
                    <a:tint val="75000"/>
                  </a:schemeClr>
                </a:solidFill>
              </a:defRPr>
            </a:lvl4pPr>
            <a:lvl5pPr marL="1865193" indent="0">
              <a:buNone/>
              <a:defRPr sz="1632">
                <a:solidFill>
                  <a:schemeClr val="tx1">
                    <a:tint val="75000"/>
                  </a:schemeClr>
                </a:solidFill>
              </a:defRPr>
            </a:lvl5pPr>
            <a:lvl6pPr marL="2331491" indent="0">
              <a:buNone/>
              <a:defRPr sz="1632">
                <a:solidFill>
                  <a:schemeClr val="tx1">
                    <a:tint val="75000"/>
                  </a:schemeClr>
                </a:solidFill>
              </a:defRPr>
            </a:lvl6pPr>
            <a:lvl7pPr marL="2797790" indent="0">
              <a:buNone/>
              <a:defRPr sz="1632">
                <a:solidFill>
                  <a:schemeClr val="tx1">
                    <a:tint val="75000"/>
                  </a:schemeClr>
                </a:solidFill>
              </a:defRPr>
            </a:lvl7pPr>
            <a:lvl8pPr marL="3264088" indent="0">
              <a:buNone/>
              <a:defRPr sz="1632">
                <a:solidFill>
                  <a:schemeClr val="tx1">
                    <a:tint val="75000"/>
                  </a:schemeClr>
                </a:solidFill>
              </a:defRPr>
            </a:lvl8pPr>
            <a:lvl9pPr marL="3730386" indent="0">
              <a:buNone/>
              <a:defRPr sz="1632">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A68B3E8-4571-4936-92FB-71CA2AC35B40}" type="datetimeFigureOut">
              <a:rPr lang="en-US" smtClean="0">
                <a:solidFill>
                  <a:prstClr val="black">
                    <a:tint val="75000"/>
                  </a:prstClr>
                </a:solidFill>
              </a:rPr>
              <a:pPr/>
              <a:t>4/25/2015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7AE63381-8EB6-4CA6-8F3E-EF336E412B1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58388251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Title &amp; Content_with Subtitle">
    <p:spTree>
      <p:nvGrpSpPr>
        <p:cNvPr id="1" name=""/>
        <p:cNvGrpSpPr/>
        <p:nvPr/>
      </p:nvGrpSpPr>
      <p:grpSpPr>
        <a:xfrm>
          <a:off x="0" y="0"/>
          <a:ext cx="0" cy="0"/>
          <a:chOff x="0" y="0"/>
          <a:chExt cx="0" cy="0"/>
        </a:xfrm>
      </p:grpSpPr>
      <p:sp>
        <p:nvSpPr>
          <p:cNvPr id="3" name="Content Placeholder 4"/>
          <p:cNvSpPr>
            <a:spLocks noGrp="1"/>
          </p:cNvSpPr>
          <p:nvPr>
            <p:ph sz="quarter" idx="14"/>
          </p:nvPr>
        </p:nvSpPr>
        <p:spPr>
          <a:xfrm>
            <a:off x="274638" y="1668462"/>
            <a:ext cx="11887200" cy="5029201"/>
          </a:xfrm>
        </p:spPr>
        <p:txBody>
          <a:bodyPr>
            <a:normAutofit/>
          </a:bodyPr>
          <a:lstStyle>
            <a:lvl1pPr>
              <a:spcAft>
                <a:spcPts val="816"/>
              </a:spcAft>
              <a:defRPr sz="2400">
                <a:latin typeface="Consolas" pitchFamily="49" charset="0"/>
                <a:cs typeface="Consolas" pitchFamily="49" charset="0"/>
              </a:defRPr>
            </a:lvl1pPr>
            <a:lvl2pPr>
              <a:spcAft>
                <a:spcPts val="816"/>
              </a:spcAft>
              <a:defRPr sz="2400">
                <a:latin typeface="Consolas" pitchFamily="49" charset="0"/>
                <a:cs typeface="Consolas" pitchFamily="49" charset="0"/>
              </a:defRPr>
            </a:lvl2pPr>
            <a:lvl3pPr>
              <a:spcAft>
                <a:spcPts val="816"/>
              </a:spcAft>
              <a:defRPr sz="2400">
                <a:latin typeface="Consolas" pitchFamily="49" charset="0"/>
                <a:cs typeface="Consolas" pitchFamily="49" charset="0"/>
              </a:defRPr>
            </a:lvl3pPr>
          </a:lstStyle>
          <a:p>
            <a:pPr lvl="0"/>
            <a:r>
              <a:rPr lang="en-US" dirty="0" smtClean="0"/>
              <a:t>Click to edit Master text styles</a:t>
            </a:r>
          </a:p>
          <a:p>
            <a:pPr lvl="1"/>
            <a:r>
              <a:rPr lang="en-US" dirty="0" smtClean="0"/>
              <a:t>Second level</a:t>
            </a:r>
          </a:p>
          <a:p>
            <a:pPr lvl="2"/>
            <a:r>
              <a:rPr lang="en-US" dirty="0" smtClean="0"/>
              <a:t>Third level</a:t>
            </a:r>
          </a:p>
        </p:txBody>
      </p:sp>
      <p:sp>
        <p:nvSpPr>
          <p:cNvPr id="4" name="Title 3"/>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059212818"/>
      </p:ext>
    </p:extLst>
  </p:cSld>
  <p:clrMapOvr>
    <a:masterClrMapping/>
  </p:clrMapOvr>
  <p:timing>
    <p:tnLst>
      <p:par>
        <p:cTn id="1" dur="indefinite" restart="never" nodeType="tmRoot"/>
      </p:par>
    </p:tnLst>
  </p:timing>
</p:sldLayout>
</file>

<file path=ppt/slideLayouts/slideLayout2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55008" y="1861968"/>
            <a:ext cx="5285502" cy="443796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295965" y="1861968"/>
            <a:ext cx="5285502" cy="443796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9A68B3E8-4571-4936-92FB-71CA2AC35B40}" type="datetimeFigureOut">
              <a:rPr lang="en-US" smtClean="0">
                <a:solidFill>
                  <a:prstClr val="black">
                    <a:tint val="75000"/>
                  </a:prstClr>
                </a:solidFill>
              </a:rPr>
              <a:pPr/>
              <a:t>4/25/2015</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7AE63381-8EB6-4CA6-8F3E-EF336E412B1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908276993"/>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56627" y="372394"/>
            <a:ext cx="10726460" cy="1351952"/>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56628" y="1714631"/>
            <a:ext cx="5261211"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smtClean="0"/>
              <a:t>Click to edit Master text styles</a:t>
            </a:r>
          </a:p>
        </p:txBody>
      </p:sp>
      <p:sp>
        <p:nvSpPr>
          <p:cNvPr id="4" name="Content Placeholder 3"/>
          <p:cNvSpPr>
            <a:spLocks noGrp="1"/>
          </p:cNvSpPr>
          <p:nvPr>
            <p:ph sz="half" idx="2"/>
          </p:nvPr>
        </p:nvSpPr>
        <p:spPr>
          <a:xfrm>
            <a:off x="856628" y="2554944"/>
            <a:ext cx="5261211" cy="375793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295965" y="1714631"/>
            <a:ext cx="5287122"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smtClean="0"/>
              <a:t>Click to edit Master text styles</a:t>
            </a:r>
          </a:p>
        </p:txBody>
      </p:sp>
      <p:sp>
        <p:nvSpPr>
          <p:cNvPr id="6" name="Content Placeholder 5"/>
          <p:cNvSpPr>
            <a:spLocks noGrp="1"/>
          </p:cNvSpPr>
          <p:nvPr>
            <p:ph sz="quarter" idx="4"/>
          </p:nvPr>
        </p:nvSpPr>
        <p:spPr>
          <a:xfrm>
            <a:off x="6295965" y="2554944"/>
            <a:ext cx="5287122" cy="375793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9A68B3E8-4571-4936-92FB-71CA2AC35B40}" type="datetimeFigureOut">
              <a:rPr lang="en-US" smtClean="0">
                <a:solidFill>
                  <a:prstClr val="black">
                    <a:tint val="75000"/>
                  </a:prstClr>
                </a:solidFill>
              </a:rPr>
              <a:pPr/>
              <a:t>4/25/2015</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7AE63381-8EB6-4CA6-8F3E-EF336E412B1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703572911"/>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9A68B3E8-4571-4936-92FB-71CA2AC35B40}" type="datetimeFigureOut">
              <a:rPr lang="en-US" smtClean="0">
                <a:solidFill>
                  <a:prstClr val="black">
                    <a:tint val="75000"/>
                  </a:prstClr>
                </a:solidFill>
              </a:rPr>
              <a:pPr/>
              <a:t>4/25/2015</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7AE63381-8EB6-4CA6-8F3E-EF336E412B1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732370221"/>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A68B3E8-4571-4936-92FB-71CA2AC35B40}" type="datetimeFigureOut">
              <a:rPr lang="en-US" smtClean="0">
                <a:solidFill>
                  <a:prstClr val="black">
                    <a:tint val="75000"/>
                  </a:prstClr>
                </a:solidFill>
              </a:rPr>
              <a:pPr/>
              <a:t>4/25/2015</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7AE63381-8EB6-4CA6-8F3E-EF336E412B1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738585484"/>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28" y="466302"/>
            <a:ext cx="4011087" cy="1632056"/>
          </a:xfrm>
        </p:spPr>
        <p:txBody>
          <a:bodyPr anchor="b"/>
          <a:lstStyle>
            <a:lvl1pPr>
              <a:defRPr sz="3264"/>
            </a:lvl1pPr>
          </a:lstStyle>
          <a:p>
            <a:r>
              <a:rPr lang="en-US" smtClean="0"/>
              <a:t>Click to edit Master title style</a:t>
            </a:r>
            <a:endParaRPr lang="en-US"/>
          </a:p>
        </p:txBody>
      </p:sp>
      <p:sp>
        <p:nvSpPr>
          <p:cNvPr id="3" name="Content Placeholder 2"/>
          <p:cNvSpPr>
            <a:spLocks noGrp="1"/>
          </p:cNvSpPr>
          <p:nvPr>
            <p:ph idx="1"/>
          </p:nvPr>
        </p:nvSpPr>
        <p:spPr>
          <a:xfrm>
            <a:off x="5287122" y="1007083"/>
            <a:ext cx="6295965" cy="4970646"/>
          </a:xfrm>
        </p:spPr>
        <p:txBody>
          <a:bodyPr/>
          <a:lstStyle>
            <a:lvl1pPr>
              <a:defRPr sz="3264"/>
            </a:lvl1pPr>
            <a:lvl2pPr>
              <a:defRPr sz="2856"/>
            </a:lvl2pPr>
            <a:lvl3pPr>
              <a:defRPr sz="2448"/>
            </a:lvl3pPr>
            <a:lvl4pPr>
              <a:defRPr sz="2040"/>
            </a:lvl4pPr>
            <a:lvl5pPr>
              <a:defRPr sz="2040"/>
            </a:lvl5pPr>
            <a:lvl6pPr>
              <a:defRPr sz="2040"/>
            </a:lvl6pPr>
            <a:lvl7pPr>
              <a:defRPr sz="2040"/>
            </a:lvl7pPr>
            <a:lvl8pPr>
              <a:defRPr sz="2040"/>
            </a:lvl8pPr>
            <a:lvl9pPr>
              <a:defRPr sz="204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A68B3E8-4571-4936-92FB-71CA2AC35B40}" type="datetimeFigureOut">
              <a:rPr lang="en-US" smtClean="0">
                <a:solidFill>
                  <a:prstClr val="black">
                    <a:tint val="75000"/>
                  </a:prstClr>
                </a:solidFill>
              </a:rPr>
              <a:pPr/>
              <a:t>4/25/2015</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7AE63381-8EB6-4CA6-8F3E-EF336E412B1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924205989"/>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28" y="466302"/>
            <a:ext cx="4011087" cy="1632056"/>
          </a:xfrm>
        </p:spPr>
        <p:txBody>
          <a:bodyPr anchor="b"/>
          <a:lstStyle>
            <a:lvl1pPr>
              <a:defRPr sz="3264"/>
            </a:lvl1pPr>
          </a:lstStyle>
          <a:p>
            <a:r>
              <a:rPr lang="en-US" smtClean="0"/>
              <a:t>Click to edit Master title style</a:t>
            </a:r>
            <a:endParaRPr lang="en-US"/>
          </a:p>
        </p:txBody>
      </p:sp>
      <p:sp>
        <p:nvSpPr>
          <p:cNvPr id="3" name="Picture Placeholder 2"/>
          <p:cNvSpPr>
            <a:spLocks noGrp="1"/>
          </p:cNvSpPr>
          <p:nvPr>
            <p:ph type="pic" idx="1"/>
          </p:nvPr>
        </p:nvSpPr>
        <p:spPr>
          <a:xfrm>
            <a:off x="5287122" y="1007083"/>
            <a:ext cx="6295965" cy="4970646"/>
          </a:xfrm>
        </p:spPr>
        <p:txBody>
          <a:bodyPr/>
          <a:lstStyle>
            <a:lvl1pPr marL="0" indent="0">
              <a:buNone/>
              <a:defRPr sz="3264"/>
            </a:lvl1pPr>
            <a:lvl2pPr marL="466298" indent="0">
              <a:buNone/>
              <a:defRPr sz="2856"/>
            </a:lvl2pPr>
            <a:lvl3pPr marL="932597" indent="0">
              <a:buNone/>
              <a:defRPr sz="2448"/>
            </a:lvl3pPr>
            <a:lvl4pPr marL="1398895" indent="0">
              <a:buNone/>
              <a:defRPr sz="2040"/>
            </a:lvl4pPr>
            <a:lvl5pPr marL="1865193" indent="0">
              <a:buNone/>
              <a:defRPr sz="2040"/>
            </a:lvl5pPr>
            <a:lvl6pPr marL="2331491" indent="0">
              <a:buNone/>
              <a:defRPr sz="2040"/>
            </a:lvl6pPr>
            <a:lvl7pPr marL="2797790" indent="0">
              <a:buNone/>
              <a:defRPr sz="2040"/>
            </a:lvl7pPr>
            <a:lvl8pPr marL="3264088" indent="0">
              <a:buNone/>
              <a:defRPr sz="2040"/>
            </a:lvl8pPr>
            <a:lvl9pPr marL="3730386" indent="0">
              <a:buNone/>
              <a:defRPr sz="2040"/>
            </a:lvl9pPr>
          </a:lstStyle>
          <a:p>
            <a:endParaRPr lang="en-US"/>
          </a:p>
        </p:txBody>
      </p:sp>
      <p:sp>
        <p:nvSpPr>
          <p:cNvPr id="4" name="Text Placeholder 3"/>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A68B3E8-4571-4936-92FB-71CA2AC35B40}" type="datetimeFigureOut">
              <a:rPr lang="en-US" smtClean="0">
                <a:solidFill>
                  <a:prstClr val="black">
                    <a:tint val="75000"/>
                  </a:prstClr>
                </a:solidFill>
              </a:rPr>
              <a:pPr/>
              <a:t>4/25/2015</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7AE63381-8EB6-4CA6-8F3E-EF336E412B1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957437212"/>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A68B3E8-4571-4936-92FB-71CA2AC35B40}" type="datetimeFigureOut">
              <a:rPr lang="en-US" smtClean="0">
                <a:solidFill>
                  <a:prstClr val="black">
                    <a:tint val="75000"/>
                  </a:prstClr>
                </a:solidFill>
              </a:rPr>
              <a:pPr/>
              <a:t>4/25/2015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7AE63381-8EB6-4CA6-8F3E-EF336E412B1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26412427"/>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99852" y="372394"/>
            <a:ext cx="2681615" cy="5927537"/>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55008" y="372394"/>
            <a:ext cx="7889389" cy="592753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A68B3E8-4571-4936-92FB-71CA2AC35B40}" type="datetimeFigureOut">
              <a:rPr lang="en-US" smtClean="0">
                <a:solidFill>
                  <a:prstClr val="black">
                    <a:tint val="75000"/>
                  </a:prstClr>
                </a:solidFill>
              </a:rPr>
              <a:pPr/>
              <a:t>4/25/2015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7AE63381-8EB6-4CA6-8F3E-EF336E412B1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132960050"/>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Title Slide_Color  2">
    <p:bg>
      <p:bgRef idx="1001">
        <a:schemeClr val="bg1"/>
      </p:bgRef>
    </p:bg>
    <p:spTree>
      <p:nvGrpSpPr>
        <p:cNvPr id="1" name=""/>
        <p:cNvGrpSpPr/>
        <p:nvPr/>
      </p:nvGrpSpPr>
      <p:grpSpPr>
        <a:xfrm>
          <a:off x="0" y="0"/>
          <a:ext cx="0" cy="0"/>
          <a:chOff x="0" y="0"/>
          <a:chExt cx="0" cy="0"/>
        </a:xfrm>
      </p:grpSpPr>
      <p:sp>
        <p:nvSpPr>
          <p:cNvPr id="7" name="Text Placeholder 6"/>
          <p:cNvSpPr>
            <a:spLocks noGrp="1"/>
          </p:cNvSpPr>
          <p:nvPr>
            <p:ph type="body" sz="quarter" idx="11"/>
          </p:nvPr>
        </p:nvSpPr>
        <p:spPr>
          <a:xfrm>
            <a:off x="274639" y="5783263"/>
            <a:ext cx="11887200" cy="914400"/>
          </a:xfrm>
        </p:spPr>
        <p:txBody>
          <a:bodyPr lIns="182880" tIns="146304" rIns="182880" bIns="146304" anchor="b">
            <a:noAutofit/>
          </a:bodyPr>
          <a:lstStyle>
            <a:lvl1pPr>
              <a:defRPr sz="2000" baseline="0">
                <a:latin typeface="+mn-lt"/>
              </a:defRPr>
            </a:lvl1pPr>
          </a:lstStyle>
          <a:p>
            <a:pPr lvl="0"/>
            <a:r>
              <a:rPr lang="en-US" smtClean="0"/>
              <a:t>Click to edit Master text styles</a:t>
            </a:r>
          </a:p>
        </p:txBody>
      </p:sp>
      <p:sp>
        <p:nvSpPr>
          <p:cNvPr id="2" name="Title 1"/>
          <p:cNvSpPr>
            <a:spLocks noGrp="1"/>
          </p:cNvSpPr>
          <p:nvPr>
            <p:ph type="title" hasCustomPrompt="1"/>
          </p:nvPr>
        </p:nvSpPr>
        <p:spPr>
          <a:xfrm>
            <a:off x="274638" y="3040856"/>
            <a:ext cx="11887199" cy="912813"/>
          </a:xfrm>
        </p:spPr>
        <p:txBody>
          <a:bodyPr lIns="182880" tIns="146304" rIns="182880" bIns="146304"/>
          <a:lstStyle>
            <a:lvl1pPr>
              <a:defRPr sz="5399"/>
            </a:lvl1pPr>
          </a:lstStyle>
          <a:p>
            <a:r>
              <a:rPr lang="en-US" dirty="0" smtClean="0"/>
              <a:t>Click to edit master title style</a:t>
            </a:r>
            <a:endParaRPr lang="en-US" dirty="0"/>
          </a:p>
        </p:txBody>
      </p:sp>
    </p:spTree>
    <p:extLst>
      <p:ext uri="{BB962C8B-B14F-4D97-AF65-F5344CB8AC3E}">
        <p14:creationId xmlns:p14="http://schemas.microsoft.com/office/powerpoint/2010/main" val="87851420"/>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Title &amp; Content Layout">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lIns="182880" tIns="146304" rIns="182880" bIns="146304"/>
          <a:lstStyle/>
          <a:p>
            <a:r>
              <a:rPr lang="en-US" dirty="0" smtClean="0"/>
              <a:t>Click to edit master title style</a:t>
            </a:r>
            <a:endParaRPr lang="en-US" dirty="0"/>
          </a:p>
        </p:txBody>
      </p:sp>
      <p:sp>
        <p:nvSpPr>
          <p:cNvPr id="5" name="Text Placeholder 4"/>
          <p:cNvSpPr>
            <a:spLocks noGrp="1"/>
          </p:cNvSpPr>
          <p:nvPr>
            <p:ph type="body" sz="quarter" idx="10"/>
          </p:nvPr>
        </p:nvSpPr>
        <p:spPr>
          <a:xfrm>
            <a:off x="274639" y="1668463"/>
            <a:ext cx="11887200" cy="5027612"/>
          </a:xfrm>
        </p:spPr>
        <p:txBody>
          <a:bodyPr lIns="182880" tIns="146304" rIns="182880" bIns="146304"/>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66971745"/>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1051">
          <p15:clr>
            <a:srgbClr val="FBAE40"/>
          </p15:clr>
        </p15:guide>
        <p15:guide id="2" pos="3917">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551562698"/>
      </p:ext>
    </p:extLst>
  </p:cSld>
  <p:clrMapOvr>
    <a:masterClrMapping/>
  </p:clrMapOvr>
  <p:timing>
    <p:tnLst>
      <p:par>
        <p:cTn id="1" dur="indefinite" restart="never" nodeType="tmRoot"/>
      </p:par>
    </p:tnLst>
  </p:timing>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Title &amp; Content 2">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3475039" y="1668483"/>
            <a:ext cx="8686801" cy="5029181"/>
          </a:xfrm>
        </p:spPr>
        <p:txBody>
          <a:bodyPr lIns="182880" tIns="146304" rIns="182880" bIns="146304">
            <a:noAutofit/>
          </a:bodyPr>
          <a:lstStyle>
            <a:lvl1pPr>
              <a:defRPr sz="3599">
                <a:gradFill>
                  <a:gsLst>
                    <a:gs pos="100000">
                      <a:schemeClr val="tx1">
                        <a:lumMod val="75000"/>
                        <a:lumOff val="25000"/>
                      </a:schemeClr>
                    </a:gs>
                    <a:gs pos="0">
                      <a:schemeClr val="tx1">
                        <a:lumMod val="75000"/>
                        <a:lumOff val="25000"/>
                      </a:schemeClr>
                    </a:gs>
                  </a:gsLst>
                  <a:lin ang="5400000" scaled="0"/>
                </a:gradFill>
              </a:defRPr>
            </a:lvl1pPr>
            <a:lvl2pPr>
              <a:defRPr sz="2800">
                <a:gradFill>
                  <a:gsLst>
                    <a:gs pos="100000">
                      <a:schemeClr val="tx1">
                        <a:lumMod val="75000"/>
                        <a:lumOff val="25000"/>
                      </a:schemeClr>
                    </a:gs>
                    <a:gs pos="0">
                      <a:schemeClr val="tx1">
                        <a:lumMod val="75000"/>
                        <a:lumOff val="25000"/>
                      </a:schemeClr>
                    </a:gs>
                  </a:gsLst>
                  <a:lin ang="5400000" scaled="0"/>
                </a:gradFill>
              </a:defRPr>
            </a:lvl2pPr>
            <a:lvl3pPr>
              <a:defRPr sz="2400">
                <a:gradFill>
                  <a:gsLst>
                    <a:gs pos="100000">
                      <a:schemeClr val="tx1">
                        <a:lumMod val="75000"/>
                        <a:lumOff val="25000"/>
                      </a:schemeClr>
                    </a:gs>
                    <a:gs pos="0">
                      <a:schemeClr val="tx1">
                        <a:lumMod val="75000"/>
                        <a:lumOff val="25000"/>
                      </a:schemeClr>
                    </a:gs>
                  </a:gsLst>
                  <a:lin ang="5400000" scaled="0"/>
                </a:gradFill>
              </a:defRPr>
            </a:lvl3pPr>
            <a:lvl4pPr>
              <a:defRPr sz="2000">
                <a:gradFill>
                  <a:gsLst>
                    <a:gs pos="100000">
                      <a:schemeClr val="tx1">
                        <a:lumMod val="75000"/>
                        <a:lumOff val="25000"/>
                      </a:schemeClr>
                    </a:gs>
                    <a:gs pos="0">
                      <a:schemeClr val="tx1">
                        <a:lumMod val="75000"/>
                        <a:lumOff val="25000"/>
                      </a:schemeClr>
                    </a:gs>
                  </a:gsLst>
                  <a:lin ang="5400000" scaled="0"/>
                </a:gradFill>
              </a:defRPr>
            </a:lvl4pPr>
            <a:lvl5pPr>
              <a:defRPr sz="1800">
                <a:gradFill>
                  <a:gsLst>
                    <a:gs pos="100000">
                      <a:schemeClr val="tx1">
                        <a:lumMod val="75000"/>
                        <a:lumOff val="25000"/>
                      </a:schemeClr>
                    </a:gs>
                    <a:gs pos="0">
                      <a:schemeClr val="tx1">
                        <a:lumMod val="75000"/>
                        <a:lumOff val="25000"/>
                      </a:schemeClr>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274638" y="1668483"/>
            <a:ext cx="2743200" cy="5029181"/>
          </a:xfrm>
        </p:spPr>
        <p:txBody>
          <a:bodyPr lIns="182880" tIns="146304" rIns="182880" bIns="146304">
            <a:noAutofit/>
          </a:bodyPr>
          <a:lstStyle>
            <a:lvl1pPr algn="l" defTabSz="913991" rtl="0" eaLnBrk="1" latinLnBrk="0" hangingPunct="1">
              <a:spcBef>
                <a:spcPct val="0"/>
              </a:spcBef>
              <a:buNone/>
              <a:defRPr lang="en-US" sz="2400" kern="1200" dirty="0" smtClean="0">
                <a:gradFill>
                  <a:gsLst>
                    <a:gs pos="100000">
                      <a:schemeClr val="tx1">
                        <a:lumMod val="75000"/>
                        <a:lumOff val="25000"/>
                      </a:schemeClr>
                    </a:gs>
                    <a:gs pos="0">
                      <a:schemeClr val="tx1">
                        <a:lumMod val="75000"/>
                        <a:lumOff val="25000"/>
                      </a:schemeClr>
                    </a:gs>
                  </a:gsLst>
                  <a:lin ang="5400000" scaled="0"/>
                </a:gradFill>
                <a:latin typeface="+mn-lt"/>
                <a:ea typeface="+mj-ea"/>
                <a:cs typeface="+mj-cs"/>
              </a:defRPr>
            </a:lvl1pPr>
            <a:lvl2pPr algn="l" defTabSz="913991" rtl="0" eaLnBrk="1" latinLnBrk="0" hangingPunct="1">
              <a:spcBef>
                <a:spcPct val="0"/>
              </a:spcBef>
              <a:buNone/>
              <a:defRPr lang="en-US" sz="1599" kern="1200" dirty="0" smtClean="0">
                <a:gradFill>
                  <a:gsLst>
                    <a:gs pos="0">
                      <a:schemeClr val="tx1"/>
                    </a:gs>
                    <a:gs pos="100000">
                      <a:schemeClr val="tx1"/>
                    </a:gs>
                  </a:gsLst>
                  <a:lin ang="5400000" scaled="0"/>
                </a:gradFill>
                <a:latin typeface="+mn-lt"/>
                <a:ea typeface="+mj-ea"/>
                <a:cs typeface="+mj-cs"/>
              </a:defRPr>
            </a:lvl2pPr>
            <a:lvl3pPr marL="228497" indent="0" algn="l" defTabSz="913991" rtl="0" eaLnBrk="1" latinLnBrk="0" hangingPunct="1">
              <a:spcBef>
                <a:spcPct val="0"/>
              </a:spcBef>
              <a:buNone/>
              <a:defRPr lang="en-US" sz="1599" kern="1200" dirty="0" smtClean="0">
                <a:gradFill>
                  <a:gsLst>
                    <a:gs pos="0">
                      <a:schemeClr val="tx1"/>
                    </a:gs>
                    <a:gs pos="100000">
                      <a:schemeClr val="tx1"/>
                    </a:gs>
                  </a:gsLst>
                  <a:lin ang="5400000" scaled="0"/>
                </a:gradFill>
                <a:latin typeface="+mn-lt"/>
                <a:ea typeface="+mj-ea"/>
                <a:cs typeface="+mj-cs"/>
              </a:defRPr>
            </a:lvl3pPr>
            <a:lvl4pPr marL="456994" indent="0" algn="l" defTabSz="913991" rtl="0" eaLnBrk="1" latinLnBrk="0" hangingPunct="1">
              <a:spcBef>
                <a:spcPct val="0"/>
              </a:spcBef>
              <a:buNone/>
              <a:defRPr lang="en-US" sz="1599" kern="1200" dirty="0" smtClean="0">
                <a:gradFill>
                  <a:gsLst>
                    <a:gs pos="0">
                      <a:schemeClr val="tx1"/>
                    </a:gs>
                    <a:gs pos="100000">
                      <a:schemeClr val="tx1"/>
                    </a:gs>
                  </a:gsLst>
                  <a:lin ang="5400000" scaled="0"/>
                </a:gradFill>
                <a:latin typeface="+mn-lt"/>
                <a:ea typeface="+mj-ea"/>
                <a:cs typeface="+mj-cs"/>
              </a:defRPr>
            </a:lvl4pPr>
            <a:lvl5pPr marL="739444" indent="0" algn="l" defTabSz="913991" rtl="0" eaLnBrk="1" latinLnBrk="0" hangingPunct="1">
              <a:spcBef>
                <a:spcPct val="0"/>
              </a:spcBef>
              <a:buNone/>
              <a:defRPr lang="en-US" sz="1599" kern="1200" dirty="0">
                <a:gradFill>
                  <a:gsLst>
                    <a:gs pos="0">
                      <a:schemeClr val="tx1"/>
                    </a:gs>
                    <a:gs pos="100000">
                      <a:schemeClr val="tx1"/>
                    </a:gs>
                  </a:gsLst>
                  <a:lin ang="5400000" scaled="0"/>
                </a:gradFill>
                <a:latin typeface="+mn-lt"/>
                <a:ea typeface="+mj-ea"/>
                <a:cs typeface="+mj-cs"/>
              </a:defRPr>
            </a:lvl5pPr>
          </a:lstStyle>
          <a:p>
            <a:pPr lvl="0"/>
            <a:r>
              <a:rPr lang="en-US" smtClean="0"/>
              <a:t>Click to edit Master text styles</a:t>
            </a:r>
          </a:p>
        </p:txBody>
      </p:sp>
      <p:sp>
        <p:nvSpPr>
          <p:cNvPr id="2" name="Title 1"/>
          <p:cNvSpPr>
            <a:spLocks noGrp="1"/>
          </p:cNvSpPr>
          <p:nvPr>
            <p:ph type="title"/>
          </p:nvPr>
        </p:nvSpPr>
        <p:spPr/>
        <p:txBody>
          <a:bodyPr/>
          <a:lstStyle>
            <a:lvl1pPr>
              <a:defRPr>
                <a:gradFill>
                  <a:gsLst>
                    <a:gs pos="100000">
                      <a:schemeClr val="tx1">
                        <a:lumMod val="75000"/>
                        <a:lumOff val="25000"/>
                      </a:schemeClr>
                    </a:gs>
                    <a:gs pos="0">
                      <a:schemeClr val="tx1">
                        <a:lumMod val="75000"/>
                        <a:lumOff val="25000"/>
                      </a:schemeClr>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3168685660"/>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extLst mod="1">
    <p:ext uri="{DCECCB84-F9BA-43D5-87BE-67443E8EF086}">
      <p15:sldGuideLst xmlns:p15="http://schemas.microsoft.com/office/powerpoint/2012/main">
        <p15:guide id="1" orient="horz" pos="1051">
          <p15:clr>
            <a:srgbClr val="FBAE40"/>
          </p15:clr>
        </p15:guide>
        <p15:guide id="2" pos="173">
          <p15:clr>
            <a:srgbClr val="FBAE40"/>
          </p15:clr>
        </p15:guide>
        <p15:guide id="3" pos="1901">
          <p15:clr>
            <a:srgbClr val="FBAE40"/>
          </p15:clr>
        </p15:guide>
        <p15:guide id="4" pos="2189">
          <p15:clr>
            <a:srgbClr val="FBAE40"/>
          </p15:clr>
        </p15:guide>
        <p15:guide id="5" orient="horz" pos="4219">
          <p15:clr>
            <a:srgbClr val="FBAE40"/>
          </p15:clr>
        </p15:guide>
        <p15:guide id="6" orient="horz" pos="763">
          <p15:clr>
            <a:srgbClr val="FBAE40"/>
          </p15:clr>
        </p15:guide>
        <p15:guide id="7" orient="horz" pos="187">
          <p15:clr>
            <a:srgbClr val="FBAE40"/>
          </p15:clr>
        </p15:guide>
        <p15:guide id="8" pos="7661">
          <p15:clr>
            <a:srgbClr val="FBAE40"/>
          </p15:clr>
        </p15:guide>
      </p15:sldGuideLst>
    </p:ext>
  </p:extLst>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Text Only_Large">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1189040" y="2125664"/>
            <a:ext cx="10058400" cy="912813"/>
          </a:xfrm>
        </p:spPr>
        <p:txBody>
          <a:bodyPr/>
          <a:lstStyle>
            <a:lvl1pPr>
              <a:defRPr sz="4799"/>
            </a:lvl1pPr>
          </a:lstStyle>
          <a:p>
            <a:r>
              <a:rPr lang="en-US" dirty="0" smtClean="0"/>
              <a:t>Click to edit master title style</a:t>
            </a:r>
            <a:endParaRPr lang="en-US" dirty="0"/>
          </a:p>
        </p:txBody>
      </p:sp>
    </p:spTree>
    <p:extLst>
      <p:ext uri="{BB962C8B-B14F-4D97-AF65-F5344CB8AC3E}">
        <p14:creationId xmlns:p14="http://schemas.microsoft.com/office/powerpoint/2010/main" val="1067493118"/>
      </p:ext>
    </p:extLst>
  </p:cSld>
  <p:clrMapOvr>
    <a:masterClrMapping/>
  </p:clrMapOvr>
  <p:timing>
    <p:tnLst>
      <p:par>
        <p:cTn id="1" dur="indefinite" restart="never" nodeType="tmRoot"/>
      </p:par>
    </p:tnLst>
  </p:timing>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668483"/>
            <a:ext cx="2743200" cy="5027593"/>
          </a:xfrm>
        </p:spPr>
        <p:txBody>
          <a:bodyPr vert="horz" lIns="182880" tIns="146304" rIns="182880" bIns="146304" rtlCol="0">
            <a:noAutofit/>
          </a:bodyPr>
          <a:lstStyle>
            <a:lvl1pPr>
              <a:defRPr lang="en-US" sz="2400" dirty="0" smtClean="0">
                <a:latin typeface="+mn-lt"/>
                <a:ea typeface="+mj-ea"/>
                <a:cs typeface="+mj-cs"/>
              </a:defRPr>
            </a:lvl1pPr>
          </a:lstStyle>
          <a:p>
            <a:pPr lvl="0">
              <a:spcBef>
                <a:spcPct val="0"/>
              </a:spcBef>
            </a:pPr>
            <a:r>
              <a:rPr lang="en-US" smtClean="0"/>
              <a:t>Click to edit Master text styles</a:t>
            </a:r>
          </a:p>
        </p:txBody>
      </p:sp>
      <p:sp>
        <p:nvSpPr>
          <p:cNvPr id="3" name="Title 2"/>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4117684209"/>
      </p:ext>
    </p:extLst>
  </p:cSld>
  <p:clrMapOvr>
    <a:masterClrMapping/>
  </p:clrMapOvr>
  <p:timing>
    <p:tnLst>
      <p:par>
        <p:cTn id="1" dur="indefinite" restart="never" nodeType="tmRoot"/>
      </p:par>
    </p:tnLst>
  </p:timing>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9" y="3040063"/>
            <a:ext cx="7315203" cy="914400"/>
          </a:xfrm>
        </p:spPr>
        <p:txBody>
          <a:bodyPr wrap="square" lIns="182880" tIns="146304" rIns="182880" bIns="146304" anchor="ctr">
            <a:noAutofit/>
          </a:bodyPr>
          <a:lstStyle>
            <a:lvl1pPr>
              <a:lnSpc>
                <a:spcPct val="95000"/>
              </a:lnSpc>
              <a:spcBef>
                <a:spcPts val="0"/>
              </a:spcBef>
              <a:spcAft>
                <a:spcPts val="1632"/>
              </a:spcAft>
              <a:defRPr lang="en-US" sz="3599"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16"/>
              </a:spcBef>
              <a:defRPr sz="1900">
                <a:solidFill>
                  <a:srgbClr val="FFFFFF"/>
                </a:solidFill>
              </a:defRPr>
            </a:lvl2pPr>
            <a:lvl3pPr>
              <a:lnSpc>
                <a:spcPct val="100000"/>
              </a:lnSpc>
              <a:spcBef>
                <a:spcPts val="816"/>
              </a:spcBef>
              <a:defRPr sz="1900">
                <a:solidFill>
                  <a:srgbClr val="FFFFFF"/>
                </a:solidFill>
              </a:defRPr>
            </a:lvl3pPr>
            <a:lvl4pPr>
              <a:lnSpc>
                <a:spcPct val="100000"/>
              </a:lnSpc>
              <a:spcBef>
                <a:spcPts val="816"/>
              </a:spcBef>
              <a:defRPr sz="1900">
                <a:solidFill>
                  <a:srgbClr val="FFFFFF"/>
                </a:solidFill>
              </a:defRPr>
            </a:lvl4pPr>
            <a:lvl5pPr>
              <a:lnSpc>
                <a:spcPct val="100000"/>
              </a:lnSpc>
              <a:spcBef>
                <a:spcPts val="816"/>
              </a:spcBef>
              <a:defRPr sz="1900">
                <a:solidFill>
                  <a:srgbClr val="FFFFFF"/>
                </a:solidFill>
              </a:defRPr>
            </a:lvl5pPr>
          </a:lstStyle>
          <a:p>
            <a:pPr marL="0" lvl="0" indent="0" algn="l" defTabSz="913991" rtl="0" eaLnBrk="1" latinLnBrk="0" hangingPunct="1">
              <a:spcBef>
                <a:spcPct val="20000"/>
              </a:spcBef>
              <a:buFont typeface="Arial" pitchFamily="34" charset="0"/>
              <a:buNone/>
            </a:pPr>
            <a:r>
              <a:rPr lang="en-US" smtClean="0"/>
              <a:t>Click to edit Master text styles</a:t>
            </a:r>
          </a:p>
        </p:txBody>
      </p:sp>
      <p:sp>
        <p:nvSpPr>
          <p:cNvPr id="15" name="Title 1"/>
          <p:cNvSpPr>
            <a:spLocks noGrp="1"/>
          </p:cNvSpPr>
          <p:nvPr>
            <p:ph type="ctrTitle" hasCustomPrompt="1"/>
          </p:nvPr>
        </p:nvSpPr>
        <p:spPr>
          <a:xfrm>
            <a:off x="274639" y="1537564"/>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99"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028"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2870359532"/>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9" y="3040063"/>
            <a:ext cx="7315203" cy="914400"/>
          </a:xfrm>
        </p:spPr>
        <p:txBody>
          <a:bodyPr vert="horz" wrap="square" lIns="182880" tIns="146304" rIns="182880" bIns="146304" rtlCol="0" anchor="ctr">
            <a:noAutofit/>
          </a:bodyPr>
          <a:lstStyle>
            <a:lvl1pPr>
              <a:defRPr lang="en-US" sz="3599"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913991" rtl="0" eaLnBrk="1" latinLnBrk="0" hangingPunct="1">
              <a:spcBef>
                <a:spcPct val="20000"/>
              </a:spcBef>
              <a:spcAft>
                <a:spcPts val="1632"/>
              </a:spcAft>
              <a:buFont typeface="Arial" pitchFamily="34" charset="0"/>
              <a:buNone/>
            </a:pPr>
            <a:r>
              <a:rPr lang="en-US" smtClean="0"/>
              <a:t>Click to edit Master text styles</a:t>
            </a:r>
          </a:p>
        </p:txBody>
      </p:sp>
      <p:sp>
        <p:nvSpPr>
          <p:cNvPr id="6" name="Text Placeholder 8"/>
          <p:cNvSpPr>
            <a:spLocks noGrp="1"/>
          </p:cNvSpPr>
          <p:nvPr>
            <p:ph type="body" sz="quarter" idx="16" hasCustomPrompt="1"/>
          </p:nvPr>
        </p:nvSpPr>
        <p:spPr>
          <a:xfrm>
            <a:off x="274641" y="296864"/>
            <a:ext cx="11887199" cy="914400"/>
          </a:xfrm>
        </p:spPr>
        <p:txBody>
          <a:bodyPr vert="horz" lIns="182880" tIns="146304" rIns="182880" bIns="146304" rtlCol="0" anchor="t">
            <a:noAutofit/>
          </a:bodyPr>
          <a:lstStyle>
            <a:lvl1pPr>
              <a:defRPr lang="en-US" sz="4799" dirty="0" smtClean="0">
                <a:ea typeface="+mj-ea"/>
                <a:cs typeface="+mj-cs"/>
              </a:defRPr>
            </a:lvl1pPr>
          </a:lstStyle>
          <a:p>
            <a:pPr lvl="0">
              <a:spcBef>
                <a:spcPct val="0"/>
              </a:spcBef>
            </a:pPr>
            <a:r>
              <a:rPr lang="en-US" dirty="0" smtClean="0"/>
              <a:t>Click to edit master text styles</a:t>
            </a:r>
          </a:p>
        </p:txBody>
      </p:sp>
      <p:sp>
        <p:nvSpPr>
          <p:cNvPr id="5" name="Title 1"/>
          <p:cNvSpPr>
            <a:spLocks noGrp="1"/>
          </p:cNvSpPr>
          <p:nvPr>
            <p:ph type="ctrTitle" hasCustomPrompt="1"/>
          </p:nvPr>
        </p:nvSpPr>
        <p:spPr>
          <a:xfrm>
            <a:off x="274639" y="1537564"/>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99"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028"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994177243"/>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9" y="3040063"/>
            <a:ext cx="7315203" cy="914400"/>
          </a:xfrm>
        </p:spPr>
        <p:txBody>
          <a:bodyPr vert="horz" wrap="square" lIns="182880" tIns="146304" rIns="182880" bIns="146304" rtlCol="0" anchor="ctr">
            <a:noAutofit/>
          </a:bodyPr>
          <a:lstStyle>
            <a:lvl1pPr>
              <a:defRPr lang="en-US" sz="3599" kern="1200" dirty="0" smtClean="0">
                <a:gradFill>
                  <a:gsLst>
                    <a:gs pos="12264">
                      <a:schemeClr val="tx1">
                        <a:lumMod val="75000"/>
                        <a:lumOff val="25000"/>
                      </a:schemeClr>
                    </a:gs>
                    <a:gs pos="71000">
                      <a:schemeClr val="tx1">
                        <a:lumMod val="75000"/>
                        <a:lumOff val="25000"/>
                      </a:schemeClr>
                    </a:gs>
                  </a:gsLst>
                  <a:lin ang="5400000" scaled="0"/>
                </a:gradFill>
                <a:latin typeface="+mj-lt"/>
                <a:ea typeface="+mn-ea"/>
                <a:cs typeface="+mn-cs"/>
              </a:defRPr>
            </a:lvl1pPr>
          </a:lstStyle>
          <a:p>
            <a:pPr marL="0" lvl="0" indent="0" algn="l" defTabSz="913991" rtl="0" eaLnBrk="1" latinLnBrk="0" hangingPunct="1">
              <a:spcBef>
                <a:spcPct val="20000"/>
              </a:spcBef>
              <a:buFont typeface="Arial" pitchFamily="34" charset="0"/>
              <a:buNone/>
            </a:pPr>
            <a:r>
              <a:rPr lang="en-US" smtClean="0"/>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lstStyle/>
          <a:p>
            <a:r>
              <a:rPr lang="en-US" smtClean="0"/>
              <a:t>Click icon to add picture</a:t>
            </a:r>
            <a:endParaRPr lang="en-US" dirty="0"/>
          </a:p>
        </p:txBody>
      </p:sp>
      <p:sp>
        <p:nvSpPr>
          <p:cNvPr id="3" name="Title 2"/>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922416799"/>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1_Title &amp; Content_with Subtitle">
    <p:spTree>
      <p:nvGrpSpPr>
        <p:cNvPr id="1" name=""/>
        <p:cNvGrpSpPr/>
        <p:nvPr/>
      </p:nvGrpSpPr>
      <p:grpSpPr>
        <a:xfrm>
          <a:off x="0" y="0"/>
          <a:ext cx="0" cy="0"/>
          <a:chOff x="0" y="0"/>
          <a:chExt cx="0" cy="0"/>
        </a:xfrm>
      </p:grpSpPr>
      <p:sp>
        <p:nvSpPr>
          <p:cNvPr id="3" name="Content Placeholder 4"/>
          <p:cNvSpPr>
            <a:spLocks noGrp="1"/>
          </p:cNvSpPr>
          <p:nvPr>
            <p:ph sz="quarter" idx="14"/>
          </p:nvPr>
        </p:nvSpPr>
        <p:spPr>
          <a:xfrm>
            <a:off x="274639" y="1668463"/>
            <a:ext cx="11887200" cy="5029201"/>
          </a:xfrm>
        </p:spPr>
        <p:txBody>
          <a:bodyPr>
            <a:normAutofit/>
          </a:bodyPr>
          <a:lstStyle>
            <a:lvl1pPr>
              <a:spcAft>
                <a:spcPts val="816"/>
              </a:spcAft>
              <a:defRPr sz="2400">
                <a:latin typeface="Consolas" pitchFamily="49" charset="0"/>
                <a:cs typeface="Consolas" pitchFamily="49" charset="0"/>
              </a:defRPr>
            </a:lvl1pPr>
            <a:lvl2pPr>
              <a:spcAft>
                <a:spcPts val="816"/>
              </a:spcAft>
              <a:defRPr sz="2400">
                <a:latin typeface="Consolas" pitchFamily="49" charset="0"/>
                <a:cs typeface="Consolas" pitchFamily="49" charset="0"/>
              </a:defRPr>
            </a:lvl2pPr>
            <a:lvl3pPr>
              <a:spcAft>
                <a:spcPts val="816"/>
              </a:spcAft>
              <a:defRPr sz="2400">
                <a:latin typeface="Consolas" pitchFamily="49" charset="0"/>
                <a:cs typeface="Consolas" pitchFamily="49" charset="0"/>
              </a:defRPr>
            </a:lvl3pPr>
          </a:lstStyle>
          <a:p>
            <a:pPr lvl="0"/>
            <a:r>
              <a:rPr lang="en-US" smtClean="0"/>
              <a:t>Click to edit Master text styles</a:t>
            </a:r>
          </a:p>
          <a:p>
            <a:pPr lvl="1"/>
            <a:r>
              <a:rPr lang="en-US" smtClean="0"/>
              <a:t>Second level</a:t>
            </a:r>
          </a:p>
          <a:p>
            <a:pPr lvl="2"/>
            <a:r>
              <a:rPr lang="en-US" smtClean="0"/>
              <a:t>Third level</a:t>
            </a:r>
          </a:p>
        </p:txBody>
      </p:sp>
      <p:sp>
        <p:nvSpPr>
          <p:cNvPr id="4" name="Title 3"/>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996573709"/>
      </p:ext>
    </p:extLst>
  </p:cSld>
  <p:clrMapOvr>
    <a:masterClrMapping/>
  </p:clrMapOvr>
  <p:timing>
    <p:tnLst>
      <p:par>
        <p:cTn id="1" dur="indefinite" restart="never" nodeType="tmRoot"/>
      </p:par>
    </p:tnLst>
  </p:timing>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Blank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3084930"/>
      </p:ext>
    </p:extLst>
  </p:cSld>
  <p:clrMapOvr>
    <a:masterClrMapping/>
  </p:clrMapOvr>
  <p:timing>
    <p:tnLst>
      <p:par>
        <p:cTn id="1" dur="indefinite" restart="never" nodeType="tmRoot"/>
      </p:par>
    </p:tnLst>
  </p:timing>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1_Logo on Background">
    <p:spTree>
      <p:nvGrpSpPr>
        <p:cNvPr id="1" name=""/>
        <p:cNvGrpSpPr/>
        <p:nvPr/>
      </p:nvGrpSpPr>
      <p:grpSpPr>
        <a:xfrm>
          <a:off x="0" y="0"/>
          <a:ext cx="0" cy="0"/>
          <a:chOff x="0" y="0"/>
          <a:chExt cx="0" cy="0"/>
        </a:xfrm>
      </p:grpSpPr>
      <p:sp>
        <p:nvSpPr>
          <p:cNvPr id="3" name="Text Box 3"/>
          <p:cNvSpPr txBox="1">
            <a:spLocks noChangeArrowheads="1"/>
          </p:cNvSpPr>
          <p:nvPr userDrawn="1"/>
        </p:nvSpPr>
        <p:spPr bwMode="blackWhite">
          <a:xfrm>
            <a:off x="273051" y="6079033"/>
            <a:ext cx="8459787" cy="734889"/>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111" eaLnBrk="0" hangingPunct="0"/>
            <a:r>
              <a:rPr lang="en-US" sz="700" dirty="0">
                <a:gradFill>
                  <a:gsLst>
                    <a:gs pos="0">
                      <a:srgbClr val="000000">
                        <a:lumMod val="75000"/>
                        <a:lumOff val="25000"/>
                      </a:srgbClr>
                    </a:gs>
                    <a:gs pos="100000">
                      <a:srgbClr val="000000">
                        <a:lumMod val="75000"/>
                        <a:lumOff val="25000"/>
                      </a:srgbClr>
                    </a:gs>
                  </a:gsLst>
                  <a:lin ang="5400000" scaled="0"/>
                </a:gradFill>
                <a:cs typeface="Segoe UI" pitchFamily="34" charset="0"/>
              </a:rPr>
              <a:t>© 2013 Microsoft Corporation. All rights reserved. Microsoft, Windows, Windows Vista and other product names are or may be registered trademarks and/or trademarks in the U.S. and/or other countries.</a:t>
            </a:r>
          </a:p>
          <a:p>
            <a:pPr defTabSz="932111" eaLnBrk="0" hangingPunct="0"/>
            <a:r>
              <a:rPr lang="en-US" sz="700" dirty="0">
                <a:gradFill>
                  <a:gsLst>
                    <a:gs pos="0">
                      <a:srgbClr val="000000">
                        <a:lumMod val="75000"/>
                        <a:lumOff val="25000"/>
                      </a:srgbClr>
                    </a:gs>
                    <a:gs pos="100000">
                      <a:srgbClr val="000000">
                        <a:lumMod val="75000"/>
                        <a:lumOff val="25000"/>
                      </a:srgbClr>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9232" y="3103734"/>
            <a:ext cx="3687046" cy="787059"/>
          </a:xfrm>
          <a:prstGeom prst="rect">
            <a:avLst/>
          </a:prstGeom>
        </p:spPr>
      </p:pic>
    </p:spTree>
    <p:extLst>
      <p:ext uri="{BB962C8B-B14F-4D97-AF65-F5344CB8AC3E}">
        <p14:creationId xmlns:p14="http://schemas.microsoft.com/office/powerpoint/2010/main" val="2208940490"/>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917">
          <p15:clr>
            <a:srgbClr val="FBAE40"/>
          </p15:clr>
        </p15:guide>
      </p15:sldGuideLst>
    </p:ext>
  </p:extLst>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sp>
        <p:nvSpPr>
          <p:cNvPr id="7" name="Freeform 6"/>
          <p:cNvSpPr>
            <a:spLocks noEditPoints="1"/>
          </p:cNvSpPr>
          <p:nvPr userDrawn="1"/>
        </p:nvSpPr>
        <p:spPr bwMode="black">
          <a:xfrm>
            <a:off x="2137569" y="2473326"/>
            <a:ext cx="8161338"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91427" tIns="45713" rIns="91427" bIns="45713" numCol="1" anchor="t" anchorCtr="0" compatLnSpc="1">
            <a:prstTxWarp prst="textNoShape">
              <a:avLst/>
            </a:prstTxWarp>
          </a:bodyPr>
          <a:lstStyle/>
          <a:p>
            <a:pPr defTabSz="932324"/>
            <a:endParaRPr lang="en-US">
              <a:solidFill>
                <a:srgbClr val="000000"/>
              </a:solidFill>
            </a:endParaRP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10129838" y="6126162"/>
            <a:ext cx="1849602" cy="394827"/>
          </a:xfrm>
          <a:prstGeom prst="rect">
            <a:avLst/>
          </a:prstGeom>
          <a:noFill/>
          <a:ln>
            <a:noFill/>
          </a:ln>
        </p:spPr>
      </p:pic>
    </p:spTree>
    <p:extLst>
      <p:ext uri="{BB962C8B-B14F-4D97-AF65-F5344CB8AC3E}">
        <p14:creationId xmlns:p14="http://schemas.microsoft.com/office/powerpoint/2010/main" val="281758884"/>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917">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74638" y="2307518"/>
            <a:ext cx="1563194"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smtClean="0"/>
              <a:t>Click icon to add picture</a:t>
            </a:r>
            <a:endParaRPr lang="en-US" dirty="0"/>
          </a:p>
        </p:txBody>
      </p:sp>
      <p:sp>
        <p:nvSpPr>
          <p:cNvPr id="8" name="Picture Placeholder 12"/>
          <p:cNvSpPr>
            <a:spLocks noGrp="1"/>
          </p:cNvSpPr>
          <p:nvPr>
            <p:ph type="pic" sz="quarter" idx="18"/>
          </p:nvPr>
        </p:nvSpPr>
        <p:spPr>
          <a:xfrm>
            <a:off x="4745014" y="2301239"/>
            <a:ext cx="3232905"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600"/>
            </a:lvl1pPr>
          </a:lstStyle>
          <a:p>
            <a:r>
              <a:rPr lang="en-US" smtClean="0"/>
              <a:t>Click icon to add picture</a:t>
            </a:r>
            <a:endParaRPr lang="en-US" dirty="0"/>
          </a:p>
        </p:txBody>
      </p:sp>
      <p:sp>
        <p:nvSpPr>
          <p:cNvPr id="9" name="Picture Placeholder 12"/>
          <p:cNvSpPr>
            <a:spLocks noGrp="1"/>
          </p:cNvSpPr>
          <p:nvPr>
            <p:ph type="pic" sz="quarter" idx="19"/>
          </p:nvPr>
        </p:nvSpPr>
        <p:spPr>
          <a:xfrm>
            <a:off x="8258122" y="2302035"/>
            <a:ext cx="3903716"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600"/>
            </a:lvl1pPr>
          </a:lstStyle>
          <a:p>
            <a:r>
              <a:rPr lang="en-US" smtClean="0"/>
              <a:t>Click icon to add picture</a:t>
            </a:r>
            <a:endParaRPr lang="en-US" dirty="0"/>
          </a:p>
        </p:txBody>
      </p:sp>
      <p:sp>
        <p:nvSpPr>
          <p:cNvPr id="10" name="Picture Placeholder 12"/>
          <p:cNvSpPr>
            <a:spLocks noGrp="1"/>
          </p:cNvSpPr>
          <p:nvPr>
            <p:ph type="pic" sz="quarter" idx="20"/>
          </p:nvPr>
        </p:nvSpPr>
        <p:spPr>
          <a:xfrm>
            <a:off x="2118039" y="2301050"/>
            <a:ext cx="2346769"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smtClean="0"/>
              <a:t>Click icon to add picture</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2445815478"/>
      </p:ext>
    </p:extLst>
  </p:cSld>
  <p:clrMapOvr>
    <a:masterClrMapping/>
  </p:clrMapOvr>
  <p:timing>
    <p:tnLst>
      <p:par>
        <p:cTn id="1" dur="indefinite" restart="never" nodeType="tmRoot"/>
      </p:par>
    </p:tnLst>
  </p:timing>
</p:sldLayout>
</file>

<file path=ppt/slideLayouts/slideLayout28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74639" y="3040063"/>
            <a:ext cx="11887200" cy="914400"/>
          </a:xfrm>
        </p:spPr>
        <p:txBody>
          <a:bodyPr lIns="182880" tIns="146304" rIns="182880" bIns="146304" anchor="ctr">
            <a:noAutofit/>
          </a:bodyPr>
          <a:lstStyle>
            <a:lvl1pPr>
              <a:lnSpc>
                <a:spcPct val="90000"/>
              </a:lnSpc>
              <a:defRPr sz="6599" spc="0" baseline="0">
                <a:gradFill>
                  <a:gsLst>
                    <a:gs pos="0">
                      <a:srgbClr val="404040"/>
                    </a:gs>
                    <a:gs pos="100000">
                      <a:schemeClr val="tx1">
                        <a:lumMod val="75000"/>
                        <a:lumOff val="25000"/>
                      </a:schemeClr>
                    </a:gs>
                  </a:gsLst>
                  <a:lin ang="5400000" scaled="0"/>
                </a:gradFill>
                <a:latin typeface="Segoe UI Light" pitchFamily="34" charset="0"/>
                <a:cs typeface="Segoe UI Light" pitchFamily="34" charset="0"/>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274640" y="5783263"/>
            <a:ext cx="7315199" cy="914400"/>
          </a:xfrm>
        </p:spPr>
        <p:txBody>
          <a:bodyPr lIns="182880" tIns="146304" rIns="182880" bIns="146304" anchor="b">
            <a:noAutofit/>
          </a:bodyPr>
          <a:lstStyle>
            <a:lvl1pPr marL="0" indent="0" algn="l">
              <a:lnSpc>
                <a:spcPct val="90000"/>
              </a:lnSpc>
              <a:spcBef>
                <a:spcPts val="0"/>
              </a:spcBef>
              <a:buNone/>
              <a:defRPr sz="2800" b="0" spc="-52" baseline="0">
                <a:gradFill>
                  <a:gsLst>
                    <a:gs pos="0">
                      <a:schemeClr val="tx1">
                        <a:lumMod val="75000"/>
                        <a:lumOff val="25000"/>
                      </a:schemeClr>
                    </a:gs>
                    <a:gs pos="100000">
                      <a:schemeClr val="tx1">
                        <a:lumMod val="75000"/>
                        <a:lumOff val="25000"/>
                      </a:schemeClr>
                    </a:gs>
                  </a:gsLst>
                  <a:lin ang="5400000" scaled="0"/>
                </a:gradFill>
                <a:latin typeface="+mn-lt"/>
                <a:cs typeface="Segoe UI" pitchFamily="34" charset="0"/>
              </a:defRPr>
            </a:lvl1pPr>
            <a:lvl2pPr marL="466118" indent="0" algn="ctr">
              <a:buNone/>
              <a:defRPr>
                <a:solidFill>
                  <a:schemeClr val="tx1">
                    <a:tint val="75000"/>
                  </a:schemeClr>
                </a:solidFill>
              </a:defRPr>
            </a:lvl2pPr>
            <a:lvl3pPr marL="932232" indent="0" algn="ctr">
              <a:buNone/>
              <a:defRPr>
                <a:solidFill>
                  <a:schemeClr val="tx1">
                    <a:tint val="75000"/>
                  </a:schemeClr>
                </a:solidFill>
              </a:defRPr>
            </a:lvl3pPr>
            <a:lvl4pPr marL="1398350" indent="0" algn="ctr">
              <a:buNone/>
              <a:defRPr>
                <a:solidFill>
                  <a:schemeClr val="tx1">
                    <a:tint val="75000"/>
                  </a:schemeClr>
                </a:solidFill>
              </a:defRPr>
            </a:lvl4pPr>
            <a:lvl5pPr marL="1864466" indent="0" algn="ctr">
              <a:buNone/>
              <a:defRPr>
                <a:solidFill>
                  <a:schemeClr val="tx1">
                    <a:tint val="75000"/>
                  </a:schemeClr>
                </a:solidFill>
              </a:defRPr>
            </a:lvl5pPr>
            <a:lvl6pPr marL="2330585" indent="0" algn="ctr">
              <a:buNone/>
              <a:defRPr>
                <a:solidFill>
                  <a:schemeClr val="tx1">
                    <a:tint val="75000"/>
                  </a:schemeClr>
                </a:solidFill>
              </a:defRPr>
            </a:lvl6pPr>
            <a:lvl7pPr marL="2796696" indent="0" algn="ctr">
              <a:buNone/>
              <a:defRPr>
                <a:solidFill>
                  <a:schemeClr val="tx1">
                    <a:tint val="75000"/>
                  </a:schemeClr>
                </a:solidFill>
              </a:defRPr>
            </a:lvl7pPr>
            <a:lvl8pPr marL="3262814" indent="0" algn="ctr">
              <a:buNone/>
              <a:defRPr>
                <a:solidFill>
                  <a:schemeClr val="tx1">
                    <a:tint val="75000"/>
                  </a:schemeClr>
                </a:solidFill>
              </a:defRPr>
            </a:lvl8pPr>
            <a:lvl9pPr marL="3728933" indent="0" algn="ctr">
              <a:buNone/>
              <a:defRPr>
                <a:solidFill>
                  <a:schemeClr val="tx1">
                    <a:tint val="75000"/>
                  </a:schemeClr>
                </a:solidFill>
              </a:defRPr>
            </a:lvl9pPr>
          </a:lstStyle>
          <a:p>
            <a:r>
              <a:rPr lang="en-US" smtClean="0"/>
              <a:t>Click to edit Master subtitle style</a:t>
            </a:r>
            <a:endParaRPr lang="en-US" dirty="0"/>
          </a:p>
        </p:txBody>
      </p:sp>
      <p:sp>
        <p:nvSpPr>
          <p:cNvPr id="7" name="Freeform 6"/>
          <p:cNvSpPr>
            <a:spLocks noChangeAspect="1" noEditPoints="1"/>
          </p:cNvSpPr>
          <p:nvPr userDrawn="1"/>
        </p:nvSpPr>
        <p:spPr bwMode="black">
          <a:xfrm>
            <a:off x="10332994" y="6103269"/>
            <a:ext cx="1639861" cy="411480"/>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91427" tIns="45713" rIns="91427" bIns="45713" numCol="1" anchor="t" anchorCtr="0" compatLnSpc="1">
            <a:prstTxWarp prst="textNoShape">
              <a:avLst/>
            </a:prstTxWarp>
          </a:bodyPr>
          <a:lstStyle/>
          <a:p>
            <a:pPr defTabSz="932324"/>
            <a:endParaRPr lang="en-US">
              <a:solidFill>
                <a:srgbClr val="404040"/>
              </a:solidFill>
            </a:endParaRPr>
          </a:p>
        </p:txBody>
      </p:sp>
    </p:spTree>
    <p:extLst>
      <p:ext uri="{BB962C8B-B14F-4D97-AF65-F5344CB8AC3E}">
        <p14:creationId xmlns:p14="http://schemas.microsoft.com/office/powerpoint/2010/main" val="7388026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74638" y="2307518"/>
            <a:ext cx="1563194"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43028" rtl="0" eaLnBrk="1" fontAlgn="base" latinLnBrk="0" hangingPunct="1">
              <a:lnSpc>
                <a:spcPct val="95000"/>
              </a:lnSpc>
              <a:spcBef>
                <a:spcPts val="0"/>
              </a:spcBef>
              <a:spcAft>
                <a:spcPts val="0"/>
              </a:spcAft>
              <a:buClr>
                <a:schemeClr val="accent1"/>
              </a:buClr>
              <a:buSzPct val="110000"/>
              <a:buFont typeface="Avenir LT Pro 45 Book" charset="0"/>
              <a:buNone/>
              <a:tabLst/>
              <a:defRPr sz="1599"/>
            </a:lvl1pPr>
          </a:lstStyle>
          <a:p>
            <a:r>
              <a:rPr lang="en-US" smtClean="0"/>
              <a:t>Click icon to add picture</a:t>
            </a:r>
            <a:endParaRPr lang="en-US" dirty="0"/>
          </a:p>
        </p:txBody>
      </p:sp>
      <p:sp>
        <p:nvSpPr>
          <p:cNvPr id="8" name="Picture Placeholder 12"/>
          <p:cNvSpPr>
            <a:spLocks noGrp="1"/>
          </p:cNvSpPr>
          <p:nvPr>
            <p:ph type="pic" sz="quarter" idx="18"/>
          </p:nvPr>
        </p:nvSpPr>
        <p:spPr>
          <a:xfrm>
            <a:off x="4745015" y="2301240"/>
            <a:ext cx="3232905"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99"/>
            </a:lvl1pPr>
          </a:lstStyle>
          <a:p>
            <a:r>
              <a:rPr lang="en-US" smtClean="0"/>
              <a:t>Click icon to add picture</a:t>
            </a:r>
            <a:endParaRPr lang="en-US" dirty="0"/>
          </a:p>
        </p:txBody>
      </p:sp>
      <p:sp>
        <p:nvSpPr>
          <p:cNvPr id="9" name="Picture Placeholder 12"/>
          <p:cNvSpPr>
            <a:spLocks noGrp="1"/>
          </p:cNvSpPr>
          <p:nvPr>
            <p:ph type="pic" sz="quarter" idx="19"/>
          </p:nvPr>
        </p:nvSpPr>
        <p:spPr>
          <a:xfrm>
            <a:off x="8258123" y="2302035"/>
            <a:ext cx="3903716"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99"/>
            </a:lvl1pPr>
          </a:lstStyle>
          <a:p>
            <a:r>
              <a:rPr lang="en-US" smtClean="0"/>
              <a:t>Click icon to add picture</a:t>
            </a:r>
            <a:endParaRPr lang="en-US" dirty="0"/>
          </a:p>
        </p:txBody>
      </p:sp>
      <p:sp>
        <p:nvSpPr>
          <p:cNvPr id="10" name="Picture Placeholder 12"/>
          <p:cNvSpPr>
            <a:spLocks noGrp="1"/>
          </p:cNvSpPr>
          <p:nvPr>
            <p:ph type="pic" sz="quarter" idx="20"/>
          </p:nvPr>
        </p:nvSpPr>
        <p:spPr>
          <a:xfrm>
            <a:off x="2118040" y="2301051"/>
            <a:ext cx="2346769"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43028" rtl="0" eaLnBrk="1" fontAlgn="base" latinLnBrk="0" hangingPunct="1">
              <a:lnSpc>
                <a:spcPct val="95000"/>
              </a:lnSpc>
              <a:spcBef>
                <a:spcPts val="0"/>
              </a:spcBef>
              <a:spcAft>
                <a:spcPts val="0"/>
              </a:spcAft>
              <a:buClr>
                <a:schemeClr val="accent1"/>
              </a:buClr>
              <a:buSzPct val="110000"/>
              <a:buFont typeface="Avenir LT Pro 45 Book" charset="0"/>
              <a:buNone/>
              <a:tabLst/>
              <a:defRPr sz="1599"/>
            </a:lvl1pPr>
          </a:lstStyle>
          <a:p>
            <a:r>
              <a:rPr lang="en-US" smtClean="0"/>
              <a:t>Click icon to add picture</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938933804"/>
      </p:ext>
    </p:extLst>
  </p:cSld>
  <p:clrMapOvr>
    <a:masterClrMapping/>
  </p:clrMapOvr>
  <p:timing>
    <p:tnLst>
      <p:par>
        <p:cTn id="1" dur="indefinite" restart="never" nodeType="tmRoot"/>
      </p:par>
    </p:tnLst>
  </p:timing>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0"/>
            <a:ext cx="11887200" cy="5150227"/>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7578469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1_Black Notes slide Layout">
    <p:bg bwMode="black">
      <p:bgRef idx="1001">
        <a:schemeClr val="bg1"/>
      </p:bgRef>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0"/>
            <a:ext cx="11887200" cy="5483225"/>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4194770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84.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29661" y="233151"/>
            <a:ext cx="11375536" cy="762786"/>
          </a:xfrm>
        </p:spPr>
        <p:txBody>
          <a:bodyPr/>
          <a:lstStyle>
            <a:lvl1pPr>
              <a:defRPr sz="5506"/>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29661" y="1476621"/>
            <a:ext cx="11375536" cy="965254"/>
          </a:xfrm>
        </p:spPr>
        <p:txBody>
          <a:bodyPr/>
          <a:lstStyle>
            <a:lvl1pPr marL="3237" indent="0">
              <a:spcBef>
                <a:spcPts val="0"/>
              </a:spcBef>
              <a:spcAft>
                <a:spcPts val="918"/>
              </a:spcAft>
              <a:buSzPct val="80000"/>
              <a:buFont typeface="Arial" pitchFamily="34" charset="0"/>
              <a:buNone/>
              <a:defRPr sz="4080" spc="-102" baseline="0">
                <a:gradFill>
                  <a:gsLst>
                    <a:gs pos="0">
                      <a:srgbClr val="595959"/>
                    </a:gs>
                    <a:gs pos="86000">
                      <a:srgbClr val="595959"/>
                    </a:gs>
                  </a:gsLst>
                  <a:lin ang="5400000" scaled="0"/>
                </a:gradFill>
                <a:latin typeface="Segoe UI Light" pitchFamily="34" charset="0"/>
              </a:defRPr>
            </a:lvl1pPr>
            <a:lvl2pPr marL="3237" indent="0">
              <a:spcBef>
                <a:spcPts val="0"/>
              </a:spcBef>
              <a:buSzPct val="80000"/>
              <a:buFont typeface="Arial" pitchFamily="34" charset="0"/>
              <a:buNone/>
              <a:defRPr sz="2040" spc="-51" baseline="0">
                <a:gradFill>
                  <a:gsLst>
                    <a:gs pos="0">
                      <a:srgbClr val="595959"/>
                    </a:gs>
                    <a:gs pos="86000">
                      <a:srgbClr val="595959"/>
                    </a:gs>
                  </a:gsLst>
                  <a:lin ang="5400000" scaled="0"/>
                </a:gradFill>
              </a:defRPr>
            </a:lvl2pPr>
            <a:lvl3pPr marL="1283693" indent="-41117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36588" indent="-35289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79769" indent="-34318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52264638"/>
      </p:ext>
    </p:extLst>
  </p:cSld>
  <p:clrMapOvr>
    <a:masterClrMapping/>
  </p:clrMapOvr>
  <p:transition>
    <p:fade/>
  </p:transition>
  <p:timing>
    <p:tnLst>
      <p:par>
        <p:cTn id="1" dur="indefinite" restart="never" nodeType="tmRoot"/>
      </p:par>
    </p:tnLst>
  </p:timing>
</p:sldLayout>
</file>

<file path=ppt/slideLayouts/slideLayout28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7" name="Content Placeholder 6"/>
          <p:cNvSpPr>
            <a:spLocks noGrp="1"/>
          </p:cNvSpPr>
          <p:nvPr>
            <p:ph sz="quarter" idx="10"/>
          </p:nvPr>
        </p:nvSpPr>
        <p:spPr>
          <a:xfrm>
            <a:off x="274639" y="1214439"/>
            <a:ext cx="11887200" cy="54832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077357508"/>
      </p:ext>
    </p:extLst>
  </p:cSld>
  <p:clrMapOvr>
    <a:masterClrMapping/>
  </p:clrMapOvr>
  <p:transition>
    <p:fade/>
  </p:transition>
  <p:timing>
    <p:tnLst>
      <p:par>
        <p:cTn id="1" dur="indefinite" restart="never" nodeType="tmRoot"/>
      </p:par>
    </p:tnLst>
  </p:timing>
</p:sldLayout>
</file>

<file path=ppt/slideLayouts/slideLayout286.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16153"/>
            <a:ext cx="11887199" cy="2131353"/>
          </a:xfrm>
        </p:spPr>
        <p:txBody>
          <a:bodyPr/>
          <a:lstStyle>
            <a:lvl1pPr marL="0" indent="0">
              <a:buNone/>
              <a:defRPr sz="32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8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4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0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79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175626846"/>
      </p:ext>
    </p:extLst>
  </p:cSld>
  <p:clrMapOvr>
    <a:masterClrMapping/>
  </p:clrMapOvr>
  <p:transition>
    <p:fade/>
  </p:transition>
  <p:timing>
    <p:tnLst>
      <p:par>
        <p:cTn id="1" dur="indefinite" restart="never" nodeType="tmRoot"/>
      </p:par>
    </p:tnLst>
  </p:timing>
</p:sldLayout>
</file>

<file path=ppt/slideLayouts/slideLayout287.xml><?xml version="1.0" encoding="utf-8"?>
<p:sldLayout xmlns:a="http://schemas.openxmlformats.org/drawingml/2006/main" xmlns:r="http://schemas.openxmlformats.org/officeDocument/2006/relationships" xmlns:p="http://schemas.openxmlformats.org/presentationml/2006/main" showMasterSp="0"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7068" y="1810763"/>
            <a:ext cx="11382339" cy="3057760"/>
          </a:xfrm>
        </p:spPr>
        <p:txBody>
          <a:bodyPr anchor="ctr" anchorCtr="0">
            <a:spAutoFit/>
            <a:scene3d>
              <a:camera prst="orthographicFront"/>
              <a:lightRig rig="flat" dir="t"/>
            </a:scene3d>
            <a:sp3d>
              <a:contourClr>
                <a:schemeClr val="bg2"/>
              </a:contourClr>
            </a:sp3d>
          </a:bodyPr>
          <a:lstStyle>
            <a:lvl1pPr marL="0" indent="0" algn="l">
              <a:buFont typeface="Arial" pitchFamily="34" charset="0"/>
              <a:buNone/>
              <a:defRPr kumimoji="0" lang="en-US" sz="8973" b="0" i="0" u="none" strike="noStrike" kern="1200" cap="none" spc="-122"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spTree>
    <p:extLst>
      <p:ext uri="{BB962C8B-B14F-4D97-AF65-F5344CB8AC3E}">
        <p14:creationId xmlns:p14="http://schemas.microsoft.com/office/powerpoint/2010/main" val="3446036103"/>
      </p:ext>
    </p:extLst>
  </p:cSld>
  <p:clrMapOvr>
    <a:masterClrMapping/>
  </p:clrMapOvr>
  <p:transition>
    <p:fade/>
  </p:transition>
  <p:timing>
    <p:tnLst>
      <p:par>
        <p:cTn id="1" dur="indefinite" restart="never" nodeType="tmRoot"/>
      </p:par>
    </p:tnLst>
  </p:timing>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Walkin">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458332" y="6184086"/>
            <a:ext cx="1552931" cy="331014"/>
          </a:xfrm>
          <a:prstGeom prst="rect">
            <a:avLst/>
          </a:prstGeom>
        </p:spPr>
      </p:pic>
      <p:sp>
        <p:nvSpPr>
          <p:cNvPr id="3" name="Rectangle 2"/>
          <p:cNvSpPr/>
          <p:nvPr userDrawn="1"/>
        </p:nvSpPr>
        <p:spPr bwMode="gray">
          <a:xfrm>
            <a:off x="1082040" y="2626736"/>
            <a:ext cx="8220456" cy="680847"/>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
        <p:nvSpPr>
          <p:cNvPr id="4" name="Rectangle 3"/>
          <p:cNvSpPr/>
          <p:nvPr userDrawn="1"/>
        </p:nvSpPr>
        <p:spPr bwMode="gray">
          <a:xfrm>
            <a:off x="0" y="2895599"/>
            <a:ext cx="8071104" cy="674815"/>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
        <p:nvSpPr>
          <p:cNvPr id="5" name="Rectangle 4"/>
          <p:cNvSpPr/>
          <p:nvPr userDrawn="1"/>
        </p:nvSpPr>
        <p:spPr bwMode="gray">
          <a:xfrm>
            <a:off x="274638" y="3497263"/>
            <a:ext cx="8191182" cy="674815"/>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pic>
        <p:nvPicPr>
          <p:cNvPr id="6" name="Picture 5"/>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537638" y="2945270"/>
            <a:ext cx="4434849" cy="737618"/>
          </a:xfrm>
          <a:prstGeom prst="rect">
            <a:avLst/>
          </a:prstGeom>
        </p:spPr>
      </p:pic>
    </p:spTree>
    <p:extLst>
      <p:ext uri="{BB962C8B-B14F-4D97-AF65-F5344CB8AC3E}">
        <p14:creationId xmlns:p14="http://schemas.microsoft.com/office/powerpoint/2010/main" val="33839271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850" fill="hold"/>
                                        <p:tgtEl>
                                          <p:spTgt spid="3"/>
                                        </p:tgtEl>
                                        <p:attrNameLst>
                                          <p:attrName>ppt_x</p:attrName>
                                        </p:attrNameLst>
                                      </p:cBhvr>
                                      <p:tavLst>
                                        <p:tav tm="0">
                                          <p:val>
                                            <p:strVal val="0-#ppt_w/2"/>
                                          </p:val>
                                        </p:tav>
                                        <p:tav tm="100000">
                                          <p:val>
                                            <p:strVal val="#ppt_x"/>
                                          </p:val>
                                        </p:tav>
                                      </p:tavLst>
                                    </p:anim>
                                    <p:anim calcmode="lin" valueType="num">
                                      <p:cBhvr additive="base">
                                        <p:cTn id="8" dur="850" fill="hold"/>
                                        <p:tgtEl>
                                          <p:spTgt spid="3"/>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850" fill="hold"/>
                                        <p:tgtEl>
                                          <p:spTgt spid="4"/>
                                        </p:tgtEl>
                                        <p:attrNameLst>
                                          <p:attrName>ppt_x</p:attrName>
                                        </p:attrNameLst>
                                      </p:cBhvr>
                                      <p:tavLst>
                                        <p:tav tm="0">
                                          <p:val>
                                            <p:strVal val="1+#ppt_w/2"/>
                                          </p:val>
                                        </p:tav>
                                        <p:tav tm="100000">
                                          <p:val>
                                            <p:strVal val="#ppt_x"/>
                                          </p:val>
                                        </p:tav>
                                      </p:tavLst>
                                    </p:anim>
                                    <p:anim calcmode="lin" valueType="num">
                                      <p:cBhvr additive="base">
                                        <p:cTn id="12" dur="850" fill="hold"/>
                                        <p:tgtEl>
                                          <p:spTgt spid="4"/>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25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850" fill="hold"/>
                                        <p:tgtEl>
                                          <p:spTgt spid="5"/>
                                        </p:tgtEl>
                                        <p:attrNameLst>
                                          <p:attrName>ppt_x</p:attrName>
                                        </p:attrNameLst>
                                      </p:cBhvr>
                                      <p:tavLst>
                                        <p:tav tm="0">
                                          <p:val>
                                            <p:strVal val="0-#ppt_w/2"/>
                                          </p:val>
                                        </p:tav>
                                        <p:tav tm="100000">
                                          <p:val>
                                            <p:strVal val="#ppt_x"/>
                                          </p:val>
                                        </p:tav>
                                      </p:tavLst>
                                    </p:anim>
                                    <p:anim calcmode="lin" valueType="num">
                                      <p:cBhvr additive="base">
                                        <p:cTn id="16" dur="850" fill="hold"/>
                                        <p:tgtEl>
                                          <p:spTgt spid="5"/>
                                        </p:tgtEl>
                                        <p:attrNameLst>
                                          <p:attrName>ppt_y</p:attrName>
                                        </p:attrNameLst>
                                      </p:cBhvr>
                                      <p:tavLst>
                                        <p:tav tm="0">
                                          <p:val>
                                            <p:strVal val="#ppt_y"/>
                                          </p:val>
                                        </p:tav>
                                        <p:tav tm="100000">
                                          <p:val>
                                            <p:strVal val="#ppt_y"/>
                                          </p:val>
                                        </p:tav>
                                      </p:tavLst>
                                    </p:anim>
                                  </p:childTnLst>
                                </p:cTn>
                              </p:par>
                              <p:par>
                                <p:cTn id="17" presetID="10" presetClass="entr" presetSubtype="0" fill="hold" nodeType="withEffect">
                                  <p:stCondLst>
                                    <p:cond delay="58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750"/>
                                        <p:tgtEl>
                                          <p:spTgt spid="6"/>
                                        </p:tgtEl>
                                      </p:cBhvr>
                                    </p:animEffect>
                                  </p:childTnLst>
                                </p:cTn>
                              </p:par>
                              <p:par>
                                <p:cTn id="20" presetID="63" presetClass="path" presetSubtype="0" decel="100000" fill="hold" nodeType="withEffect">
                                  <p:stCondLst>
                                    <p:cond delay="580"/>
                                  </p:stCondLst>
                                  <p:childTnLst>
                                    <p:animMotion origin="layout" path="M -0.02409 1.50289E-6 L -4.16667E-7 1.50289E-6 " pathEditMode="relative" rAng="0" ptsTypes="AA">
                                      <p:cBhvr>
                                        <p:cTn id="21" dur="500" fill="hold"/>
                                        <p:tgtEl>
                                          <p:spTgt spid="6"/>
                                        </p:tgtEl>
                                        <p:attrNameLst>
                                          <p:attrName>ppt_x</p:attrName>
                                          <p:attrName>ppt_y</p:attrName>
                                        </p:attrNameLst>
                                      </p:cBhvr>
                                      <p:rCtr x="119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Title Slide Phot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userDrawn="1"/>
        </p:nvSpPr>
        <p:spPr bwMode="gray">
          <a:xfrm>
            <a:off x="1554848" y="479425"/>
            <a:ext cx="4960252" cy="930275"/>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
        <p:nvSpPr>
          <p:cNvPr id="11" name="Rectangle 10"/>
          <p:cNvSpPr/>
          <p:nvPr userDrawn="1"/>
        </p:nvSpPr>
        <p:spPr bwMode="gray">
          <a:xfrm>
            <a:off x="452526" y="665740"/>
            <a:ext cx="4943439" cy="930275"/>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
        <p:nvSpPr>
          <p:cNvPr id="12" name="Rectangle 11"/>
          <p:cNvSpPr/>
          <p:nvPr userDrawn="1"/>
        </p:nvSpPr>
        <p:spPr bwMode="gray">
          <a:xfrm>
            <a:off x="7035836" y="3771579"/>
            <a:ext cx="4943439" cy="640073"/>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
        <p:nvSpPr>
          <p:cNvPr id="13" name="Rectangle 12"/>
          <p:cNvSpPr/>
          <p:nvPr userDrawn="1"/>
        </p:nvSpPr>
        <p:spPr bwMode="gray">
          <a:xfrm>
            <a:off x="7198360" y="3937000"/>
            <a:ext cx="4963478" cy="954397"/>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
        <p:nvSpPr>
          <p:cNvPr id="14" name="Rectangle 13"/>
          <p:cNvSpPr/>
          <p:nvPr userDrawn="1"/>
        </p:nvSpPr>
        <p:spPr bwMode="gray">
          <a:xfrm>
            <a:off x="7035836" y="4791456"/>
            <a:ext cx="4943439" cy="1639824"/>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49757" y="600046"/>
            <a:ext cx="10285899" cy="6532600"/>
          </a:xfrm>
          <a:prstGeom prst="rect">
            <a:avLst/>
          </a:prstGeom>
          <a:effectLst>
            <a:outerShdw blurRad="127000" sx="101000" sy="101000" algn="ctr" rotWithShape="0">
              <a:prstClr val="black">
                <a:alpha val="20000"/>
              </a:prstClr>
            </a:outerShdw>
          </a:effectLst>
        </p:spPr>
      </p:pic>
      <p:sp>
        <p:nvSpPr>
          <p:cNvPr id="9" name="Title 1"/>
          <p:cNvSpPr>
            <a:spLocks noGrp="1"/>
          </p:cNvSpPr>
          <p:nvPr>
            <p:ph type="title" hasCustomPrompt="1"/>
          </p:nvPr>
        </p:nvSpPr>
        <p:spPr bwMode="ltGray">
          <a:xfrm>
            <a:off x="1931886" y="3060901"/>
            <a:ext cx="8214225" cy="1371600"/>
          </a:xfrm>
          <a:noFill/>
        </p:spPr>
        <p:txBody>
          <a:bodyPr vert="horz" wrap="square" lIns="146304" tIns="91440" rIns="146304" bIns="91440" rtlCol="0" anchor="t" anchorCtr="0">
            <a:noAutofit/>
          </a:bodyPr>
          <a:lstStyle>
            <a:lvl1pPr>
              <a:defRPr lang="en-US" sz="4400" spc="-100" baseline="0" dirty="0">
                <a:gradFill>
                  <a:gsLst>
                    <a:gs pos="0">
                      <a:schemeClr val="bg2">
                        <a:lumMod val="10000"/>
                      </a:schemeClr>
                    </a:gs>
                    <a:gs pos="100000">
                      <a:schemeClr val="bg2">
                        <a:lumMod val="10000"/>
                      </a:schemeClr>
                    </a:gs>
                  </a:gsLst>
                  <a:lin ang="5400000" scaled="0"/>
                </a:gradFill>
              </a:defRPr>
            </a:lvl1pPr>
          </a:lstStyle>
          <a:p>
            <a:pPr lvl="0"/>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1931886" y="4451262"/>
            <a:ext cx="8214226" cy="1371611"/>
          </a:xfrm>
        </p:spPr>
        <p:txBody>
          <a:bodyPr tIns="109728" bIns="109728">
            <a:noAutofit/>
          </a:bodyPr>
          <a:lstStyle>
            <a:lvl1pPr marL="0" indent="0">
              <a:spcBef>
                <a:spcPts val="0"/>
              </a:spcBef>
              <a:buNone/>
              <a:defRPr lang="en-US" sz="3200" b="0" kern="1200" cap="none" spc="-100" baseline="0" dirty="0">
                <a:ln w="3175">
                  <a:noFill/>
                </a:ln>
                <a:gradFill>
                  <a:gsLst>
                    <a:gs pos="0">
                      <a:schemeClr val="bg2">
                        <a:lumMod val="10000"/>
                      </a:schemeClr>
                    </a:gs>
                    <a:gs pos="100000">
                      <a:schemeClr val="bg2">
                        <a:lumMod val="10000"/>
                      </a:schemeClr>
                    </a:gs>
                  </a:gsLst>
                  <a:lin ang="5400000" scaled="0"/>
                </a:gradFill>
                <a:effectLst/>
                <a:latin typeface="+mj-lt"/>
                <a:ea typeface="+mn-ea"/>
                <a:cs typeface="Segoe UI" pitchFamily="34" charset="0"/>
              </a:defRPr>
            </a:lvl1pPr>
          </a:lstStyle>
          <a:p>
            <a:pPr lvl="0" algn="l" defTabSz="932742" rtl="0" eaLnBrk="1" latinLnBrk="0" hangingPunct="1">
              <a:lnSpc>
                <a:spcPct val="90000"/>
              </a:lnSpc>
              <a:spcBef>
                <a:spcPct val="0"/>
              </a:spcBef>
              <a:buNone/>
            </a:pPr>
            <a:r>
              <a:rPr lang="en-US" dirty="0" smtClean="0"/>
              <a:t>Speaker Name</a:t>
            </a:r>
            <a:endParaRPr lang="en-US" dirty="0"/>
          </a:p>
        </p:txBody>
      </p:sp>
      <p:pic>
        <p:nvPicPr>
          <p:cNvPr id="17" name="Picture 16"/>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gray">
          <a:xfrm>
            <a:off x="11247438" y="479426"/>
            <a:ext cx="731837" cy="155994"/>
          </a:xfrm>
          <a:prstGeom prst="rect">
            <a:avLst/>
          </a:prstGeom>
        </p:spPr>
      </p:pic>
    </p:spTree>
    <p:extLst>
      <p:ext uri="{BB962C8B-B14F-4D97-AF65-F5344CB8AC3E}">
        <p14:creationId xmlns:p14="http://schemas.microsoft.com/office/powerpoint/2010/main" val="216442757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750" fill="hold"/>
                                        <p:tgtEl>
                                          <p:spTgt spid="8"/>
                                        </p:tgtEl>
                                        <p:attrNameLst>
                                          <p:attrName>ppt_x</p:attrName>
                                        </p:attrNameLst>
                                      </p:cBhvr>
                                      <p:tavLst>
                                        <p:tav tm="0">
                                          <p:val>
                                            <p:strVal val="0-#ppt_w/2"/>
                                          </p:val>
                                        </p:tav>
                                        <p:tav tm="100000">
                                          <p:val>
                                            <p:strVal val="#ppt_x"/>
                                          </p:val>
                                        </p:tav>
                                      </p:tavLst>
                                    </p:anim>
                                    <p:anim calcmode="lin" valueType="num">
                                      <p:cBhvr additive="base">
                                        <p:cTn id="8" dur="750" fill="hold"/>
                                        <p:tgtEl>
                                          <p:spTgt spid="8"/>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25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750" fill="hold"/>
                                        <p:tgtEl>
                                          <p:spTgt spid="11"/>
                                        </p:tgtEl>
                                        <p:attrNameLst>
                                          <p:attrName>ppt_x</p:attrName>
                                        </p:attrNameLst>
                                      </p:cBhvr>
                                      <p:tavLst>
                                        <p:tav tm="0">
                                          <p:val>
                                            <p:strVal val="0-#ppt_w/2"/>
                                          </p:val>
                                        </p:tav>
                                        <p:tav tm="100000">
                                          <p:val>
                                            <p:strVal val="#ppt_x"/>
                                          </p:val>
                                        </p:tav>
                                      </p:tavLst>
                                    </p:anim>
                                    <p:anim calcmode="lin" valueType="num">
                                      <p:cBhvr additive="base">
                                        <p:cTn id="12" dur="750" fill="hold"/>
                                        <p:tgtEl>
                                          <p:spTgt spid="11"/>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25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750" fill="hold"/>
                                        <p:tgtEl>
                                          <p:spTgt spid="12"/>
                                        </p:tgtEl>
                                        <p:attrNameLst>
                                          <p:attrName>ppt_x</p:attrName>
                                        </p:attrNameLst>
                                      </p:cBhvr>
                                      <p:tavLst>
                                        <p:tav tm="0">
                                          <p:val>
                                            <p:strVal val="1+#ppt_w/2"/>
                                          </p:val>
                                        </p:tav>
                                        <p:tav tm="100000">
                                          <p:val>
                                            <p:strVal val="#ppt_x"/>
                                          </p:val>
                                        </p:tav>
                                      </p:tavLst>
                                    </p:anim>
                                    <p:anim calcmode="lin" valueType="num">
                                      <p:cBhvr additive="base">
                                        <p:cTn id="16" dur="750" fill="hold"/>
                                        <p:tgtEl>
                                          <p:spTgt spid="12"/>
                                        </p:tgtEl>
                                        <p:attrNameLst>
                                          <p:attrName>ppt_y</p:attrName>
                                        </p:attrNameLst>
                                      </p:cBhvr>
                                      <p:tavLst>
                                        <p:tav tm="0">
                                          <p:val>
                                            <p:strVal val="#ppt_y"/>
                                          </p:val>
                                        </p:tav>
                                        <p:tav tm="100000">
                                          <p:val>
                                            <p:strVal val="#ppt_y"/>
                                          </p:val>
                                        </p:tav>
                                      </p:tavLst>
                                    </p:anim>
                                  </p:childTnLst>
                                </p:cTn>
                              </p:par>
                              <p:par>
                                <p:cTn id="17" presetID="2" presetClass="entr" presetSubtype="2" decel="100000" fill="hold" grpId="0" nodeType="withEffect">
                                  <p:stCondLst>
                                    <p:cond delay="75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750" fill="hold"/>
                                        <p:tgtEl>
                                          <p:spTgt spid="14"/>
                                        </p:tgtEl>
                                        <p:attrNameLst>
                                          <p:attrName>ppt_x</p:attrName>
                                        </p:attrNameLst>
                                      </p:cBhvr>
                                      <p:tavLst>
                                        <p:tav tm="0">
                                          <p:val>
                                            <p:strVal val="1+#ppt_w/2"/>
                                          </p:val>
                                        </p:tav>
                                        <p:tav tm="100000">
                                          <p:val>
                                            <p:strVal val="#ppt_x"/>
                                          </p:val>
                                        </p:tav>
                                      </p:tavLst>
                                    </p:anim>
                                    <p:anim calcmode="lin" valueType="num">
                                      <p:cBhvr additive="base">
                                        <p:cTn id="20" dur="750" fill="hold"/>
                                        <p:tgtEl>
                                          <p:spTgt spid="14"/>
                                        </p:tgtEl>
                                        <p:attrNameLst>
                                          <p:attrName>ppt_y</p:attrName>
                                        </p:attrNameLst>
                                      </p:cBhvr>
                                      <p:tavLst>
                                        <p:tav tm="0">
                                          <p:val>
                                            <p:strVal val="#ppt_y"/>
                                          </p:val>
                                        </p:tav>
                                        <p:tav tm="100000">
                                          <p:val>
                                            <p:strVal val="#ppt_y"/>
                                          </p:val>
                                        </p:tav>
                                      </p:tavLst>
                                    </p:anim>
                                  </p:childTnLst>
                                </p:cTn>
                              </p:par>
                              <p:par>
                                <p:cTn id="21" presetID="2" presetClass="entr" presetSubtype="2" decel="100000" fill="hold" grpId="0" nodeType="withEffect">
                                  <p:stCondLst>
                                    <p:cond delay="1100"/>
                                  </p:stCondLst>
                                  <p:childTnLst>
                                    <p:set>
                                      <p:cBhvr>
                                        <p:cTn id="22" dur="1" fill="hold">
                                          <p:stCondLst>
                                            <p:cond delay="0"/>
                                          </p:stCondLst>
                                        </p:cTn>
                                        <p:tgtEl>
                                          <p:spTgt spid="13"/>
                                        </p:tgtEl>
                                        <p:attrNameLst>
                                          <p:attrName>style.visibility</p:attrName>
                                        </p:attrNameLst>
                                      </p:cBhvr>
                                      <p:to>
                                        <p:strVal val="visible"/>
                                      </p:to>
                                    </p:set>
                                    <p:anim calcmode="lin" valueType="num">
                                      <p:cBhvr additive="base">
                                        <p:cTn id="23" dur="750" fill="hold"/>
                                        <p:tgtEl>
                                          <p:spTgt spid="13"/>
                                        </p:tgtEl>
                                        <p:attrNameLst>
                                          <p:attrName>ppt_x</p:attrName>
                                        </p:attrNameLst>
                                      </p:cBhvr>
                                      <p:tavLst>
                                        <p:tav tm="0">
                                          <p:val>
                                            <p:strVal val="1+#ppt_w/2"/>
                                          </p:val>
                                        </p:tav>
                                        <p:tav tm="100000">
                                          <p:val>
                                            <p:strVal val="#ppt_x"/>
                                          </p:val>
                                        </p:tav>
                                      </p:tavLst>
                                    </p:anim>
                                    <p:anim calcmode="lin" valueType="num">
                                      <p:cBhvr additive="base">
                                        <p:cTn id="24" dur="750" fill="hold"/>
                                        <p:tgtEl>
                                          <p:spTgt spid="13"/>
                                        </p:tgtEl>
                                        <p:attrNameLst>
                                          <p:attrName>ppt_y</p:attrName>
                                        </p:attrNameLst>
                                      </p:cBhvr>
                                      <p:tavLst>
                                        <p:tav tm="0">
                                          <p:val>
                                            <p:strVal val="#ppt_y"/>
                                          </p:val>
                                        </p:tav>
                                        <p:tav tm="100000">
                                          <p:val>
                                            <p:strVal val="#ppt_y"/>
                                          </p:val>
                                        </p:tav>
                                      </p:tavLst>
                                    </p:anim>
                                  </p:childTnLst>
                                </p:cTn>
                              </p:par>
                              <p:par>
                                <p:cTn id="25" presetID="10" presetClass="entr" presetSubtype="0" fill="hold" grpId="0" nodeType="withEffect">
                                  <p:stCondLst>
                                    <p:cond delay="58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750"/>
                                        <p:tgtEl>
                                          <p:spTgt spid="9"/>
                                        </p:tgtEl>
                                      </p:cBhvr>
                                    </p:animEffect>
                                  </p:childTnLst>
                                </p:cTn>
                              </p:par>
                              <p:par>
                                <p:cTn id="28" presetID="63" presetClass="path" presetSubtype="0" decel="100000" fill="hold" grpId="1" nodeType="withEffect">
                                  <p:stCondLst>
                                    <p:cond delay="580"/>
                                  </p:stCondLst>
                                  <p:childTnLst>
                                    <p:animMotion origin="layout" path="M -0.02413 -3.22742E-6 L 4.30431E-6 -3.22742E-6 " pathEditMode="relative" rAng="0" ptsTypes="AA">
                                      <p:cBhvr>
                                        <p:cTn id="29" dur="500" fill="hold"/>
                                        <p:tgtEl>
                                          <p:spTgt spid="9"/>
                                        </p:tgtEl>
                                        <p:attrNameLst>
                                          <p:attrName>ppt_x</p:attrName>
                                          <p:attrName>ppt_y</p:attrName>
                                        </p:attrNameLst>
                                      </p:cBhvr>
                                      <p:rCtr x="1200" y="0"/>
                                    </p:animMotion>
                                  </p:childTnLst>
                                </p:cTn>
                              </p:par>
                              <p:par>
                                <p:cTn id="30" presetID="10" presetClass="entr" presetSubtype="0" fill="hold" grpId="0" nodeType="withEffect">
                                  <p:stCondLst>
                                    <p:cond delay="680"/>
                                  </p:stCondLst>
                                  <p:childTnLst>
                                    <p:set>
                                      <p:cBhvr>
                                        <p:cTn id="31" dur="1" fill="hold">
                                          <p:stCondLst>
                                            <p:cond delay="0"/>
                                          </p:stCondLst>
                                        </p:cTn>
                                        <p:tgtEl>
                                          <p:spTgt spid="3"/>
                                        </p:tgtEl>
                                        <p:attrNameLst>
                                          <p:attrName>style.visibility</p:attrName>
                                        </p:attrNameLst>
                                      </p:cBhvr>
                                      <p:to>
                                        <p:strVal val="visible"/>
                                      </p:to>
                                    </p:set>
                                    <p:animEffect transition="in" filter="fade">
                                      <p:cBhvr>
                                        <p:cTn id="32" dur="750"/>
                                        <p:tgtEl>
                                          <p:spTgt spid="3"/>
                                        </p:tgtEl>
                                      </p:cBhvr>
                                    </p:animEffect>
                                  </p:childTnLst>
                                </p:cTn>
                              </p:par>
                              <p:par>
                                <p:cTn id="33" presetID="63" presetClass="path" presetSubtype="0" decel="100000" fill="hold" grpId="1" nodeType="withEffect">
                                  <p:stCondLst>
                                    <p:cond delay="680"/>
                                  </p:stCondLst>
                                  <p:childTnLst>
                                    <p:animMotion origin="layout" path="M -0.02413 -3.01861E-6 L 4.30431E-6 -3.01861E-6 " pathEditMode="relative" rAng="0" ptsTypes="AA">
                                      <p:cBhvr>
                                        <p:cTn id="34" dur="500" fill="hold"/>
                                        <p:tgtEl>
                                          <p:spTgt spid="3"/>
                                        </p:tgtEl>
                                        <p:attrNameLst>
                                          <p:attrName>ppt_x</p:attrName>
                                          <p:attrName>ppt_y</p:attrName>
                                        </p:attrNameLst>
                                      </p:cBhvr>
                                      <p:rCtr x="120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animBg="1"/>
      <p:bldP spid="12" grpId="0" animBg="1"/>
      <p:bldP spid="13" grpId="0" animBg="1"/>
      <p:bldP spid="14" grpId="0" animBg="1"/>
      <p:bldP spid="9" grpId="0"/>
      <p:bldP spid="9" grpId="1"/>
      <p:bldP spid="3" grpId="0">
        <p:tmplLst>
          <p:tmpl>
            <p:tnLst>
              <p:par>
                <p:cTn presetID="10" presetClass="entr" presetSubtype="0" fill="hold" nodeType="withEffect">
                  <p:stCondLst>
                    <p:cond delay="68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p:tmplLst>
          <p:tmpl>
            <p:tnLst>
              <p:par>
                <p:cTn presetID="63" presetClass="path" presetSubtype="0" decel="100000" fill="hold" nodeType="withEffect">
                  <p:stCondLst>
                    <p:cond delay="680"/>
                  </p:stCondLst>
                  <p:childTnLst>
                    <p:animMotion origin="layout" path="M -0.02413 -3.01861E-6 L 4.30431E-6 -3.01861E-6 " pathEditMode="relative" rAng="0" ptsTypes="AA">
                      <p:cBhvr>
                        <p:cTn dur="500" fill="hold"/>
                        <p:tgtEl>
                          <p:spTgt spid="3"/>
                        </p:tgtEl>
                        <p:attrNameLst>
                          <p:attrName>ppt_x</p:attrName>
                          <p:attrName>ppt_y</p:attrName>
                        </p:attrNameLst>
                      </p:cBhvr>
                      <p:rCtr x="1200" y="0"/>
                    </p:animMotion>
                  </p:childTnLst>
                </p:cTn>
              </p:par>
            </p:tnLst>
          </p:tmpl>
        </p:tmplLst>
      </p:bldP>
    </p:bld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49"/>
            <a:ext cx="11887200" cy="5150227"/>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9292998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Demo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100583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91241">
                      <a:schemeClr val="tx1"/>
                    </a:gs>
                    <a:gs pos="57000">
                      <a:schemeClr val="tx1"/>
                    </a:gs>
                    <a:gs pos="18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91241">
                      <a:schemeClr val="tx1"/>
                    </a:gs>
                    <a:gs pos="57000">
                      <a:schemeClr val="tx1"/>
                    </a:gs>
                    <a:gs pos="18000">
                      <a:schemeClr val="tx1"/>
                    </a:gs>
                  </a:gsLst>
                  <a:lin ang="5400000" scaled="0"/>
                </a:gradFill>
                <a:latin typeface="+mj-lt"/>
              </a:defRPr>
            </a:lvl1pPr>
          </a:lstStyle>
          <a:p>
            <a:pPr lvl="0"/>
            <a:r>
              <a:rPr lang="en-US" dirty="0" smtClean="0"/>
              <a:t>Speaker Name</a:t>
            </a:r>
          </a:p>
        </p:txBody>
      </p:sp>
      <p:sp>
        <p:nvSpPr>
          <p:cNvPr id="12" name="Rectangle 11"/>
          <p:cNvSpPr/>
          <p:nvPr userDrawn="1"/>
        </p:nvSpPr>
        <p:spPr bwMode="gray">
          <a:xfrm flipH="1">
            <a:off x="6675437" y="5741676"/>
            <a:ext cx="5090930" cy="421649"/>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
        <p:nvSpPr>
          <p:cNvPr id="13" name="Rectangle 12"/>
          <p:cNvSpPr/>
          <p:nvPr userDrawn="1"/>
        </p:nvSpPr>
        <p:spPr bwMode="gray">
          <a:xfrm flipH="1">
            <a:off x="7438038" y="5910383"/>
            <a:ext cx="4998437" cy="417913"/>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
        <p:nvSpPr>
          <p:cNvPr id="14" name="Rectangle 13"/>
          <p:cNvSpPr/>
          <p:nvPr userDrawn="1"/>
        </p:nvSpPr>
        <p:spPr bwMode="gray">
          <a:xfrm flipH="1">
            <a:off x="7193591" y="6282993"/>
            <a:ext cx="5072801" cy="417913"/>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Tree>
    <p:extLst>
      <p:ext uri="{BB962C8B-B14F-4D97-AF65-F5344CB8AC3E}">
        <p14:creationId xmlns:p14="http://schemas.microsoft.com/office/powerpoint/2010/main" val="302302924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850" fill="hold"/>
                                        <p:tgtEl>
                                          <p:spTgt spid="12"/>
                                        </p:tgtEl>
                                        <p:attrNameLst>
                                          <p:attrName>ppt_x</p:attrName>
                                        </p:attrNameLst>
                                      </p:cBhvr>
                                      <p:tavLst>
                                        <p:tav tm="0">
                                          <p:val>
                                            <p:strVal val="1+#ppt_w/2"/>
                                          </p:val>
                                        </p:tav>
                                        <p:tav tm="100000">
                                          <p:val>
                                            <p:strVal val="#ppt_x"/>
                                          </p:val>
                                        </p:tav>
                                      </p:tavLst>
                                    </p:anim>
                                    <p:anim calcmode="lin" valueType="num">
                                      <p:cBhvr additive="base">
                                        <p:cTn id="8" dur="85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850" fill="hold"/>
                                        <p:tgtEl>
                                          <p:spTgt spid="14"/>
                                        </p:tgtEl>
                                        <p:attrNameLst>
                                          <p:attrName>ppt_x</p:attrName>
                                        </p:attrNameLst>
                                      </p:cBhvr>
                                      <p:tavLst>
                                        <p:tav tm="0">
                                          <p:val>
                                            <p:strVal val="1+#ppt_w/2"/>
                                          </p:val>
                                        </p:tav>
                                        <p:tav tm="100000">
                                          <p:val>
                                            <p:strVal val="#ppt_x"/>
                                          </p:val>
                                        </p:tav>
                                      </p:tavLst>
                                    </p:anim>
                                    <p:anim calcmode="lin" valueType="num">
                                      <p:cBhvr additive="base">
                                        <p:cTn id="12" dur="850" fill="hold"/>
                                        <p:tgtEl>
                                          <p:spTgt spid="14"/>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25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850" fill="hold"/>
                                        <p:tgtEl>
                                          <p:spTgt spid="13"/>
                                        </p:tgtEl>
                                        <p:attrNameLst>
                                          <p:attrName>ppt_x</p:attrName>
                                        </p:attrNameLst>
                                      </p:cBhvr>
                                      <p:tavLst>
                                        <p:tav tm="0">
                                          <p:val>
                                            <p:strVal val="0-#ppt_w/2"/>
                                          </p:val>
                                        </p:tav>
                                        <p:tav tm="100000">
                                          <p:val>
                                            <p:strVal val="#ppt_x"/>
                                          </p:val>
                                        </p:tav>
                                      </p:tavLst>
                                    </p:anim>
                                    <p:anim calcmode="lin" valueType="num">
                                      <p:cBhvr additive="base">
                                        <p:cTn id="16" dur="850" fill="hold"/>
                                        <p:tgtEl>
                                          <p:spTgt spid="13"/>
                                        </p:tgtEl>
                                        <p:attrNameLst>
                                          <p:attrName>ppt_y</p:attrName>
                                        </p:attrNameLst>
                                      </p:cBhvr>
                                      <p:tavLst>
                                        <p:tav tm="0">
                                          <p:val>
                                            <p:strVal val="#ppt_y"/>
                                          </p:val>
                                        </p:tav>
                                        <p:tav tm="100000">
                                          <p:val>
                                            <p:strVal val="#ppt_y"/>
                                          </p:val>
                                        </p:tav>
                                      </p:tavLst>
                                    </p:anim>
                                  </p:childTnLst>
                                </p:cTn>
                              </p:par>
                              <p:par>
                                <p:cTn id="17" presetID="10" presetClass="entr" presetSubtype="0" fill="hold" grpId="0" nodeType="withEffect">
                                  <p:stCondLst>
                                    <p:cond delay="58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750"/>
                                        <p:tgtEl>
                                          <p:spTgt spid="2"/>
                                        </p:tgtEl>
                                      </p:cBhvr>
                                    </p:animEffect>
                                  </p:childTnLst>
                                </p:cTn>
                              </p:par>
                              <p:par>
                                <p:cTn id="20" presetID="63" presetClass="path" presetSubtype="0" decel="100000" fill="hold" grpId="1" nodeType="withEffect">
                                  <p:stCondLst>
                                    <p:cond delay="580"/>
                                  </p:stCondLst>
                                  <p:childTnLst>
                                    <p:animMotion origin="layout" path="M -0.02409 1.50289E-6 L -4.16667E-7 1.50289E-6 " pathEditMode="relative" rAng="0" ptsTypes="AA">
                                      <p:cBhvr>
                                        <p:cTn id="21" dur="500" fill="hold"/>
                                        <p:tgtEl>
                                          <p:spTgt spid="2"/>
                                        </p:tgtEl>
                                        <p:attrNameLst>
                                          <p:attrName>ppt_x</p:attrName>
                                          <p:attrName>ppt_y</p:attrName>
                                        </p:attrNameLst>
                                      </p:cBhvr>
                                      <p:rCtr x="1198" y="0"/>
                                    </p:animMotion>
                                  </p:childTnLst>
                                </p:cTn>
                              </p:par>
                              <p:par>
                                <p:cTn id="22" presetID="10" presetClass="entr" presetSubtype="0" fill="hold" grpId="0" nodeType="withEffect">
                                  <p:stCondLst>
                                    <p:cond delay="68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750"/>
                                        <p:tgtEl>
                                          <p:spTgt spid="5"/>
                                        </p:tgtEl>
                                      </p:cBhvr>
                                    </p:animEffect>
                                  </p:childTnLst>
                                </p:cTn>
                              </p:par>
                              <p:par>
                                <p:cTn id="25" presetID="63" presetClass="path" presetSubtype="0" decel="100000" fill="hold" grpId="1" nodeType="withEffect">
                                  <p:stCondLst>
                                    <p:cond delay="680"/>
                                  </p:stCondLst>
                                  <p:childTnLst>
                                    <p:animMotion origin="layout" path="M -0.02409 1.50289E-6 L -4.16667E-7 1.50289E-6 " pathEditMode="relative" rAng="0" ptsTypes="AA">
                                      <p:cBhvr>
                                        <p:cTn id="26" dur="500" fill="hold"/>
                                        <p:tgtEl>
                                          <p:spTgt spid="5"/>
                                        </p:tgtEl>
                                        <p:attrNameLst>
                                          <p:attrName>ppt_x</p:attrName>
                                          <p:attrName>ppt_y</p:attrName>
                                        </p:attrNameLst>
                                      </p:cBhvr>
                                      <p:rCtr x="119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5" grpId="0">
        <p:tmplLst>
          <p:tmpl>
            <p:tnLst>
              <p:par>
                <p:cTn presetID="10" presetClass="entr" presetSubtype="0" fill="hold" nodeType="withEffect">
                  <p:stCondLst>
                    <p:cond delay="680"/>
                  </p:stCondLst>
                  <p:childTnLst>
                    <p:set>
                      <p:cBhvr>
                        <p:cTn dur="1" fill="hold">
                          <p:stCondLst>
                            <p:cond delay="0"/>
                          </p:stCondLst>
                        </p:cTn>
                        <p:tgtEl>
                          <p:spTgt spid="5"/>
                        </p:tgtEl>
                        <p:attrNameLst>
                          <p:attrName>style.visibility</p:attrName>
                        </p:attrNameLst>
                      </p:cBhvr>
                      <p:to>
                        <p:strVal val="visible"/>
                      </p:to>
                    </p:set>
                    <p:animEffect transition="in" filter="fade">
                      <p:cBhvr>
                        <p:cTn dur="750"/>
                        <p:tgtEl>
                          <p:spTgt spid="5"/>
                        </p:tgtEl>
                      </p:cBhvr>
                    </p:animEffect>
                  </p:childTnLst>
                </p:cTn>
              </p:par>
            </p:tnLst>
          </p:tmpl>
        </p:tmplLst>
      </p:bldP>
      <p:bldP spid="5" grpId="1">
        <p:tmplLst>
          <p:tmpl>
            <p:tnLst>
              <p:par>
                <p:cTn presetID="63" presetClass="path" presetSubtype="0" decel="100000" fill="hold" nodeType="withEffect">
                  <p:stCondLst>
                    <p:cond delay="680"/>
                  </p:stCondLst>
                  <p:childTnLst>
                    <p:animMotion origin="layout" path="M -0.02409 1.50289E-6 L -4.16667E-7 1.50289E-6 " pathEditMode="relative" rAng="0" ptsTypes="AA">
                      <p:cBhvr>
                        <p:cTn dur="500" fill="hold"/>
                        <p:tgtEl>
                          <p:spTgt spid="5"/>
                        </p:tgtEl>
                        <p:attrNameLst>
                          <p:attrName>ppt_x</p:attrName>
                          <p:attrName>ppt_y</p:attrName>
                        </p:attrNameLst>
                      </p:cBhvr>
                      <p:rCtr x="1198" y="0"/>
                    </p:animMotion>
                  </p:childTnLst>
                </p:cTn>
              </p:par>
            </p:tnLst>
          </p:tmpl>
        </p:tmplLst>
      </p:bldP>
      <p:bldP spid="12" grpId="0" animBg="1"/>
      <p:bldP spid="13" grpId="0" animBg="1"/>
      <p:bldP spid="14" grpId="0" animBg="1"/>
    </p:bldLst>
  </p:timing>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Video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100583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91241">
                      <a:schemeClr val="tx1"/>
                    </a:gs>
                    <a:gs pos="57000">
                      <a:schemeClr val="tx1"/>
                    </a:gs>
                    <a:gs pos="18000">
                      <a:schemeClr val="tx1"/>
                    </a:gs>
                  </a:gsLst>
                  <a:lin ang="5400000" scaled="0"/>
                </a:gradFill>
              </a:defRPr>
            </a:lvl1pPr>
          </a:lstStyle>
          <a:p>
            <a:r>
              <a:rPr lang="en-US" dirty="0" smtClean="0"/>
              <a:t>Video title</a:t>
            </a:r>
            <a:endParaRPr lang="en-US" dirty="0"/>
          </a:p>
        </p:txBody>
      </p:sp>
      <p:sp>
        <p:nvSpPr>
          <p:cNvPr id="8" name="Rectangle 7"/>
          <p:cNvSpPr/>
          <p:nvPr userDrawn="1"/>
        </p:nvSpPr>
        <p:spPr bwMode="gray">
          <a:xfrm flipH="1">
            <a:off x="6675437" y="5741676"/>
            <a:ext cx="5090930" cy="421649"/>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
        <p:nvSpPr>
          <p:cNvPr id="9" name="Rectangle 8"/>
          <p:cNvSpPr/>
          <p:nvPr userDrawn="1"/>
        </p:nvSpPr>
        <p:spPr bwMode="gray">
          <a:xfrm flipH="1">
            <a:off x="7438038" y="5910383"/>
            <a:ext cx="4998437" cy="417913"/>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
        <p:nvSpPr>
          <p:cNvPr id="10" name="Rectangle 9"/>
          <p:cNvSpPr/>
          <p:nvPr userDrawn="1"/>
        </p:nvSpPr>
        <p:spPr bwMode="gray">
          <a:xfrm flipH="1">
            <a:off x="7193591" y="6282993"/>
            <a:ext cx="5072801" cy="417913"/>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Tree>
    <p:extLst>
      <p:ext uri="{BB962C8B-B14F-4D97-AF65-F5344CB8AC3E}">
        <p14:creationId xmlns:p14="http://schemas.microsoft.com/office/powerpoint/2010/main" val="8634440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8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childTnLst>
                                </p:cTn>
                              </p:par>
                              <p:par>
                                <p:cTn id="8" presetID="63" presetClass="path" presetSubtype="0" decel="100000" fill="hold" grpId="1" nodeType="withEffect">
                                  <p:stCondLst>
                                    <p:cond delay="580"/>
                                  </p:stCondLst>
                                  <p:childTnLst>
                                    <p:animMotion origin="layout" path="M -0.02409 1.50289E-6 L -4.16667E-7 1.50289E-6 " pathEditMode="relative" rAng="0" ptsTypes="AA">
                                      <p:cBhvr>
                                        <p:cTn id="9" dur="500" fill="hold"/>
                                        <p:tgtEl>
                                          <p:spTgt spid="2"/>
                                        </p:tgtEl>
                                        <p:attrNameLst>
                                          <p:attrName>ppt_x</p:attrName>
                                          <p:attrName>ppt_y</p:attrName>
                                        </p:attrNameLst>
                                      </p:cBhvr>
                                      <p:rCtr x="1198" y="0"/>
                                    </p:animMotion>
                                  </p:childTnLst>
                                </p:cTn>
                              </p:par>
                              <p:par>
                                <p:cTn id="10" presetID="2" presetClass="entr" presetSubtype="2" decel="10000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850" fill="hold"/>
                                        <p:tgtEl>
                                          <p:spTgt spid="8"/>
                                        </p:tgtEl>
                                        <p:attrNameLst>
                                          <p:attrName>ppt_x</p:attrName>
                                        </p:attrNameLst>
                                      </p:cBhvr>
                                      <p:tavLst>
                                        <p:tav tm="0">
                                          <p:val>
                                            <p:strVal val="1+#ppt_w/2"/>
                                          </p:val>
                                        </p:tav>
                                        <p:tav tm="100000">
                                          <p:val>
                                            <p:strVal val="#ppt_x"/>
                                          </p:val>
                                        </p:tav>
                                      </p:tavLst>
                                    </p:anim>
                                    <p:anim calcmode="lin" valueType="num">
                                      <p:cBhvr additive="base">
                                        <p:cTn id="13" dur="850" fill="hold"/>
                                        <p:tgtEl>
                                          <p:spTgt spid="8"/>
                                        </p:tgtEl>
                                        <p:attrNameLst>
                                          <p:attrName>ppt_y</p:attrName>
                                        </p:attrNameLst>
                                      </p:cBhvr>
                                      <p:tavLst>
                                        <p:tav tm="0">
                                          <p:val>
                                            <p:strVal val="#ppt_y"/>
                                          </p:val>
                                        </p:tav>
                                        <p:tav tm="100000">
                                          <p:val>
                                            <p:strVal val="#ppt_y"/>
                                          </p:val>
                                        </p:tav>
                                      </p:tavLst>
                                    </p:anim>
                                  </p:childTnLst>
                                </p:cTn>
                              </p:par>
                              <p:par>
                                <p:cTn id="14" presetID="2" presetClass="entr" presetSubtype="2" decel="100000" fill="hold" grpId="0" nodeType="withEffect">
                                  <p:stCondLst>
                                    <p:cond delay="250"/>
                                  </p:stCondLst>
                                  <p:childTnLst>
                                    <p:set>
                                      <p:cBhvr>
                                        <p:cTn id="15" dur="1" fill="hold">
                                          <p:stCondLst>
                                            <p:cond delay="0"/>
                                          </p:stCondLst>
                                        </p:cTn>
                                        <p:tgtEl>
                                          <p:spTgt spid="10"/>
                                        </p:tgtEl>
                                        <p:attrNameLst>
                                          <p:attrName>style.visibility</p:attrName>
                                        </p:attrNameLst>
                                      </p:cBhvr>
                                      <p:to>
                                        <p:strVal val="visible"/>
                                      </p:to>
                                    </p:set>
                                    <p:anim calcmode="lin" valueType="num">
                                      <p:cBhvr additive="base">
                                        <p:cTn id="16" dur="850" fill="hold"/>
                                        <p:tgtEl>
                                          <p:spTgt spid="10"/>
                                        </p:tgtEl>
                                        <p:attrNameLst>
                                          <p:attrName>ppt_x</p:attrName>
                                        </p:attrNameLst>
                                      </p:cBhvr>
                                      <p:tavLst>
                                        <p:tav tm="0">
                                          <p:val>
                                            <p:strVal val="1+#ppt_w/2"/>
                                          </p:val>
                                        </p:tav>
                                        <p:tav tm="100000">
                                          <p:val>
                                            <p:strVal val="#ppt_x"/>
                                          </p:val>
                                        </p:tav>
                                      </p:tavLst>
                                    </p:anim>
                                    <p:anim calcmode="lin" valueType="num">
                                      <p:cBhvr additive="base">
                                        <p:cTn id="17" dur="850" fill="hold"/>
                                        <p:tgtEl>
                                          <p:spTgt spid="10"/>
                                        </p:tgtEl>
                                        <p:attrNameLst>
                                          <p:attrName>ppt_y</p:attrName>
                                        </p:attrNameLst>
                                      </p:cBhvr>
                                      <p:tavLst>
                                        <p:tav tm="0">
                                          <p:val>
                                            <p:strVal val="#ppt_y"/>
                                          </p:val>
                                        </p:tav>
                                        <p:tav tm="100000">
                                          <p:val>
                                            <p:strVal val="#ppt_y"/>
                                          </p:val>
                                        </p:tav>
                                      </p:tavLst>
                                    </p:anim>
                                  </p:childTnLst>
                                </p:cTn>
                              </p:par>
                              <p:par>
                                <p:cTn id="18" presetID="2" presetClass="entr" presetSubtype="8" decel="100000" fill="hold" grpId="0" nodeType="withEffect">
                                  <p:stCondLst>
                                    <p:cond delay="250"/>
                                  </p:stCondLst>
                                  <p:childTnLst>
                                    <p:set>
                                      <p:cBhvr>
                                        <p:cTn id="19" dur="1" fill="hold">
                                          <p:stCondLst>
                                            <p:cond delay="0"/>
                                          </p:stCondLst>
                                        </p:cTn>
                                        <p:tgtEl>
                                          <p:spTgt spid="9"/>
                                        </p:tgtEl>
                                        <p:attrNameLst>
                                          <p:attrName>style.visibility</p:attrName>
                                        </p:attrNameLst>
                                      </p:cBhvr>
                                      <p:to>
                                        <p:strVal val="visible"/>
                                      </p:to>
                                    </p:set>
                                    <p:anim calcmode="lin" valueType="num">
                                      <p:cBhvr additive="base">
                                        <p:cTn id="20" dur="850" fill="hold"/>
                                        <p:tgtEl>
                                          <p:spTgt spid="9"/>
                                        </p:tgtEl>
                                        <p:attrNameLst>
                                          <p:attrName>ppt_x</p:attrName>
                                        </p:attrNameLst>
                                      </p:cBhvr>
                                      <p:tavLst>
                                        <p:tav tm="0">
                                          <p:val>
                                            <p:strVal val="0-#ppt_w/2"/>
                                          </p:val>
                                        </p:tav>
                                        <p:tav tm="100000">
                                          <p:val>
                                            <p:strVal val="#ppt_x"/>
                                          </p:val>
                                        </p:tav>
                                      </p:tavLst>
                                    </p:anim>
                                    <p:anim calcmode="lin" valueType="num">
                                      <p:cBhvr additive="base">
                                        <p:cTn id="21" dur="8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8" grpId="0" animBg="1"/>
      <p:bldP spid="9" grpId="0" animBg="1"/>
      <p:bldP spid="10" grpId="0" animBg="1"/>
    </p:bldLst>
  </p:timing>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Section Title Texture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91241">
                      <a:schemeClr val="tx1"/>
                    </a:gs>
                    <a:gs pos="57000">
                      <a:schemeClr val="tx1"/>
                    </a:gs>
                    <a:gs pos="18000">
                      <a:schemeClr val="tx1"/>
                    </a:gs>
                  </a:gsLst>
                  <a:lin ang="5400000" scaled="0"/>
                </a:gradFill>
              </a:defRPr>
            </a:lvl1pPr>
          </a:lstStyle>
          <a:p>
            <a:r>
              <a:rPr lang="en-US" dirty="0" smtClean="0"/>
              <a:t>Section title</a:t>
            </a:r>
            <a:endParaRPr lang="en-US" dirty="0"/>
          </a:p>
        </p:txBody>
      </p:sp>
      <p:sp>
        <p:nvSpPr>
          <p:cNvPr id="5" name="Rectangle 4"/>
          <p:cNvSpPr/>
          <p:nvPr userDrawn="1"/>
        </p:nvSpPr>
        <p:spPr bwMode="gray">
          <a:xfrm>
            <a:off x="693869" y="479425"/>
            <a:ext cx="3251060" cy="609723"/>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
        <p:nvSpPr>
          <p:cNvPr id="6" name="Rectangle 5"/>
          <p:cNvSpPr/>
          <p:nvPr userDrawn="1"/>
        </p:nvSpPr>
        <p:spPr bwMode="gray">
          <a:xfrm>
            <a:off x="-28617" y="601540"/>
            <a:ext cx="3240040" cy="609723"/>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
        <p:nvSpPr>
          <p:cNvPr id="8" name="Rectangle 7"/>
          <p:cNvSpPr/>
          <p:nvPr userDrawn="1"/>
        </p:nvSpPr>
        <p:spPr bwMode="gray">
          <a:xfrm flipH="1">
            <a:off x="6675437" y="5741676"/>
            <a:ext cx="5090930" cy="421649"/>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
        <p:nvSpPr>
          <p:cNvPr id="9" name="Rectangle 8"/>
          <p:cNvSpPr/>
          <p:nvPr userDrawn="1"/>
        </p:nvSpPr>
        <p:spPr bwMode="gray">
          <a:xfrm flipH="1">
            <a:off x="7438038" y="5910383"/>
            <a:ext cx="4998437" cy="417913"/>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
        <p:nvSpPr>
          <p:cNvPr id="10" name="Rectangle 9"/>
          <p:cNvSpPr/>
          <p:nvPr userDrawn="1"/>
        </p:nvSpPr>
        <p:spPr bwMode="gray">
          <a:xfrm flipH="1">
            <a:off x="7193591" y="6282993"/>
            <a:ext cx="5072801" cy="417913"/>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Tree>
    <p:extLst>
      <p:ext uri="{BB962C8B-B14F-4D97-AF65-F5344CB8AC3E}">
        <p14:creationId xmlns:p14="http://schemas.microsoft.com/office/powerpoint/2010/main" val="1540010533"/>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850" fill="hold"/>
                                        <p:tgtEl>
                                          <p:spTgt spid="6"/>
                                        </p:tgtEl>
                                        <p:attrNameLst>
                                          <p:attrName>ppt_x</p:attrName>
                                        </p:attrNameLst>
                                      </p:cBhvr>
                                      <p:tavLst>
                                        <p:tav tm="0">
                                          <p:val>
                                            <p:strVal val="0-#ppt_w/2"/>
                                          </p:val>
                                        </p:tav>
                                        <p:tav tm="100000">
                                          <p:val>
                                            <p:strVal val="#ppt_x"/>
                                          </p:val>
                                        </p:tav>
                                      </p:tavLst>
                                    </p:anim>
                                    <p:anim calcmode="lin" valueType="num">
                                      <p:cBhvr additive="base">
                                        <p:cTn id="8" dur="850" fill="hold"/>
                                        <p:tgtEl>
                                          <p:spTgt spid="6"/>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850" fill="hold"/>
                                        <p:tgtEl>
                                          <p:spTgt spid="5"/>
                                        </p:tgtEl>
                                        <p:attrNameLst>
                                          <p:attrName>ppt_x</p:attrName>
                                        </p:attrNameLst>
                                      </p:cBhvr>
                                      <p:tavLst>
                                        <p:tav tm="0">
                                          <p:val>
                                            <p:strVal val="1+#ppt_w/2"/>
                                          </p:val>
                                        </p:tav>
                                        <p:tav tm="100000">
                                          <p:val>
                                            <p:strVal val="#ppt_x"/>
                                          </p:val>
                                        </p:tav>
                                      </p:tavLst>
                                    </p:anim>
                                    <p:anim calcmode="lin" valueType="num">
                                      <p:cBhvr additive="base">
                                        <p:cTn id="12" dur="850" fill="hold"/>
                                        <p:tgtEl>
                                          <p:spTgt spid="5"/>
                                        </p:tgtEl>
                                        <p:attrNameLst>
                                          <p:attrName>ppt_y</p:attrName>
                                        </p:attrNameLst>
                                      </p:cBhvr>
                                      <p:tavLst>
                                        <p:tav tm="0">
                                          <p:val>
                                            <p:strVal val="#ppt_y"/>
                                          </p:val>
                                        </p:tav>
                                        <p:tav tm="100000">
                                          <p:val>
                                            <p:strVal val="#ppt_y"/>
                                          </p:val>
                                        </p:tav>
                                      </p:tavLst>
                                    </p:anim>
                                  </p:childTnLst>
                                </p:cTn>
                              </p:par>
                              <p:par>
                                <p:cTn id="13" presetID="10" presetClass="entr" presetSubtype="0" fill="hold" grpId="0" nodeType="withEffect">
                                  <p:stCondLst>
                                    <p:cond delay="58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750"/>
                                        <p:tgtEl>
                                          <p:spTgt spid="2"/>
                                        </p:tgtEl>
                                      </p:cBhvr>
                                    </p:animEffect>
                                  </p:childTnLst>
                                </p:cTn>
                              </p:par>
                              <p:par>
                                <p:cTn id="16" presetID="63" presetClass="path" presetSubtype="0" decel="100000" fill="hold" grpId="1" nodeType="withEffect">
                                  <p:stCondLst>
                                    <p:cond delay="580"/>
                                  </p:stCondLst>
                                  <p:childTnLst>
                                    <p:animMotion origin="layout" path="M -0.02409 1.50289E-6 L -4.16667E-7 1.50289E-6 " pathEditMode="relative" rAng="0" ptsTypes="AA">
                                      <p:cBhvr>
                                        <p:cTn id="17" dur="500" fill="hold"/>
                                        <p:tgtEl>
                                          <p:spTgt spid="2"/>
                                        </p:tgtEl>
                                        <p:attrNameLst>
                                          <p:attrName>ppt_x</p:attrName>
                                          <p:attrName>ppt_y</p:attrName>
                                        </p:attrNameLst>
                                      </p:cBhvr>
                                      <p:rCtr x="1198" y="0"/>
                                    </p:animMotion>
                                  </p:childTnLst>
                                </p:cTn>
                              </p:par>
                              <p:par>
                                <p:cTn id="18" presetID="2" presetClass="entr" presetSubtype="2" decel="100000" fill="hold" grpId="0" nodeType="withEffect">
                                  <p:stCondLst>
                                    <p:cond delay="0"/>
                                  </p:stCondLst>
                                  <p:childTnLst>
                                    <p:set>
                                      <p:cBhvr>
                                        <p:cTn id="19" dur="1" fill="hold">
                                          <p:stCondLst>
                                            <p:cond delay="0"/>
                                          </p:stCondLst>
                                        </p:cTn>
                                        <p:tgtEl>
                                          <p:spTgt spid="8"/>
                                        </p:tgtEl>
                                        <p:attrNameLst>
                                          <p:attrName>style.visibility</p:attrName>
                                        </p:attrNameLst>
                                      </p:cBhvr>
                                      <p:to>
                                        <p:strVal val="visible"/>
                                      </p:to>
                                    </p:set>
                                    <p:anim calcmode="lin" valueType="num">
                                      <p:cBhvr additive="base">
                                        <p:cTn id="20" dur="850" fill="hold"/>
                                        <p:tgtEl>
                                          <p:spTgt spid="8"/>
                                        </p:tgtEl>
                                        <p:attrNameLst>
                                          <p:attrName>ppt_x</p:attrName>
                                        </p:attrNameLst>
                                      </p:cBhvr>
                                      <p:tavLst>
                                        <p:tav tm="0">
                                          <p:val>
                                            <p:strVal val="1+#ppt_w/2"/>
                                          </p:val>
                                        </p:tav>
                                        <p:tav tm="100000">
                                          <p:val>
                                            <p:strVal val="#ppt_x"/>
                                          </p:val>
                                        </p:tav>
                                      </p:tavLst>
                                    </p:anim>
                                    <p:anim calcmode="lin" valueType="num">
                                      <p:cBhvr additive="base">
                                        <p:cTn id="21" dur="850" fill="hold"/>
                                        <p:tgtEl>
                                          <p:spTgt spid="8"/>
                                        </p:tgtEl>
                                        <p:attrNameLst>
                                          <p:attrName>ppt_y</p:attrName>
                                        </p:attrNameLst>
                                      </p:cBhvr>
                                      <p:tavLst>
                                        <p:tav tm="0">
                                          <p:val>
                                            <p:strVal val="#ppt_y"/>
                                          </p:val>
                                        </p:tav>
                                        <p:tav tm="100000">
                                          <p:val>
                                            <p:strVal val="#ppt_y"/>
                                          </p:val>
                                        </p:tav>
                                      </p:tavLst>
                                    </p:anim>
                                  </p:childTnLst>
                                </p:cTn>
                              </p:par>
                              <p:par>
                                <p:cTn id="22" presetID="2" presetClass="entr" presetSubtype="2" decel="100000" fill="hold" grpId="0" nodeType="withEffect">
                                  <p:stCondLst>
                                    <p:cond delay="250"/>
                                  </p:stCondLst>
                                  <p:childTnLst>
                                    <p:set>
                                      <p:cBhvr>
                                        <p:cTn id="23" dur="1" fill="hold">
                                          <p:stCondLst>
                                            <p:cond delay="0"/>
                                          </p:stCondLst>
                                        </p:cTn>
                                        <p:tgtEl>
                                          <p:spTgt spid="10"/>
                                        </p:tgtEl>
                                        <p:attrNameLst>
                                          <p:attrName>style.visibility</p:attrName>
                                        </p:attrNameLst>
                                      </p:cBhvr>
                                      <p:to>
                                        <p:strVal val="visible"/>
                                      </p:to>
                                    </p:set>
                                    <p:anim calcmode="lin" valueType="num">
                                      <p:cBhvr additive="base">
                                        <p:cTn id="24" dur="850" fill="hold"/>
                                        <p:tgtEl>
                                          <p:spTgt spid="10"/>
                                        </p:tgtEl>
                                        <p:attrNameLst>
                                          <p:attrName>ppt_x</p:attrName>
                                        </p:attrNameLst>
                                      </p:cBhvr>
                                      <p:tavLst>
                                        <p:tav tm="0">
                                          <p:val>
                                            <p:strVal val="1+#ppt_w/2"/>
                                          </p:val>
                                        </p:tav>
                                        <p:tav tm="100000">
                                          <p:val>
                                            <p:strVal val="#ppt_x"/>
                                          </p:val>
                                        </p:tav>
                                      </p:tavLst>
                                    </p:anim>
                                    <p:anim calcmode="lin" valueType="num">
                                      <p:cBhvr additive="base">
                                        <p:cTn id="25" dur="850" fill="hold"/>
                                        <p:tgtEl>
                                          <p:spTgt spid="10"/>
                                        </p:tgtEl>
                                        <p:attrNameLst>
                                          <p:attrName>ppt_y</p:attrName>
                                        </p:attrNameLst>
                                      </p:cBhvr>
                                      <p:tavLst>
                                        <p:tav tm="0">
                                          <p:val>
                                            <p:strVal val="#ppt_y"/>
                                          </p:val>
                                        </p:tav>
                                        <p:tav tm="100000">
                                          <p:val>
                                            <p:strVal val="#ppt_y"/>
                                          </p:val>
                                        </p:tav>
                                      </p:tavLst>
                                    </p:anim>
                                  </p:childTnLst>
                                </p:cTn>
                              </p:par>
                              <p:par>
                                <p:cTn id="26" presetID="2" presetClass="entr" presetSubtype="8" decel="100000" fill="hold" grpId="0" nodeType="withEffect">
                                  <p:stCondLst>
                                    <p:cond delay="250"/>
                                  </p:stCondLst>
                                  <p:childTnLst>
                                    <p:set>
                                      <p:cBhvr>
                                        <p:cTn id="27" dur="1" fill="hold">
                                          <p:stCondLst>
                                            <p:cond delay="0"/>
                                          </p:stCondLst>
                                        </p:cTn>
                                        <p:tgtEl>
                                          <p:spTgt spid="9"/>
                                        </p:tgtEl>
                                        <p:attrNameLst>
                                          <p:attrName>style.visibility</p:attrName>
                                        </p:attrNameLst>
                                      </p:cBhvr>
                                      <p:to>
                                        <p:strVal val="visible"/>
                                      </p:to>
                                    </p:set>
                                    <p:anim calcmode="lin" valueType="num">
                                      <p:cBhvr additive="base">
                                        <p:cTn id="28" dur="850" fill="hold"/>
                                        <p:tgtEl>
                                          <p:spTgt spid="9"/>
                                        </p:tgtEl>
                                        <p:attrNameLst>
                                          <p:attrName>ppt_x</p:attrName>
                                        </p:attrNameLst>
                                      </p:cBhvr>
                                      <p:tavLst>
                                        <p:tav tm="0">
                                          <p:val>
                                            <p:strVal val="0-#ppt_w/2"/>
                                          </p:val>
                                        </p:tav>
                                        <p:tav tm="100000">
                                          <p:val>
                                            <p:strVal val="#ppt_x"/>
                                          </p:val>
                                        </p:tav>
                                      </p:tavLst>
                                    </p:anim>
                                    <p:anim calcmode="lin" valueType="num">
                                      <p:cBhvr additive="base">
                                        <p:cTn id="29" dur="8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5" grpId="0" animBg="1"/>
      <p:bldP spid="6" grpId="0" animBg="1"/>
      <p:bldP spid="8" grpId="0" animBg="1"/>
      <p:bldP spid="9" grpId="0" animBg="1"/>
      <p:bldP spid="10" grpId="0" animBg="1"/>
    </p:bldLst>
  </p:timing>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91241">
                      <a:schemeClr val="tx1"/>
                    </a:gs>
                    <a:gs pos="57000">
                      <a:schemeClr val="tx1"/>
                    </a:gs>
                    <a:gs pos="1800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63593629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lgn="l" defTabSz="932742" rtl="0" eaLnBrk="1" latinLnBrk="0" hangingPunct="1">
              <a:lnSpc>
                <a:spcPct val="90000"/>
              </a:lnSpc>
              <a:spcBef>
                <a:spcPct val="0"/>
              </a:spcBef>
              <a:buNone/>
              <a:defRPr lang="en-US" sz="8800" b="0" kern="1200" cap="none" spc="-100"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152050674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lgn="l" defTabSz="932742" rtl="0" eaLnBrk="1" latinLnBrk="0" hangingPunct="1">
              <a:lnSpc>
                <a:spcPct val="90000"/>
              </a:lnSpc>
              <a:spcBef>
                <a:spcPct val="0"/>
              </a:spcBef>
              <a:buNone/>
              <a:defRPr lang="en-US" sz="8800" b="0" kern="1200" cap="none" spc="-100"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3893049660"/>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74639" y="1212849"/>
            <a:ext cx="11889564" cy="2059025"/>
          </a:xfrm>
        </p:spPr>
        <p:txBody>
          <a:bodyPr/>
          <a:lstStyle>
            <a:lvl1pPr marL="0" indent="0">
              <a:buNone/>
              <a:defRPr/>
            </a:lvl1pPr>
            <a:lvl2pPr marL="28575" indent="0">
              <a:buNone/>
              <a:defRPr sz="2000"/>
            </a:lvl2pPr>
            <a:lvl3pPr marL="223838" indent="0">
              <a:buNone/>
              <a:defRPr sz="2000"/>
            </a:lvl3pPr>
            <a:lvl4pPr marL="476250" indent="0">
              <a:buNone/>
              <a:defRPr sz="1800"/>
            </a:lvl4pPr>
            <a:lvl5pPr marL="739775" indent="0">
              <a:buNone/>
              <a:defRPr sz="18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96324872"/>
      </p:ext>
    </p:extLst>
  </p:cSld>
  <p:clrMapOvr>
    <a:masterClrMapping/>
  </p:clrMapOvr>
  <p:transition>
    <p:fade/>
  </p:transition>
  <p:timing>
    <p:tnLst>
      <p:par>
        <p:cTn id="1" dur="indefinite" restart="never" nodeType="tmRoot"/>
      </p:par>
    </p:tnLst>
  </p:timing>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74639" y="1212849"/>
            <a:ext cx="11889564" cy="2059025"/>
          </a:xfrm>
        </p:spPr>
        <p:txBody>
          <a:bodyPr/>
          <a:lstStyle>
            <a:lvl1pPr marL="0" indent="0">
              <a:buNone/>
              <a:defRPr>
                <a:gradFill>
                  <a:gsLst>
                    <a:gs pos="2920">
                      <a:schemeClr val="tx2"/>
                    </a:gs>
                    <a:gs pos="39000">
                      <a:schemeClr val="tx2"/>
                    </a:gs>
                  </a:gsLst>
                  <a:lin ang="5400000" scaled="0"/>
                </a:gradFill>
              </a:defRPr>
            </a:lvl1pPr>
            <a:lvl2pPr marL="28575" indent="0">
              <a:buNone/>
              <a:defRPr sz="2000"/>
            </a:lvl2pPr>
            <a:lvl3pPr marL="223838" indent="0">
              <a:buNone/>
              <a:defRPr sz="2000"/>
            </a:lvl3pPr>
            <a:lvl4pPr marL="476250" indent="0">
              <a:buNone/>
              <a:defRPr sz="1800"/>
            </a:lvl4pPr>
            <a:lvl5pPr marL="739775" indent="0">
              <a:buNone/>
              <a:defRPr sz="18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79040621"/>
      </p:ext>
    </p:extLst>
  </p:cSld>
  <p:clrMapOvr>
    <a:masterClrMapping/>
  </p:clrMapOvr>
  <p:transition>
    <p:fade/>
  </p:transition>
  <p:timing>
    <p:tnLst>
      <p:par>
        <p:cTn id="1" dur="indefinite" restart="never" nodeType="tmRoot"/>
      </p:par>
    </p:tnLst>
  </p:timing>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689544174"/>
      </p:ext>
    </p:extLst>
  </p:cSld>
  <p:clrMapOvr>
    <a:masterClrMapping/>
  </p:clrMapOvr>
  <p:transition>
    <p:fade/>
  </p:transition>
  <p:timing>
    <p:tnLst>
      <p:par>
        <p:cTn id="1" dur="indefinite" restart="never" nodeType="tmRoot"/>
      </p:par>
    </p:tnLst>
  </p:timing>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1pPr>
              <a:buClr>
                <a:schemeClr val="tx2"/>
              </a:buClr>
              <a:defRPr>
                <a:gradFill>
                  <a:gsLst>
                    <a:gs pos="13869">
                      <a:schemeClr val="tx2"/>
                    </a:gs>
                    <a:gs pos="42000">
                      <a:schemeClr val="tx2"/>
                    </a:gs>
                  </a:gsLst>
                  <a:lin ang="5400000" scaled="0"/>
                </a:gradFill>
              </a:defRPr>
            </a:lvl1pPr>
            <a:lvl3pPr>
              <a:defRPr sz="2400"/>
            </a:lvl3pPr>
            <a:lvl4pPr>
              <a:defRPr sz="2000"/>
            </a:lvl4pPr>
            <a:lvl5pPr>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704359029"/>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Content 2">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3475038" y="1668482"/>
            <a:ext cx="8686801" cy="5029181"/>
          </a:xfrm>
        </p:spPr>
        <p:txBody>
          <a:bodyPr lIns="182880" tIns="146304" rIns="182880" bIns="146304">
            <a:noAutofit/>
          </a:bodyPr>
          <a:lstStyle>
            <a:lvl1pPr>
              <a:defRPr sz="3600">
                <a:gradFill>
                  <a:gsLst>
                    <a:gs pos="100000">
                      <a:schemeClr val="tx1">
                        <a:lumMod val="75000"/>
                        <a:lumOff val="25000"/>
                      </a:schemeClr>
                    </a:gs>
                    <a:gs pos="0">
                      <a:schemeClr val="tx1">
                        <a:lumMod val="75000"/>
                        <a:lumOff val="25000"/>
                      </a:schemeClr>
                    </a:gs>
                  </a:gsLst>
                  <a:lin ang="5400000" scaled="0"/>
                </a:gradFill>
              </a:defRPr>
            </a:lvl1pPr>
            <a:lvl2pPr>
              <a:defRPr sz="2800">
                <a:gradFill>
                  <a:gsLst>
                    <a:gs pos="100000">
                      <a:schemeClr val="tx1">
                        <a:lumMod val="75000"/>
                        <a:lumOff val="25000"/>
                      </a:schemeClr>
                    </a:gs>
                    <a:gs pos="0">
                      <a:schemeClr val="tx1">
                        <a:lumMod val="75000"/>
                        <a:lumOff val="25000"/>
                      </a:schemeClr>
                    </a:gs>
                  </a:gsLst>
                  <a:lin ang="5400000" scaled="0"/>
                </a:gradFill>
              </a:defRPr>
            </a:lvl2pPr>
            <a:lvl3pPr>
              <a:defRPr sz="2400">
                <a:gradFill>
                  <a:gsLst>
                    <a:gs pos="100000">
                      <a:schemeClr val="tx1">
                        <a:lumMod val="75000"/>
                        <a:lumOff val="25000"/>
                      </a:schemeClr>
                    </a:gs>
                    <a:gs pos="0">
                      <a:schemeClr val="tx1">
                        <a:lumMod val="75000"/>
                        <a:lumOff val="25000"/>
                      </a:schemeClr>
                    </a:gs>
                  </a:gsLst>
                  <a:lin ang="5400000" scaled="0"/>
                </a:gradFill>
              </a:defRPr>
            </a:lvl3pPr>
            <a:lvl4pPr>
              <a:defRPr sz="2000">
                <a:gradFill>
                  <a:gsLst>
                    <a:gs pos="100000">
                      <a:schemeClr val="tx1">
                        <a:lumMod val="75000"/>
                        <a:lumOff val="25000"/>
                      </a:schemeClr>
                    </a:gs>
                    <a:gs pos="0">
                      <a:schemeClr val="tx1">
                        <a:lumMod val="75000"/>
                        <a:lumOff val="25000"/>
                      </a:schemeClr>
                    </a:gs>
                  </a:gsLst>
                  <a:lin ang="5400000" scaled="0"/>
                </a:gradFill>
              </a:defRPr>
            </a:lvl4pPr>
            <a:lvl5pPr>
              <a:defRPr sz="1800">
                <a:gradFill>
                  <a:gsLst>
                    <a:gs pos="100000">
                      <a:schemeClr val="tx1">
                        <a:lumMod val="75000"/>
                        <a:lumOff val="25000"/>
                      </a:schemeClr>
                    </a:gs>
                    <a:gs pos="0">
                      <a:schemeClr val="tx1">
                        <a:lumMod val="75000"/>
                        <a:lumOff val="25000"/>
                      </a:schemeClr>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274638" y="1668482"/>
            <a:ext cx="2743200" cy="5029181"/>
          </a:xfrm>
        </p:spPr>
        <p:txBody>
          <a:bodyPr lIns="182880" tIns="146304" rIns="182880" bIns="146304">
            <a:noAutofit/>
          </a:bodyPr>
          <a:lstStyle>
            <a:lvl1pPr algn="l" defTabSz="914166" rtl="0" eaLnBrk="1" latinLnBrk="0" hangingPunct="1">
              <a:spcBef>
                <a:spcPct val="0"/>
              </a:spcBef>
              <a:buNone/>
              <a:defRPr lang="en-US" sz="2400" kern="1200" dirty="0" smtClean="0">
                <a:gradFill>
                  <a:gsLst>
                    <a:gs pos="100000">
                      <a:schemeClr val="tx1">
                        <a:lumMod val="75000"/>
                        <a:lumOff val="25000"/>
                      </a:schemeClr>
                    </a:gs>
                    <a:gs pos="0">
                      <a:schemeClr val="tx1">
                        <a:lumMod val="75000"/>
                        <a:lumOff val="25000"/>
                      </a:schemeClr>
                    </a:gs>
                  </a:gsLst>
                  <a:lin ang="5400000" scaled="0"/>
                </a:gradFill>
                <a:latin typeface="+mn-lt"/>
                <a:ea typeface="+mj-ea"/>
                <a:cs typeface="+mj-cs"/>
              </a:defRPr>
            </a:lvl1pPr>
            <a:lvl2pPr algn="l" defTabSz="914166" rtl="0" eaLnBrk="1" latinLnBrk="0" hangingPunct="1">
              <a:spcBef>
                <a:spcPct val="0"/>
              </a:spcBef>
              <a:buNone/>
              <a:defRPr lang="en-US" sz="1600" kern="1200" dirty="0" smtClean="0">
                <a:gradFill>
                  <a:gsLst>
                    <a:gs pos="0">
                      <a:schemeClr val="tx1"/>
                    </a:gs>
                    <a:gs pos="100000">
                      <a:schemeClr val="tx1"/>
                    </a:gs>
                  </a:gsLst>
                  <a:lin ang="5400000" scaled="0"/>
                </a:gradFill>
                <a:latin typeface="+mn-lt"/>
                <a:ea typeface="+mj-ea"/>
                <a:cs typeface="+mj-cs"/>
              </a:defRPr>
            </a:lvl2pPr>
            <a:lvl3pPr marL="228541" indent="0" algn="l" defTabSz="914166" rtl="0" eaLnBrk="1" latinLnBrk="0" hangingPunct="1">
              <a:spcBef>
                <a:spcPct val="0"/>
              </a:spcBef>
              <a:buNone/>
              <a:defRPr lang="en-US" sz="1600" kern="1200" dirty="0" smtClean="0">
                <a:gradFill>
                  <a:gsLst>
                    <a:gs pos="0">
                      <a:schemeClr val="tx1"/>
                    </a:gs>
                    <a:gs pos="100000">
                      <a:schemeClr val="tx1"/>
                    </a:gs>
                  </a:gsLst>
                  <a:lin ang="5400000" scaled="0"/>
                </a:gradFill>
                <a:latin typeface="+mn-lt"/>
                <a:ea typeface="+mj-ea"/>
                <a:cs typeface="+mj-cs"/>
              </a:defRPr>
            </a:lvl3pPr>
            <a:lvl4pPr marL="457082" indent="0" algn="l" defTabSz="914166" rtl="0" eaLnBrk="1" latinLnBrk="0" hangingPunct="1">
              <a:spcBef>
                <a:spcPct val="0"/>
              </a:spcBef>
              <a:buNone/>
              <a:defRPr lang="en-US" sz="1600" kern="1200" dirty="0" smtClean="0">
                <a:gradFill>
                  <a:gsLst>
                    <a:gs pos="0">
                      <a:schemeClr val="tx1"/>
                    </a:gs>
                    <a:gs pos="100000">
                      <a:schemeClr val="tx1"/>
                    </a:gs>
                  </a:gsLst>
                  <a:lin ang="5400000" scaled="0"/>
                </a:gradFill>
                <a:latin typeface="+mn-lt"/>
                <a:ea typeface="+mj-ea"/>
                <a:cs typeface="+mj-cs"/>
              </a:defRPr>
            </a:lvl4pPr>
            <a:lvl5pPr marL="739586" indent="0" algn="l" defTabSz="914166" rtl="0" eaLnBrk="1" latinLnBrk="0" hangingPunct="1">
              <a:spcBef>
                <a:spcPct val="0"/>
              </a:spcBef>
              <a:buNone/>
              <a:defRPr lang="en-US" sz="1600" kern="1200" dirty="0">
                <a:gradFill>
                  <a:gsLst>
                    <a:gs pos="0">
                      <a:schemeClr val="tx1"/>
                    </a:gs>
                    <a:gs pos="100000">
                      <a:schemeClr val="tx1"/>
                    </a:gs>
                  </a:gsLst>
                  <a:lin ang="5400000" scaled="0"/>
                </a:gradFill>
                <a:latin typeface="+mn-lt"/>
                <a:ea typeface="+mj-ea"/>
                <a:cs typeface="+mj-cs"/>
              </a:defRPr>
            </a:lvl5pPr>
          </a:lstStyle>
          <a:p>
            <a:pPr lvl="0"/>
            <a:r>
              <a:rPr lang="en-US" smtClean="0"/>
              <a:t>Click to edit Master text styles</a:t>
            </a:r>
          </a:p>
        </p:txBody>
      </p:sp>
      <p:sp>
        <p:nvSpPr>
          <p:cNvPr id="2" name="Title 1"/>
          <p:cNvSpPr>
            <a:spLocks noGrp="1"/>
          </p:cNvSpPr>
          <p:nvPr>
            <p:ph type="title"/>
          </p:nvPr>
        </p:nvSpPr>
        <p:spPr/>
        <p:txBody>
          <a:bodyPr/>
          <a:lstStyle>
            <a:lvl1pPr>
              <a:defRPr>
                <a:gradFill>
                  <a:gsLst>
                    <a:gs pos="100000">
                      <a:schemeClr val="tx1">
                        <a:lumMod val="75000"/>
                        <a:lumOff val="25000"/>
                      </a:schemeClr>
                    </a:gs>
                    <a:gs pos="0">
                      <a:schemeClr val="tx1">
                        <a:lumMod val="75000"/>
                        <a:lumOff val="25000"/>
                      </a:schemeClr>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3797318831"/>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extLst mod="1">
    <p:ext uri="{DCECCB84-F9BA-43D5-87BE-67443E8EF086}">
      <p15:sldGuideLst xmlns:p15="http://schemas.microsoft.com/office/powerpoint/2012/main">
        <p15:guide id="1" orient="horz" pos="1051" userDrawn="1">
          <p15:clr>
            <a:srgbClr val="FBAE40"/>
          </p15:clr>
        </p15:guide>
        <p15:guide id="2" pos="173" userDrawn="1">
          <p15:clr>
            <a:srgbClr val="FBAE40"/>
          </p15:clr>
        </p15:guide>
        <p15:guide id="3" pos="1901" userDrawn="1">
          <p15:clr>
            <a:srgbClr val="FBAE40"/>
          </p15:clr>
        </p15:guide>
        <p15:guide id="4" pos="2189" userDrawn="1">
          <p15:clr>
            <a:srgbClr val="FBAE40"/>
          </p15:clr>
        </p15:guide>
        <p15:guide id="5" orient="horz" pos="4219" userDrawn="1">
          <p15:clr>
            <a:srgbClr val="FBAE40"/>
          </p15:clr>
        </p15:guide>
        <p15:guide id="6" orient="horz" pos="763" userDrawn="1">
          <p15:clr>
            <a:srgbClr val="FBAE40"/>
          </p15:clr>
        </p15:guide>
        <p15:guide id="7" orient="horz" pos="187" userDrawn="1">
          <p15:clr>
            <a:srgbClr val="FBAE40"/>
          </p15:clr>
        </p15:guide>
        <p15:guide id="8" pos="7661"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Black Notes slide Layout">
    <p:bg bwMode="black">
      <p:bgRef idx="1001">
        <a:schemeClr val="bg1"/>
      </p:bgRef>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49"/>
            <a:ext cx="11887200" cy="5483225"/>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6967914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958958158"/>
      </p:ext>
    </p:extLst>
  </p:cSld>
  <p:clrMapOvr>
    <a:masterClrMapping/>
  </p:clrMapOvr>
  <p:transition>
    <p:fade/>
  </p:transition>
  <p:timing>
    <p:tnLst>
      <p:par>
        <p:cTn id="1" dur="indefinite" restart="never" nodeType="tmRoot"/>
      </p:par>
    </p:tnLst>
  </p:timing>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0" indent="0">
              <a:spcBef>
                <a:spcPts val="1224"/>
              </a:spcBef>
              <a:buClr>
                <a:schemeClr val="tx1"/>
              </a:buClr>
              <a:buFont typeface="Wingdings" pitchFamily="2" charset="2"/>
              <a:buNone/>
              <a:defRPr sz="3600">
                <a:gradFill>
                  <a:gsLst>
                    <a:gs pos="5109">
                      <a:schemeClr val="tx2"/>
                    </a:gs>
                    <a:gs pos="25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0" indent="0">
              <a:spcBef>
                <a:spcPts val="1224"/>
              </a:spcBef>
              <a:buClr>
                <a:schemeClr val="tx1"/>
              </a:buClr>
              <a:buFont typeface="Wingdings" pitchFamily="2" charset="2"/>
              <a:buNone/>
              <a:defRPr sz="3600">
                <a:gradFill>
                  <a:gsLst>
                    <a:gs pos="100000">
                      <a:schemeClr val="tx2"/>
                    </a:gs>
                    <a:gs pos="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34668213"/>
      </p:ext>
    </p:extLst>
  </p:cSld>
  <p:clrMapOvr>
    <a:masterClrMapping/>
  </p:clrMapOvr>
  <p:transition>
    <p:fade/>
  </p:transition>
  <p:timing>
    <p:tnLst>
      <p:par>
        <p:cTn id="1" dur="indefinite" restart="never" nodeType="tmRoot"/>
      </p:par>
    </p:tnLst>
  </p:timing>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287338" indent="-287338">
              <a:spcBef>
                <a:spcPts val="1224"/>
              </a:spcBef>
              <a:buClr>
                <a:schemeClr val="tx1"/>
              </a:buClr>
              <a:buFont typeface="Wingdings" panose="05000000000000000000" pitchFamily="2" charset="2"/>
              <a:buChar char="§"/>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287338" indent="-287338">
              <a:spcBef>
                <a:spcPts val="1224"/>
              </a:spcBef>
              <a:buClr>
                <a:schemeClr val="tx1"/>
              </a:buClr>
              <a:buFont typeface="Wingdings" panose="05000000000000000000" pitchFamily="2" charset="2"/>
              <a:buChar char="§"/>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648079536"/>
      </p:ext>
    </p:extLst>
  </p:cSld>
  <p:clrMapOvr>
    <a:masterClrMapping/>
  </p:clrMapOvr>
  <p:transition>
    <p:fade/>
  </p:transition>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603790"/>
          </a:xfrm>
        </p:spPr>
        <p:txBody>
          <a:bodyPr wrap="square">
            <a:spAutoFit/>
          </a:bodyPr>
          <a:lstStyle>
            <a:lvl1pPr marL="287338" indent="-287338">
              <a:spcBef>
                <a:spcPts val="1224"/>
              </a:spcBef>
              <a:buClr>
                <a:schemeClr val="tx2"/>
              </a:buClr>
              <a:buFont typeface="Wingdings" panose="05000000000000000000" pitchFamily="2" charset="2"/>
              <a:buChar char="§"/>
              <a:defRPr sz="3600">
                <a:gradFill>
                  <a:gsLst>
                    <a:gs pos="5109">
                      <a:schemeClr val="tx2"/>
                    </a:gs>
                    <a:gs pos="100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39" y="1212849"/>
            <a:ext cx="5486399" cy="2603790"/>
          </a:xfrm>
        </p:spPr>
        <p:txBody>
          <a:bodyPr wrap="square">
            <a:spAutoFit/>
          </a:bodyPr>
          <a:lstStyle>
            <a:lvl1pPr marL="287338" indent="-287338">
              <a:spcBef>
                <a:spcPts val="1224"/>
              </a:spcBef>
              <a:buClr>
                <a:schemeClr val="tx2"/>
              </a:buClr>
              <a:buFont typeface="Wingdings" panose="05000000000000000000" pitchFamily="2" charset="2"/>
              <a:buChar char="§"/>
              <a:defRPr sz="3600">
                <a:gradFill>
                  <a:gsLst>
                    <a:gs pos="5109">
                      <a:schemeClr val="tx2"/>
                    </a:gs>
                    <a:gs pos="100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302087207"/>
      </p:ext>
    </p:extLst>
  </p:cSld>
  <p:clrMapOvr>
    <a:masterClrMapping/>
  </p:clrMapOvr>
  <p:transition>
    <p:fade/>
  </p:transition>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465893427"/>
      </p:ext>
    </p:extLst>
  </p:cSld>
  <p:clrMapOvr>
    <a:masterClrMapping/>
  </p:clrMapOvr>
  <p:transition>
    <p:fade/>
  </p:transition>
  <p:timing>
    <p:tnLst>
      <p:par>
        <p:cTn id="1" dur="indefinite" restart="never" nodeType="tmRoot"/>
      </p:par>
    </p:tnLst>
  </p:timing>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82576" y="1211263"/>
            <a:ext cx="11889564" cy="917575"/>
          </a:xfrm>
        </p:spPr>
        <p:txBody>
          <a:bodyPr/>
          <a:lstStyle>
            <a:lvl1pPr>
              <a:defRPr sz="7200" baseline="0"/>
            </a:lvl1pPr>
          </a:lstStyle>
          <a:p>
            <a:r>
              <a:rPr lang="en-US" dirty="0" smtClean="0"/>
              <a:t>Click to edit Master title style</a:t>
            </a:r>
            <a:endParaRPr lang="en-US" dirty="0"/>
          </a:p>
        </p:txBody>
      </p:sp>
    </p:spTree>
    <p:extLst>
      <p:ext uri="{BB962C8B-B14F-4D97-AF65-F5344CB8AC3E}">
        <p14:creationId xmlns:p14="http://schemas.microsoft.com/office/powerpoint/2010/main" val="583502021"/>
      </p:ext>
    </p:extLst>
  </p:cSld>
  <p:clrMapOvr>
    <a:masterClrMapping/>
  </p:clrMapOvr>
  <p:transition>
    <p:fade/>
  </p:transition>
  <p:timing>
    <p:tnLst>
      <p:par>
        <p:cTn id="1" dur="indefinite" restart="never" nodeType="tmRoot"/>
      </p:par>
    </p:tnLst>
  </p:timing>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113225" y="2125663"/>
            <a:ext cx="8219813" cy="1828800"/>
          </a:xfrm>
        </p:spPr>
        <p:txBody>
          <a:bodyPr/>
          <a:lstStyle>
            <a:lvl1pPr>
              <a:defRPr sz="6000" baseline="0"/>
            </a:lvl1pPr>
          </a:lstStyle>
          <a:p>
            <a:r>
              <a:rPr lang="en-US" dirty="0" smtClean="0"/>
              <a:t>Click to edit Master title style</a:t>
            </a:r>
            <a:endParaRPr lang="en-US" dirty="0"/>
          </a:p>
        </p:txBody>
      </p:sp>
    </p:spTree>
    <p:extLst>
      <p:ext uri="{BB962C8B-B14F-4D97-AF65-F5344CB8AC3E}">
        <p14:creationId xmlns:p14="http://schemas.microsoft.com/office/powerpoint/2010/main" val="2605832407"/>
      </p:ext>
    </p:extLst>
  </p:cSld>
  <p:clrMapOvr>
    <a:masterClrMapping/>
  </p:clrMapOvr>
  <p:transition>
    <p:fade/>
  </p:transition>
  <p:timing>
    <p:tnLst>
      <p:par>
        <p:cTn id="1" dur="indefinite" restart="never" nodeType="tmRoot"/>
      </p:par>
    </p:tnLst>
  </p:timing>
</p:sldLayout>
</file>

<file path=ppt/slideLayouts/slideLayout307.xml><?xml version="1.0" encoding="utf-8"?>
<p:sldLayout xmlns:a="http://schemas.openxmlformats.org/drawingml/2006/main" xmlns:r="http://schemas.openxmlformats.org/officeDocument/2006/relationships" xmlns:p="http://schemas.openxmlformats.org/presentationml/2006/main" showMasterSp="0" preserve="1" userDrawn="1">
  <p:cSld name="Fact Layout_Accent Color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3225" y="2125663"/>
            <a:ext cx="8219813" cy="1828800"/>
          </a:xfrm>
        </p:spPr>
        <p:txBody>
          <a:bodyPr/>
          <a:lstStyle>
            <a:lvl1pPr>
              <a:defRPr sz="6000" baseline="0"/>
            </a:lvl1pPr>
          </a:lstStyle>
          <a:p>
            <a:r>
              <a:rPr lang="en-US" dirty="0" smtClean="0"/>
              <a:t>Click to edit Master title style</a:t>
            </a:r>
            <a:endParaRPr lang="en-US" dirty="0"/>
          </a:p>
        </p:txBody>
      </p:sp>
    </p:spTree>
    <p:extLst>
      <p:ext uri="{BB962C8B-B14F-4D97-AF65-F5344CB8AC3E}">
        <p14:creationId xmlns:p14="http://schemas.microsoft.com/office/powerpoint/2010/main" val="93861348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1201806"/>
            <a:ext cx="10058399" cy="917575"/>
          </a:xfrm>
        </p:spPr>
        <p:txBody>
          <a:bodyPr/>
          <a:lstStyle>
            <a:lvl1pPr marL="233363" indent="-233363">
              <a:defRPr sz="6000"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761038" y="5126038"/>
            <a:ext cx="5486400" cy="1071062"/>
          </a:xfrm>
        </p:spPr>
        <p:txBody>
          <a:bodyPr/>
          <a:lstStyle>
            <a:lvl1pPr marL="0" indent="0">
              <a:spcBef>
                <a:spcPts val="0"/>
              </a:spcBef>
              <a:buNone/>
              <a:defRPr sz="3200"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534065491"/>
      </p:ext>
    </p:extLst>
  </p:cSld>
  <p:clrMapOvr>
    <a:masterClrMapping/>
  </p:clrMapOvr>
  <p:transition>
    <p:fade/>
  </p:transition>
  <p:timing>
    <p:tnLst>
      <p:par>
        <p:cTn id="1" dur="indefinite" restart="never" nodeType="tmRoot"/>
      </p:par>
    </p:tnLst>
  </p:timing>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Quote Layout_Accent Color 1">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3"/>
            <a:ext cx="10058399" cy="917575"/>
          </a:xfrm>
        </p:spPr>
        <p:txBody>
          <a:bodyPr/>
          <a:lstStyle>
            <a:lvl1pPr marL="282575" indent="-282575">
              <a:tabLst>
                <a:tab pos="282575" algn="l"/>
              </a:tabLst>
              <a:defRPr sz="6000"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spcBef>
                <a:spcPts val="0"/>
              </a:spcBef>
              <a:buNone/>
              <a:defRPr sz="3200"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173088025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29659" y="2891071"/>
            <a:ext cx="11382339" cy="1035882"/>
          </a:xfrm>
        </p:spPr>
        <p:txBody>
          <a:bodyPr anchor="b" anchorCtr="0">
            <a:spAutoFit/>
          </a:bodyPr>
          <a:lstStyle>
            <a:lvl1pPr>
              <a:lnSpc>
                <a:spcPct val="100000"/>
              </a:lnSpc>
              <a:defRPr sz="6731"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29661" y="4383236"/>
            <a:ext cx="5565153" cy="1287005"/>
          </a:xfrm>
        </p:spPr>
        <p:txBody>
          <a:bodyPr/>
          <a:lstStyle>
            <a:lvl1pPr marL="0" indent="0">
              <a:lnSpc>
                <a:spcPct val="100000"/>
              </a:lnSpc>
              <a:spcBef>
                <a:spcPts val="612"/>
              </a:spcBef>
              <a:buFont typeface="Arial" pitchFamily="34" charset="0"/>
              <a:buNone/>
              <a:defRPr sz="2448">
                <a:solidFill>
                  <a:schemeClr val="bg1">
                    <a:alpha val="98000"/>
                  </a:schemeClr>
                </a:solidFill>
                <a:latin typeface="+mj-lt"/>
              </a:defRPr>
            </a:lvl1pPr>
            <a:lvl2pPr marL="469536" indent="0">
              <a:buFont typeface="Arial" pitchFamily="34" charset="0"/>
              <a:buNone/>
              <a:defRPr/>
            </a:lvl2pPr>
            <a:lvl3pPr marL="872691" indent="0">
              <a:buFont typeface="Arial" pitchFamily="34" charset="0"/>
              <a:buNone/>
              <a:defRPr/>
            </a:lvl3pPr>
            <a:lvl4pPr marL="1283940" indent="0">
              <a:buFont typeface="Arial" pitchFamily="34" charset="0"/>
              <a:buNone/>
              <a:defRPr/>
            </a:lvl4pPr>
            <a:lvl5pPr marL="1636902" indent="0">
              <a:buFont typeface="Arial" pitchFamily="34" charset="0"/>
              <a:buNone/>
              <a:defRPr/>
            </a:lvl5pPr>
          </a:lstStyle>
          <a:p>
            <a:pPr lvl="0"/>
            <a:r>
              <a:rPr lang="en-US" dirty="0" smtClean="0"/>
              <a:t>Name </a:t>
            </a:r>
          </a:p>
          <a:p>
            <a:pPr lvl="0"/>
            <a:r>
              <a:rPr lang="en-US" dirty="0" smtClean="0"/>
              <a:t>Title</a:t>
            </a:r>
          </a:p>
          <a:p>
            <a:pPr lvl="0"/>
            <a:r>
              <a:rPr lang="en-US" dirty="0" smtClean="0"/>
              <a:t>Microsoft Corporation</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5144" y="1"/>
            <a:ext cx="3621652" cy="868492"/>
          </a:xfrm>
          <a:prstGeom prst="rect">
            <a:avLst/>
          </a:prstGeom>
        </p:spPr>
      </p:pic>
      <p:pic>
        <p:nvPicPr>
          <p:cNvPr id="8" name="Picture 308" descr="Quick Start"/>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10017244" y="0"/>
            <a:ext cx="2147794" cy="177777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9834920" y="6070711"/>
            <a:ext cx="2512441" cy="923814"/>
          </a:xfrm>
          <a:prstGeom prst="rect">
            <a:avLst/>
          </a:prstGeom>
        </p:spPr>
      </p:pic>
    </p:spTree>
    <p:extLst>
      <p:ext uri="{BB962C8B-B14F-4D97-AF65-F5344CB8AC3E}">
        <p14:creationId xmlns:p14="http://schemas.microsoft.com/office/powerpoint/2010/main" val="3599673852"/>
      </p:ext>
    </p:extLst>
  </p:cSld>
  <p:clrMapOvr>
    <a:masterClrMapping/>
  </p:clrMapOvr>
  <p:transition>
    <p:fade/>
  </p:transition>
  <p:timing>
    <p:tnLst>
      <p:par>
        <p:cTn id="1" dur="indefinite" restart="never" nodeType="tmRoot"/>
      </p:par>
    </p:tnLst>
  </p:timing>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82576" y="2430462"/>
            <a:ext cx="11887200" cy="932563"/>
          </a:xfrm>
        </p:spPr>
        <p:txBody>
          <a:bodyPr/>
          <a:lstStyle>
            <a:lvl1pPr marL="0" indent="0">
              <a:buNone/>
              <a:defRPr sz="5400">
                <a:gradFill>
                  <a:gsLst>
                    <a:gs pos="3333">
                      <a:schemeClr val="tx1"/>
                    </a:gs>
                    <a:gs pos="3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smtClean="0"/>
              <a:t>Click to edit Master text styles</a:t>
            </a:r>
          </a:p>
        </p:txBody>
      </p:sp>
      <p:sp>
        <p:nvSpPr>
          <p:cNvPr id="4" name="Title 1"/>
          <p:cNvSpPr>
            <a:spLocks noGrp="1"/>
          </p:cNvSpPr>
          <p:nvPr>
            <p:ph type="title"/>
          </p:nvPr>
        </p:nvSpPr>
        <p:spPr>
          <a:xfrm>
            <a:off x="282576" y="1211263"/>
            <a:ext cx="11889564" cy="917575"/>
          </a:xfrm>
        </p:spPr>
        <p:txBody>
          <a:bodyPr/>
          <a:lstStyle>
            <a:lvl1pPr>
              <a:defRPr sz="7200" baseline="0">
                <a:gradFill>
                  <a:gsLst>
                    <a:gs pos="1250">
                      <a:schemeClr val="tx1"/>
                    </a:gs>
                    <a:gs pos="100000">
                      <a:schemeClr val="tx1"/>
                    </a:gs>
                  </a:gsLst>
                  <a:lin ang="5400000" scaled="0"/>
                </a:gra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602734399"/>
      </p:ext>
    </p:extLst>
  </p:cSld>
  <p:clrMapOvr>
    <a:masterClrMapping/>
  </p:clrMapOvr>
  <p:transition>
    <p:fade/>
  </p:transition>
  <p:timing>
    <p:tnLst>
      <p:par>
        <p:cTn id="1" dur="indefinite" restart="never" nodeType="tmRoot"/>
      </p:par>
    </p:tnLst>
  </p:timing>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03608944"/>
      </p:ext>
    </p:extLst>
  </p:cSld>
  <p:clrMapOvr>
    <a:masterClrMapping/>
  </p:clrMapOvr>
  <p:transition>
    <p:fade/>
  </p:transition>
  <p:timing>
    <p:tnLst>
      <p:par>
        <p:cTn id="1" dur="indefinite" restart="never" nodeType="tmRoot"/>
      </p:par>
    </p:tnLst>
  </p:timing>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0259067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6942560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7173323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Wingdings" panose="05000000000000000000" pitchFamily="2" charset="2"/>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Wingdings" panose="05000000000000000000" pitchFamily="2" charset="2"/>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2857189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Walkin">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458332" y="6184086"/>
            <a:ext cx="1552931" cy="331014"/>
          </a:xfrm>
          <a:prstGeom prst="rect">
            <a:avLst/>
          </a:prstGeom>
        </p:spPr>
      </p:pic>
      <p:sp>
        <p:nvSpPr>
          <p:cNvPr id="3" name="Rectangle 2"/>
          <p:cNvSpPr/>
          <p:nvPr userDrawn="1"/>
        </p:nvSpPr>
        <p:spPr bwMode="gray">
          <a:xfrm>
            <a:off x="1082040" y="2626736"/>
            <a:ext cx="8220456" cy="680847"/>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
        <p:nvSpPr>
          <p:cNvPr id="4" name="Rectangle 3"/>
          <p:cNvSpPr/>
          <p:nvPr userDrawn="1"/>
        </p:nvSpPr>
        <p:spPr bwMode="gray">
          <a:xfrm>
            <a:off x="0" y="2895599"/>
            <a:ext cx="8071104" cy="674815"/>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
        <p:nvSpPr>
          <p:cNvPr id="5" name="Rectangle 4"/>
          <p:cNvSpPr/>
          <p:nvPr userDrawn="1"/>
        </p:nvSpPr>
        <p:spPr bwMode="gray">
          <a:xfrm>
            <a:off x="274638" y="3497263"/>
            <a:ext cx="8191182" cy="674815"/>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pic>
        <p:nvPicPr>
          <p:cNvPr id="6" name="Picture 5"/>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537638" y="2945270"/>
            <a:ext cx="4434849" cy="737618"/>
          </a:xfrm>
          <a:prstGeom prst="rect">
            <a:avLst/>
          </a:prstGeom>
        </p:spPr>
      </p:pic>
    </p:spTree>
    <p:extLst>
      <p:ext uri="{BB962C8B-B14F-4D97-AF65-F5344CB8AC3E}">
        <p14:creationId xmlns:p14="http://schemas.microsoft.com/office/powerpoint/2010/main" val="20422253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850" fill="hold"/>
                                        <p:tgtEl>
                                          <p:spTgt spid="3"/>
                                        </p:tgtEl>
                                        <p:attrNameLst>
                                          <p:attrName>ppt_x</p:attrName>
                                        </p:attrNameLst>
                                      </p:cBhvr>
                                      <p:tavLst>
                                        <p:tav tm="0">
                                          <p:val>
                                            <p:strVal val="0-#ppt_w/2"/>
                                          </p:val>
                                        </p:tav>
                                        <p:tav tm="100000">
                                          <p:val>
                                            <p:strVal val="#ppt_x"/>
                                          </p:val>
                                        </p:tav>
                                      </p:tavLst>
                                    </p:anim>
                                    <p:anim calcmode="lin" valueType="num">
                                      <p:cBhvr additive="base">
                                        <p:cTn id="8" dur="850" fill="hold"/>
                                        <p:tgtEl>
                                          <p:spTgt spid="3"/>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850" fill="hold"/>
                                        <p:tgtEl>
                                          <p:spTgt spid="4"/>
                                        </p:tgtEl>
                                        <p:attrNameLst>
                                          <p:attrName>ppt_x</p:attrName>
                                        </p:attrNameLst>
                                      </p:cBhvr>
                                      <p:tavLst>
                                        <p:tav tm="0">
                                          <p:val>
                                            <p:strVal val="1+#ppt_w/2"/>
                                          </p:val>
                                        </p:tav>
                                        <p:tav tm="100000">
                                          <p:val>
                                            <p:strVal val="#ppt_x"/>
                                          </p:val>
                                        </p:tav>
                                      </p:tavLst>
                                    </p:anim>
                                    <p:anim calcmode="lin" valueType="num">
                                      <p:cBhvr additive="base">
                                        <p:cTn id="12" dur="850" fill="hold"/>
                                        <p:tgtEl>
                                          <p:spTgt spid="4"/>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25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850" fill="hold"/>
                                        <p:tgtEl>
                                          <p:spTgt spid="5"/>
                                        </p:tgtEl>
                                        <p:attrNameLst>
                                          <p:attrName>ppt_x</p:attrName>
                                        </p:attrNameLst>
                                      </p:cBhvr>
                                      <p:tavLst>
                                        <p:tav tm="0">
                                          <p:val>
                                            <p:strVal val="0-#ppt_w/2"/>
                                          </p:val>
                                        </p:tav>
                                        <p:tav tm="100000">
                                          <p:val>
                                            <p:strVal val="#ppt_x"/>
                                          </p:val>
                                        </p:tav>
                                      </p:tavLst>
                                    </p:anim>
                                    <p:anim calcmode="lin" valueType="num">
                                      <p:cBhvr additive="base">
                                        <p:cTn id="16" dur="850" fill="hold"/>
                                        <p:tgtEl>
                                          <p:spTgt spid="5"/>
                                        </p:tgtEl>
                                        <p:attrNameLst>
                                          <p:attrName>ppt_y</p:attrName>
                                        </p:attrNameLst>
                                      </p:cBhvr>
                                      <p:tavLst>
                                        <p:tav tm="0">
                                          <p:val>
                                            <p:strVal val="#ppt_y"/>
                                          </p:val>
                                        </p:tav>
                                        <p:tav tm="100000">
                                          <p:val>
                                            <p:strVal val="#ppt_y"/>
                                          </p:val>
                                        </p:tav>
                                      </p:tavLst>
                                    </p:anim>
                                  </p:childTnLst>
                                </p:cTn>
                              </p:par>
                              <p:par>
                                <p:cTn id="17" presetID="10" presetClass="entr" presetSubtype="0" fill="hold" nodeType="withEffect">
                                  <p:stCondLst>
                                    <p:cond delay="58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750"/>
                                        <p:tgtEl>
                                          <p:spTgt spid="6"/>
                                        </p:tgtEl>
                                      </p:cBhvr>
                                    </p:animEffect>
                                  </p:childTnLst>
                                </p:cTn>
                              </p:par>
                              <p:par>
                                <p:cTn id="20" presetID="63" presetClass="path" presetSubtype="0" decel="100000" fill="hold" nodeType="withEffect">
                                  <p:stCondLst>
                                    <p:cond delay="580"/>
                                  </p:stCondLst>
                                  <p:childTnLst>
                                    <p:animMotion origin="layout" path="M -0.02409 1.50289E-6 L -4.16667E-7 1.50289E-6 " pathEditMode="relative" rAng="0" ptsTypes="AA">
                                      <p:cBhvr>
                                        <p:cTn id="21" dur="500" fill="hold"/>
                                        <p:tgtEl>
                                          <p:spTgt spid="6"/>
                                        </p:tgtEl>
                                        <p:attrNameLst>
                                          <p:attrName>ppt_x</p:attrName>
                                          <p:attrName>ppt_y</p:attrName>
                                        </p:attrNameLst>
                                      </p:cBhvr>
                                      <p:rCtr x="119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Title Slide Phot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userDrawn="1"/>
        </p:nvSpPr>
        <p:spPr bwMode="gray">
          <a:xfrm>
            <a:off x="1554848" y="479425"/>
            <a:ext cx="4960252" cy="930275"/>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
        <p:nvSpPr>
          <p:cNvPr id="11" name="Rectangle 10"/>
          <p:cNvSpPr/>
          <p:nvPr userDrawn="1"/>
        </p:nvSpPr>
        <p:spPr bwMode="gray">
          <a:xfrm>
            <a:off x="452526" y="665740"/>
            <a:ext cx="4943439" cy="930275"/>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
        <p:nvSpPr>
          <p:cNvPr id="12" name="Rectangle 11"/>
          <p:cNvSpPr/>
          <p:nvPr userDrawn="1"/>
        </p:nvSpPr>
        <p:spPr bwMode="gray">
          <a:xfrm>
            <a:off x="7035836" y="3771579"/>
            <a:ext cx="4943439" cy="640073"/>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
        <p:nvSpPr>
          <p:cNvPr id="13" name="Rectangle 12"/>
          <p:cNvSpPr/>
          <p:nvPr userDrawn="1"/>
        </p:nvSpPr>
        <p:spPr bwMode="gray">
          <a:xfrm>
            <a:off x="7198360" y="3937000"/>
            <a:ext cx="4963478" cy="954397"/>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
        <p:nvSpPr>
          <p:cNvPr id="14" name="Rectangle 13"/>
          <p:cNvSpPr/>
          <p:nvPr userDrawn="1"/>
        </p:nvSpPr>
        <p:spPr bwMode="gray">
          <a:xfrm>
            <a:off x="7035836" y="4791456"/>
            <a:ext cx="4943439" cy="1639824"/>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49757" y="600046"/>
            <a:ext cx="10285899" cy="6532600"/>
          </a:xfrm>
          <a:prstGeom prst="rect">
            <a:avLst/>
          </a:prstGeom>
          <a:effectLst>
            <a:outerShdw blurRad="127000" sx="101000" sy="101000" algn="ctr" rotWithShape="0">
              <a:prstClr val="black">
                <a:alpha val="20000"/>
              </a:prstClr>
            </a:outerShdw>
          </a:effectLst>
        </p:spPr>
      </p:pic>
      <p:sp>
        <p:nvSpPr>
          <p:cNvPr id="9" name="Title 1"/>
          <p:cNvSpPr>
            <a:spLocks noGrp="1"/>
          </p:cNvSpPr>
          <p:nvPr>
            <p:ph type="title" hasCustomPrompt="1"/>
          </p:nvPr>
        </p:nvSpPr>
        <p:spPr bwMode="ltGray">
          <a:xfrm>
            <a:off x="1931886" y="3060901"/>
            <a:ext cx="8214225" cy="1371600"/>
          </a:xfrm>
          <a:noFill/>
        </p:spPr>
        <p:txBody>
          <a:bodyPr vert="horz" wrap="square" lIns="146304" tIns="91440" rIns="146304" bIns="91440" rtlCol="0" anchor="t" anchorCtr="0">
            <a:noAutofit/>
          </a:bodyPr>
          <a:lstStyle>
            <a:lvl1pPr>
              <a:defRPr lang="en-US" sz="4400" spc="-100" baseline="0" dirty="0">
                <a:gradFill>
                  <a:gsLst>
                    <a:gs pos="0">
                      <a:schemeClr val="bg2">
                        <a:lumMod val="10000"/>
                      </a:schemeClr>
                    </a:gs>
                    <a:gs pos="100000">
                      <a:schemeClr val="bg2">
                        <a:lumMod val="10000"/>
                      </a:schemeClr>
                    </a:gs>
                  </a:gsLst>
                  <a:lin ang="5400000" scaled="0"/>
                </a:gradFill>
              </a:defRPr>
            </a:lvl1pPr>
          </a:lstStyle>
          <a:p>
            <a:pPr lvl="0"/>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1931886" y="4451262"/>
            <a:ext cx="8214226" cy="1371611"/>
          </a:xfrm>
        </p:spPr>
        <p:txBody>
          <a:bodyPr tIns="109728" bIns="109728">
            <a:noAutofit/>
          </a:bodyPr>
          <a:lstStyle>
            <a:lvl1pPr marL="0" indent="0">
              <a:spcBef>
                <a:spcPts val="0"/>
              </a:spcBef>
              <a:buNone/>
              <a:defRPr lang="en-US" sz="3200" b="0" kern="1200" cap="none" spc="-100" baseline="0" dirty="0">
                <a:ln w="3175">
                  <a:noFill/>
                </a:ln>
                <a:gradFill>
                  <a:gsLst>
                    <a:gs pos="0">
                      <a:schemeClr val="bg2">
                        <a:lumMod val="10000"/>
                      </a:schemeClr>
                    </a:gs>
                    <a:gs pos="100000">
                      <a:schemeClr val="bg2">
                        <a:lumMod val="10000"/>
                      </a:schemeClr>
                    </a:gs>
                  </a:gsLst>
                  <a:lin ang="5400000" scaled="0"/>
                </a:gradFill>
                <a:effectLst/>
                <a:latin typeface="+mj-lt"/>
                <a:ea typeface="+mn-ea"/>
                <a:cs typeface="Segoe UI" pitchFamily="34" charset="0"/>
              </a:defRPr>
            </a:lvl1pPr>
          </a:lstStyle>
          <a:p>
            <a:pPr lvl="0" algn="l" defTabSz="932742" rtl="0" eaLnBrk="1" latinLnBrk="0" hangingPunct="1">
              <a:lnSpc>
                <a:spcPct val="90000"/>
              </a:lnSpc>
              <a:spcBef>
                <a:spcPct val="0"/>
              </a:spcBef>
              <a:buNone/>
            </a:pPr>
            <a:r>
              <a:rPr lang="en-US" dirty="0" smtClean="0"/>
              <a:t>Speaker Name</a:t>
            </a:r>
            <a:endParaRPr lang="en-US" dirty="0"/>
          </a:p>
        </p:txBody>
      </p:sp>
      <p:pic>
        <p:nvPicPr>
          <p:cNvPr id="17" name="Picture 16"/>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gray">
          <a:xfrm>
            <a:off x="11247438" y="479426"/>
            <a:ext cx="731837" cy="155994"/>
          </a:xfrm>
          <a:prstGeom prst="rect">
            <a:avLst/>
          </a:prstGeom>
        </p:spPr>
      </p:pic>
    </p:spTree>
    <p:extLst>
      <p:ext uri="{BB962C8B-B14F-4D97-AF65-F5344CB8AC3E}">
        <p14:creationId xmlns:p14="http://schemas.microsoft.com/office/powerpoint/2010/main" val="369255538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Demo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100583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91241">
                      <a:schemeClr val="tx1"/>
                    </a:gs>
                    <a:gs pos="57000">
                      <a:schemeClr val="tx1"/>
                    </a:gs>
                    <a:gs pos="18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91241">
                      <a:schemeClr val="tx1"/>
                    </a:gs>
                    <a:gs pos="57000">
                      <a:schemeClr val="tx1"/>
                    </a:gs>
                    <a:gs pos="18000">
                      <a:schemeClr val="tx1"/>
                    </a:gs>
                  </a:gsLst>
                  <a:lin ang="5400000" scaled="0"/>
                </a:gradFill>
                <a:latin typeface="+mj-lt"/>
              </a:defRPr>
            </a:lvl1pPr>
          </a:lstStyle>
          <a:p>
            <a:pPr lvl="0"/>
            <a:r>
              <a:rPr lang="en-US" dirty="0" smtClean="0"/>
              <a:t>Speaker Name</a:t>
            </a:r>
          </a:p>
        </p:txBody>
      </p:sp>
      <p:sp>
        <p:nvSpPr>
          <p:cNvPr id="12" name="Rectangle 11"/>
          <p:cNvSpPr/>
          <p:nvPr userDrawn="1"/>
        </p:nvSpPr>
        <p:spPr bwMode="gray">
          <a:xfrm flipH="1">
            <a:off x="6675437" y="5741676"/>
            <a:ext cx="5090930" cy="421649"/>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
        <p:nvSpPr>
          <p:cNvPr id="13" name="Rectangle 12"/>
          <p:cNvSpPr/>
          <p:nvPr userDrawn="1"/>
        </p:nvSpPr>
        <p:spPr bwMode="gray">
          <a:xfrm flipH="1">
            <a:off x="7438038" y="5910383"/>
            <a:ext cx="4998437" cy="417913"/>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
        <p:nvSpPr>
          <p:cNvPr id="14" name="Rectangle 13"/>
          <p:cNvSpPr/>
          <p:nvPr userDrawn="1"/>
        </p:nvSpPr>
        <p:spPr bwMode="gray">
          <a:xfrm flipH="1">
            <a:off x="7193591" y="6282993"/>
            <a:ext cx="5072801" cy="417913"/>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Tree>
    <p:extLst>
      <p:ext uri="{BB962C8B-B14F-4D97-AF65-F5344CB8AC3E}">
        <p14:creationId xmlns:p14="http://schemas.microsoft.com/office/powerpoint/2010/main" val="40438310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850" fill="hold"/>
                                        <p:tgtEl>
                                          <p:spTgt spid="12"/>
                                        </p:tgtEl>
                                        <p:attrNameLst>
                                          <p:attrName>ppt_x</p:attrName>
                                        </p:attrNameLst>
                                      </p:cBhvr>
                                      <p:tavLst>
                                        <p:tav tm="0">
                                          <p:val>
                                            <p:strVal val="1+#ppt_w/2"/>
                                          </p:val>
                                        </p:tav>
                                        <p:tav tm="100000">
                                          <p:val>
                                            <p:strVal val="#ppt_x"/>
                                          </p:val>
                                        </p:tav>
                                      </p:tavLst>
                                    </p:anim>
                                    <p:anim calcmode="lin" valueType="num">
                                      <p:cBhvr additive="base">
                                        <p:cTn id="8" dur="85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850" fill="hold"/>
                                        <p:tgtEl>
                                          <p:spTgt spid="14"/>
                                        </p:tgtEl>
                                        <p:attrNameLst>
                                          <p:attrName>ppt_x</p:attrName>
                                        </p:attrNameLst>
                                      </p:cBhvr>
                                      <p:tavLst>
                                        <p:tav tm="0">
                                          <p:val>
                                            <p:strVal val="1+#ppt_w/2"/>
                                          </p:val>
                                        </p:tav>
                                        <p:tav tm="100000">
                                          <p:val>
                                            <p:strVal val="#ppt_x"/>
                                          </p:val>
                                        </p:tav>
                                      </p:tavLst>
                                    </p:anim>
                                    <p:anim calcmode="lin" valueType="num">
                                      <p:cBhvr additive="base">
                                        <p:cTn id="12" dur="850" fill="hold"/>
                                        <p:tgtEl>
                                          <p:spTgt spid="14"/>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25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850" fill="hold"/>
                                        <p:tgtEl>
                                          <p:spTgt spid="13"/>
                                        </p:tgtEl>
                                        <p:attrNameLst>
                                          <p:attrName>ppt_x</p:attrName>
                                        </p:attrNameLst>
                                      </p:cBhvr>
                                      <p:tavLst>
                                        <p:tav tm="0">
                                          <p:val>
                                            <p:strVal val="0-#ppt_w/2"/>
                                          </p:val>
                                        </p:tav>
                                        <p:tav tm="100000">
                                          <p:val>
                                            <p:strVal val="#ppt_x"/>
                                          </p:val>
                                        </p:tav>
                                      </p:tavLst>
                                    </p:anim>
                                    <p:anim calcmode="lin" valueType="num">
                                      <p:cBhvr additive="base">
                                        <p:cTn id="16" dur="850" fill="hold"/>
                                        <p:tgtEl>
                                          <p:spTgt spid="13"/>
                                        </p:tgtEl>
                                        <p:attrNameLst>
                                          <p:attrName>ppt_y</p:attrName>
                                        </p:attrNameLst>
                                      </p:cBhvr>
                                      <p:tavLst>
                                        <p:tav tm="0">
                                          <p:val>
                                            <p:strVal val="#ppt_y"/>
                                          </p:val>
                                        </p:tav>
                                        <p:tav tm="100000">
                                          <p:val>
                                            <p:strVal val="#ppt_y"/>
                                          </p:val>
                                        </p:tav>
                                      </p:tavLst>
                                    </p:anim>
                                  </p:childTnLst>
                                </p:cTn>
                              </p:par>
                              <p:par>
                                <p:cTn id="17" presetID="10" presetClass="entr" presetSubtype="0" fill="hold" grpId="0" nodeType="withEffect">
                                  <p:stCondLst>
                                    <p:cond delay="58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750"/>
                                        <p:tgtEl>
                                          <p:spTgt spid="2"/>
                                        </p:tgtEl>
                                      </p:cBhvr>
                                    </p:animEffect>
                                  </p:childTnLst>
                                </p:cTn>
                              </p:par>
                              <p:par>
                                <p:cTn id="20" presetID="63" presetClass="path" presetSubtype="0" decel="100000" fill="hold" grpId="1" nodeType="withEffect">
                                  <p:stCondLst>
                                    <p:cond delay="580"/>
                                  </p:stCondLst>
                                  <p:childTnLst>
                                    <p:animMotion origin="layout" path="M -0.02409 1.50289E-6 L -4.16667E-7 1.50289E-6 " pathEditMode="relative" rAng="0" ptsTypes="AA">
                                      <p:cBhvr>
                                        <p:cTn id="21" dur="500" fill="hold"/>
                                        <p:tgtEl>
                                          <p:spTgt spid="2"/>
                                        </p:tgtEl>
                                        <p:attrNameLst>
                                          <p:attrName>ppt_x</p:attrName>
                                          <p:attrName>ppt_y</p:attrName>
                                        </p:attrNameLst>
                                      </p:cBhvr>
                                      <p:rCtr x="1198" y="0"/>
                                    </p:animMotion>
                                  </p:childTnLst>
                                </p:cTn>
                              </p:par>
                              <p:par>
                                <p:cTn id="22" presetID="10" presetClass="entr" presetSubtype="0" fill="hold" grpId="0" nodeType="withEffect">
                                  <p:stCondLst>
                                    <p:cond delay="68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750"/>
                                        <p:tgtEl>
                                          <p:spTgt spid="5"/>
                                        </p:tgtEl>
                                      </p:cBhvr>
                                    </p:animEffect>
                                  </p:childTnLst>
                                </p:cTn>
                              </p:par>
                              <p:par>
                                <p:cTn id="25" presetID="63" presetClass="path" presetSubtype="0" decel="100000" fill="hold" grpId="1" nodeType="withEffect">
                                  <p:stCondLst>
                                    <p:cond delay="680"/>
                                  </p:stCondLst>
                                  <p:childTnLst>
                                    <p:animMotion origin="layout" path="M -0.02409 1.50289E-6 L -4.16667E-7 1.50289E-6 " pathEditMode="relative" rAng="0" ptsTypes="AA">
                                      <p:cBhvr>
                                        <p:cTn id="26" dur="500" fill="hold"/>
                                        <p:tgtEl>
                                          <p:spTgt spid="5"/>
                                        </p:tgtEl>
                                        <p:attrNameLst>
                                          <p:attrName>ppt_x</p:attrName>
                                          <p:attrName>ppt_y</p:attrName>
                                        </p:attrNameLst>
                                      </p:cBhvr>
                                      <p:rCtr x="119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5" grpId="0">
        <p:tmplLst>
          <p:tmpl>
            <p:tnLst>
              <p:par>
                <p:cTn presetID="10" presetClass="entr" presetSubtype="0" fill="hold" nodeType="withEffect">
                  <p:stCondLst>
                    <p:cond delay="680"/>
                  </p:stCondLst>
                  <p:childTnLst>
                    <p:set>
                      <p:cBhvr>
                        <p:cTn dur="1" fill="hold">
                          <p:stCondLst>
                            <p:cond delay="0"/>
                          </p:stCondLst>
                        </p:cTn>
                        <p:tgtEl>
                          <p:spTgt spid="5"/>
                        </p:tgtEl>
                        <p:attrNameLst>
                          <p:attrName>style.visibility</p:attrName>
                        </p:attrNameLst>
                      </p:cBhvr>
                      <p:to>
                        <p:strVal val="visible"/>
                      </p:to>
                    </p:set>
                    <p:animEffect transition="in" filter="fade">
                      <p:cBhvr>
                        <p:cTn dur="750"/>
                        <p:tgtEl>
                          <p:spTgt spid="5"/>
                        </p:tgtEl>
                      </p:cBhvr>
                    </p:animEffect>
                  </p:childTnLst>
                </p:cTn>
              </p:par>
            </p:tnLst>
          </p:tmpl>
        </p:tmplLst>
      </p:bldP>
      <p:bldP spid="5" grpId="1">
        <p:tmplLst>
          <p:tmpl>
            <p:tnLst>
              <p:par>
                <p:cTn presetID="63" presetClass="path" presetSubtype="0" decel="100000" fill="hold" nodeType="withEffect">
                  <p:stCondLst>
                    <p:cond delay="680"/>
                  </p:stCondLst>
                  <p:childTnLst>
                    <p:animMotion origin="layout" path="M -0.02409 1.50289E-6 L -4.16667E-7 1.50289E-6 " pathEditMode="relative" rAng="0" ptsTypes="AA">
                      <p:cBhvr>
                        <p:cTn dur="500" fill="hold"/>
                        <p:tgtEl>
                          <p:spTgt spid="5"/>
                        </p:tgtEl>
                        <p:attrNameLst>
                          <p:attrName>ppt_x</p:attrName>
                          <p:attrName>ppt_y</p:attrName>
                        </p:attrNameLst>
                      </p:cBhvr>
                      <p:rCtr x="1198" y="0"/>
                    </p:animMotion>
                  </p:childTnLst>
                </p:cTn>
              </p:par>
            </p:tnLst>
          </p:tmpl>
        </p:tmplLst>
      </p:bldP>
      <p:bldP spid="12" grpId="0" animBg="1"/>
      <p:bldP spid="13" grpId="0" animBg="1"/>
      <p:bldP spid="14" grpId="0" animBg="1"/>
    </p:bldLst>
  </p:timing>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Video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100583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91241">
                      <a:schemeClr val="tx1"/>
                    </a:gs>
                    <a:gs pos="57000">
                      <a:schemeClr val="tx1"/>
                    </a:gs>
                    <a:gs pos="18000">
                      <a:schemeClr val="tx1"/>
                    </a:gs>
                  </a:gsLst>
                  <a:lin ang="5400000" scaled="0"/>
                </a:gradFill>
              </a:defRPr>
            </a:lvl1pPr>
          </a:lstStyle>
          <a:p>
            <a:r>
              <a:rPr lang="en-US" dirty="0" smtClean="0"/>
              <a:t>Video title</a:t>
            </a:r>
            <a:endParaRPr lang="en-US" dirty="0"/>
          </a:p>
        </p:txBody>
      </p:sp>
      <p:sp>
        <p:nvSpPr>
          <p:cNvPr id="8" name="Rectangle 7"/>
          <p:cNvSpPr/>
          <p:nvPr userDrawn="1"/>
        </p:nvSpPr>
        <p:spPr bwMode="gray">
          <a:xfrm flipH="1">
            <a:off x="6675437" y="5741676"/>
            <a:ext cx="5090930" cy="421649"/>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
        <p:nvSpPr>
          <p:cNvPr id="9" name="Rectangle 8"/>
          <p:cNvSpPr/>
          <p:nvPr userDrawn="1"/>
        </p:nvSpPr>
        <p:spPr bwMode="gray">
          <a:xfrm flipH="1">
            <a:off x="7438038" y="5910383"/>
            <a:ext cx="4998437" cy="417913"/>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
        <p:nvSpPr>
          <p:cNvPr id="10" name="Rectangle 9"/>
          <p:cNvSpPr/>
          <p:nvPr userDrawn="1"/>
        </p:nvSpPr>
        <p:spPr bwMode="gray">
          <a:xfrm flipH="1">
            <a:off x="7193591" y="6282993"/>
            <a:ext cx="5072801" cy="417913"/>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Tree>
    <p:extLst>
      <p:ext uri="{BB962C8B-B14F-4D97-AF65-F5344CB8AC3E}">
        <p14:creationId xmlns:p14="http://schemas.microsoft.com/office/powerpoint/2010/main" val="32792073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8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childTnLst>
                                </p:cTn>
                              </p:par>
                              <p:par>
                                <p:cTn id="8" presetID="63" presetClass="path" presetSubtype="0" decel="100000" fill="hold" grpId="1" nodeType="withEffect">
                                  <p:stCondLst>
                                    <p:cond delay="580"/>
                                  </p:stCondLst>
                                  <p:childTnLst>
                                    <p:animMotion origin="layout" path="M -0.02409 1.50289E-6 L -4.16667E-7 1.50289E-6 " pathEditMode="relative" rAng="0" ptsTypes="AA">
                                      <p:cBhvr>
                                        <p:cTn id="9" dur="500" fill="hold"/>
                                        <p:tgtEl>
                                          <p:spTgt spid="2"/>
                                        </p:tgtEl>
                                        <p:attrNameLst>
                                          <p:attrName>ppt_x</p:attrName>
                                          <p:attrName>ppt_y</p:attrName>
                                        </p:attrNameLst>
                                      </p:cBhvr>
                                      <p:rCtr x="1198" y="0"/>
                                    </p:animMotion>
                                  </p:childTnLst>
                                </p:cTn>
                              </p:par>
                              <p:par>
                                <p:cTn id="10" presetID="2" presetClass="entr" presetSubtype="2" decel="10000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850" fill="hold"/>
                                        <p:tgtEl>
                                          <p:spTgt spid="8"/>
                                        </p:tgtEl>
                                        <p:attrNameLst>
                                          <p:attrName>ppt_x</p:attrName>
                                        </p:attrNameLst>
                                      </p:cBhvr>
                                      <p:tavLst>
                                        <p:tav tm="0">
                                          <p:val>
                                            <p:strVal val="1+#ppt_w/2"/>
                                          </p:val>
                                        </p:tav>
                                        <p:tav tm="100000">
                                          <p:val>
                                            <p:strVal val="#ppt_x"/>
                                          </p:val>
                                        </p:tav>
                                      </p:tavLst>
                                    </p:anim>
                                    <p:anim calcmode="lin" valueType="num">
                                      <p:cBhvr additive="base">
                                        <p:cTn id="13" dur="850" fill="hold"/>
                                        <p:tgtEl>
                                          <p:spTgt spid="8"/>
                                        </p:tgtEl>
                                        <p:attrNameLst>
                                          <p:attrName>ppt_y</p:attrName>
                                        </p:attrNameLst>
                                      </p:cBhvr>
                                      <p:tavLst>
                                        <p:tav tm="0">
                                          <p:val>
                                            <p:strVal val="#ppt_y"/>
                                          </p:val>
                                        </p:tav>
                                        <p:tav tm="100000">
                                          <p:val>
                                            <p:strVal val="#ppt_y"/>
                                          </p:val>
                                        </p:tav>
                                      </p:tavLst>
                                    </p:anim>
                                  </p:childTnLst>
                                </p:cTn>
                              </p:par>
                              <p:par>
                                <p:cTn id="14" presetID="2" presetClass="entr" presetSubtype="2" decel="100000" fill="hold" grpId="0" nodeType="withEffect">
                                  <p:stCondLst>
                                    <p:cond delay="250"/>
                                  </p:stCondLst>
                                  <p:childTnLst>
                                    <p:set>
                                      <p:cBhvr>
                                        <p:cTn id="15" dur="1" fill="hold">
                                          <p:stCondLst>
                                            <p:cond delay="0"/>
                                          </p:stCondLst>
                                        </p:cTn>
                                        <p:tgtEl>
                                          <p:spTgt spid="10"/>
                                        </p:tgtEl>
                                        <p:attrNameLst>
                                          <p:attrName>style.visibility</p:attrName>
                                        </p:attrNameLst>
                                      </p:cBhvr>
                                      <p:to>
                                        <p:strVal val="visible"/>
                                      </p:to>
                                    </p:set>
                                    <p:anim calcmode="lin" valueType="num">
                                      <p:cBhvr additive="base">
                                        <p:cTn id="16" dur="850" fill="hold"/>
                                        <p:tgtEl>
                                          <p:spTgt spid="10"/>
                                        </p:tgtEl>
                                        <p:attrNameLst>
                                          <p:attrName>ppt_x</p:attrName>
                                        </p:attrNameLst>
                                      </p:cBhvr>
                                      <p:tavLst>
                                        <p:tav tm="0">
                                          <p:val>
                                            <p:strVal val="1+#ppt_w/2"/>
                                          </p:val>
                                        </p:tav>
                                        <p:tav tm="100000">
                                          <p:val>
                                            <p:strVal val="#ppt_x"/>
                                          </p:val>
                                        </p:tav>
                                      </p:tavLst>
                                    </p:anim>
                                    <p:anim calcmode="lin" valueType="num">
                                      <p:cBhvr additive="base">
                                        <p:cTn id="17" dur="850" fill="hold"/>
                                        <p:tgtEl>
                                          <p:spTgt spid="10"/>
                                        </p:tgtEl>
                                        <p:attrNameLst>
                                          <p:attrName>ppt_y</p:attrName>
                                        </p:attrNameLst>
                                      </p:cBhvr>
                                      <p:tavLst>
                                        <p:tav tm="0">
                                          <p:val>
                                            <p:strVal val="#ppt_y"/>
                                          </p:val>
                                        </p:tav>
                                        <p:tav tm="100000">
                                          <p:val>
                                            <p:strVal val="#ppt_y"/>
                                          </p:val>
                                        </p:tav>
                                      </p:tavLst>
                                    </p:anim>
                                  </p:childTnLst>
                                </p:cTn>
                              </p:par>
                              <p:par>
                                <p:cTn id="18" presetID="2" presetClass="entr" presetSubtype="8" decel="100000" fill="hold" grpId="0" nodeType="withEffect">
                                  <p:stCondLst>
                                    <p:cond delay="250"/>
                                  </p:stCondLst>
                                  <p:childTnLst>
                                    <p:set>
                                      <p:cBhvr>
                                        <p:cTn id="19" dur="1" fill="hold">
                                          <p:stCondLst>
                                            <p:cond delay="0"/>
                                          </p:stCondLst>
                                        </p:cTn>
                                        <p:tgtEl>
                                          <p:spTgt spid="9"/>
                                        </p:tgtEl>
                                        <p:attrNameLst>
                                          <p:attrName>style.visibility</p:attrName>
                                        </p:attrNameLst>
                                      </p:cBhvr>
                                      <p:to>
                                        <p:strVal val="visible"/>
                                      </p:to>
                                    </p:set>
                                    <p:anim calcmode="lin" valueType="num">
                                      <p:cBhvr additive="base">
                                        <p:cTn id="20" dur="850" fill="hold"/>
                                        <p:tgtEl>
                                          <p:spTgt spid="9"/>
                                        </p:tgtEl>
                                        <p:attrNameLst>
                                          <p:attrName>ppt_x</p:attrName>
                                        </p:attrNameLst>
                                      </p:cBhvr>
                                      <p:tavLst>
                                        <p:tav tm="0">
                                          <p:val>
                                            <p:strVal val="0-#ppt_w/2"/>
                                          </p:val>
                                        </p:tav>
                                        <p:tav tm="100000">
                                          <p:val>
                                            <p:strVal val="#ppt_x"/>
                                          </p:val>
                                        </p:tav>
                                      </p:tavLst>
                                    </p:anim>
                                    <p:anim calcmode="lin" valueType="num">
                                      <p:cBhvr additive="base">
                                        <p:cTn id="21" dur="8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8" grpId="0" animBg="1"/>
      <p:bldP spid="9" grpId="0" animBg="1"/>
      <p:bldP spid="10" grpId="0" animBg="1"/>
    </p:bld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27067" y="2866350"/>
            <a:ext cx="11382339" cy="1267779"/>
          </a:xfrm>
        </p:spPr>
        <p:txBody>
          <a:bodyPr anchor="b"/>
          <a:lstStyle>
            <a:lvl1pPr marL="0" indent="0">
              <a:lnSpc>
                <a:spcPct val="100000"/>
              </a:lnSpc>
              <a:buNone/>
              <a:defRPr lang="en-US" sz="8975" i="0" kern="1200" spc="-102" baseline="0" dirty="0" smtClean="0">
                <a:solidFill>
                  <a:schemeClr val="bg1">
                    <a:alpha val="99000"/>
                  </a:schemeClr>
                </a:solidFill>
                <a:latin typeface="Segoe UI Light" pitchFamily="34" charset="0"/>
                <a:ea typeface="+mn-ea"/>
                <a:cs typeface="+mn-cs"/>
              </a:defRPr>
            </a:lvl1pPr>
          </a:lstStyle>
          <a:p>
            <a:pPr marL="0" lvl="0" indent="0" algn="l" defTabSz="932559"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23181" y="4383236"/>
            <a:ext cx="7666298" cy="461111"/>
          </a:xfrm>
        </p:spPr>
        <p:txBody>
          <a:bodyPr/>
          <a:lstStyle>
            <a:lvl1pPr marL="0" indent="0">
              <a:lnSpc>
                <a:spcPct val="100000"/>
              </a:lnSpc>
              <a:buNone/>
              <a:defRPr lang="en-US" sz="3264" kern="1200" spc="-102" baseline="0" dirty="0">
                <a:solidFill>
                  <a:schemeClr val="bg1">
                    <a:alpha val="99000"/>
                  </a:schemeClr>
                </a:solidFill>
                <a:latin typeface="+mj-lt"/>
                <a:ea typeface="+mn-ea"/>
                <a:cs typeface="+mn-cs"/>
              </a:defRPr>
            </a:lvl1pPr>
          </a:lstStyle>
          <a:p>
            <a:pPr marL="0" lvl="0" indent="0" algn="l" defTabSz="932559"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5144" y="1"/>
            <a:ext cx="3621652" cy="868492"/>
          </a:xfrm>
          <a:prstGeom prst="rect">
            <a:avLst/>
          </a:prstGeom>
        </p:spPr>
      </p:pic>
    </p:spTree>
    <p:extLst>
      <p:ext uri="{BB962C8B-B14F-4D97-AF65-F5344CB8AC3E}">
        <p14:creationId xmlns:p14="http://schemas.microsoft.com/office/powerpoint/2010/main" val="192645202"/>
      </p:ext>
    </p:extLst>
  </p:cSld>
  <p:clrMapOvr>
    <a:masterClrMapping/>
  </p:clrMapOvr>
  <p:transition>
    <p:fade/>
  </p:transition>
  <p:timing>
    <p:tnLst>
      <p:par>
        <p:cTn id="1" dur="indefinite" restart="never" nodeType="tmRoot"/>
      </p:par>
    </p:tnLst>
  </p:timing>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Section Title Texture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91241">
                      <a:schemeClr val="tx1"/>
                    </a:gs>
                    <a:gs pos="57000">
                      <a:schemeClr val="tx1"/>
                    </a:gs>
                    <a:gs pos="18000">
                      <a:schemeClr val="tx1"/>
                    </a:gs>
                  </a:gsLst>
                  <a:lin ang="5400000" scaled="0"/>
                </a:gradFill>
              </a:defRPr>
            </a:lvl1pPr>
          </a:lstStyle>
          <a:p>
            <a:r>
              <a:rPr lang="en-US" dirty="0" smtClean="0"/>
              <a:t>Section title</a:t>
            </a:r>
            <a:endParaRPr lang="en-US" dirty="0"/>
          </a:p>
        </p:txBody>
      </p:sp>
      <p:sp>
        <p:nvSpPr>
          <p:cNvPr id="5" name="Rectangle 4"/>
          <p:cNvSpPr/>
          <p:nvPr userDrawn="1"/>
        </p:nvSpPr>
        <p:spPr bwMode="gray">
          <a:xfrm>
            <a:off x="693869" y="479425"/>
            <a:ext cx="3251060" cy="609723"/>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
        <p:nvSpPr>
          <p:cNvPr id="6" name="Rectangle 5"/>
          <p:cNvSpPr/>
          <p:nvPr userDrawn="1"/>
        </p:nvSpPr>
        <p:spPr bwMode="gray">
          <a:xfrm>
            <a:off x="-28617" y="601540"/>
            <a:ext cx="3240040" cy="609723"/>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
        <p:nvSpPr>
          <p:cNvPr id="8" name="Rectangle 7"/>
          <p:cNvSpPr/>
          <p:nvPr userDrawn="1"/>
        </p:nvSpPr>
        <p:spPr bwMode="gray">
          <a:xfrm flipH="1">
            <a:off x="6675437" y="5741676"/>
            <a:ext cx="5090930" cy="421649"/>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
        <p:nvSpPr>
          <p:cNvPr id="9" name="Rectangle 8"/>
          <p:cNvSpPr/>
          <p:nvPr userDrawn="1"/>
        </p:nvSpPr>
        <p:spPr bwMode="gray">
          <a:xfrm flipH="1">
            <a:off x="7438038" y="5910383"/>
            <a:ext cx="4998437" cy="417913"/>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
        <p:nvSpPr>
          <p:cNvPr id="10" name="Rectangle 9"/>
          <p:cNvSpPr/>
          <p:nvPr userDrawn="1"/>
        </p:nvSpPr>
        <p:spPr bwMode="gray">
          <a:xfrm flipH="1">
            <a:off x="7193591" y="6282993"/>
            <a:ext cx="5072801" cy="417913"/>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Tree>
    <p:extLst>
      <p:ext uri="{BB962C8B-B14F-4D97-AF65-F5344CB8AC3E}">
        <p14:creationId xmlns:p14="http://schemas.microsoft.com/office/powerpoint/2010/main" val="71176615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850" fill="hold"/>
                                        <p:tgtEl>
                                          <p:spTgt spid="6"/>
                                        </p:tgtEl>
                                        <p:attrNameLst>
                                          <p:attrName>ppt_x</p:attrName>
                                        </p:attrNameLst>
                                      </p:cBhvr>
                                      <p:tavLst>
                                        <p:tav tm="0">
                                          <p:val>
                                            <p:strVal val="0-#ppt_w/2"/>
                                          </p:val>
                                        </p:tav>
                                        <p:tav tm="100000">
                                          <p:val>
                                            <p:strVal val="#ppt_x"/>
                                          </p:val>
                                        </p:tav>
                                      </p:tavLst>
                                    </p:anim>
                                    <p:anim calcmode="lin" valueType="num">
                                      <p:cBhvr additive="base">
                                        <p:cTn id="8" dur="850" fill="hold"/>
                                        <p:tgtEl>
                                          <p:spTgt spid="6"/>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850" fill="hold"/>
                                        <p:tgtEl>
                                          <p:spTgt spid="5"/>
                                        </p:tgtEl>
                                        <p:attrNameLst>
                                          <p:attrName>ppt_x</p:attrName>
                                        </p:attrNameLst>
                                      </p:cBhvr>
                                      <p:tavLst>
                                        <p:tav tm="0">
                                          <p:val>
                                            <p:strVal val="1+#ppt_w/2"/>
                                          </p:val>
                                        </p:tav>
                                        <p:tav tm="100000">
                                          <p:val>
                                            <p:strVal val="#ppt_x"/>
                                          </p:val>
                                        </p:tav>
                                      </p:tavLst>
                                    </p:anim>
                                    <p:anim calcmode="lin" valueType="num">
                                      <p:cBhvr additive="base">
                                        <p:cTn id="12" dur="850" fill="hold"/>
                                        <p:tgtEl>
                                          <p:spTgt spid="5"/>
                                        </p:tgtEl>
                                        <p:attrNameLst>
                                          <p:attrName>ppt_y</p:attrName>
                                        </p:attrNameLst>
                                      </p:cBhvr>
                                      <p:tavLst>
                                        <p:tav tm="0">
                                          <p:val>
                                            <p:strVal val="#ppt_y"/>
                                          </p:val>
                                        </p:tav>
                                        <p:tav tm="100000">
                                          <p:val>
                                            <p:strVal val="#ppt_y"/>
                                          </p:val>
                                        </p:tav>
                                      </p:tavLst>
                                    </p:anim>
                                  </p:childTnLst>
                                </p:cTn>
                              </p:par>
                              <p:par>
                                <p:cTn id="13" presetID="10" presetClass="entr" presetSubtype="0" fill="hold" grpId="0" nodeType="withEffect">
                                  <p:stCondLst>
                                    <p:cond delay="58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750"/>
                                        <p:tgtEl>
                                          <p:spTgt spid="2"/>
                                        </p:tgtEl>
                                      </p:cBhvr>
                                    </p:animEffect>
                                  </p:childTnLst>
                                </p:cTn>
                              </p:par>
                              <p:par>
                                <p:cTn id="16" presetID="63" presetClass="path" presetSubtype="0" decel="100000" fill="hold" grpId="1" nodeType="withEffect">
                                  <p:stCondLst>
                                    <p:cond delay="580"/>
                                  </p:stCondLst>
                                  <p:childTnLst>
                                    <p:animMotion origin="layout" path="M -0.02409 1.50289E-6 L -4.16667E-7 1.50289E-6 " pathEditMode="relative" rAng="0" ptsTypes="AA">
                                      <p:cBhvr>
                                        <p:cTn id="17" dur="500" fill="hold"/>
                                        <p:tgtEl>
                                          <p:spTgt spid="2"/>
                                        </p:tgtEl>
                                        <p:attrNameLst>
                                          <p:attrName>ppt_x</p:attrName>
                                          <p:attrName>ppt_y</p:attrName>
                                        </p:attrNameLst>
                                      </p:cBhvr>
                                      <p:rCtr x="1198" y="0"/>
                                    </p:animMotion>
                                  </p:childTnLst>
                                </p:cTn>
                              </p:par>
                              <p:par>
                                <p:cTn id="18" presetID="2" presetClass="entr" presetSubtype="2" decel="100000" fill="hold" grpId="0" nodeType="withEffect">
                                  <p:stCondLst>
                                    <p:cond delay="0"/>
                                  </p:stCondLst>
                                  <p:childTnLst>
                                    <p:set>
                                      <p:cBhvr>
                                        <p:cTn id="19" dur="1" fill="hold">
                                          <p:stCondLst>
                                            <p:cond delay="0"/>
                                          </p:stCondLst>
                                        </p:cTn>
                                        <p:tgtEl>
                                          <p:spTgt spid="8"/>
                                        </p:tgtEl>
                                        <p:attrNameLst>
                                          <p:attrName>style.visibility</p:attrName>
                                        </p:attrNameLst>
                                      </p:cBhvr>
                                      <p:to>
                                        <p:strVal val="visible"/>
                                      </p:to>
                                    </p:set>
                                    <p:anim calcmode="lin" valueType="num">
                                      <p:cBhvr additive="base">
                                        <p:cTn id="20" dur="850" fill="hold"/>
                                        <p:tgtEl>
                                          <p:spTgt spid="8"/>
                                        </p:tgtEl>
                                        <p:attrNameLst>
                                          <p:attrName>ppt_x</p:attrName>
                                        </p:attrNameLst>
                                      </p:cBhvr>
                                      <p:tavLst>
                                        <p:tav tm="0">
                                          <p:val>
                                            <p:strVal val="1+#ppt_w/2"/>
                                          </p:val>
                                        </p:tav>
                                        <p:tav tm="100000">
                                          <p:val>
                                            <p:strVal val="#ppt_x"/>
                                          </p:val>
                                        </p:tav>
                                      </p:tavLst>
                                    </p:anim>
                                    <p:anim calcmode="lin" valueType="num">
                                      <p:cBhvr additive="base">
                                        <p:cTn id="21" dur="850" fill="hold"/>
                                        <p:tgtEl>
                                          <p:spTgt spid="8"/>
                                        </p:tgtEl>
                                        <p:attrNameLst>
                                          <p:attrName>ppt_y</p:attrName>
                                        </p:attrNameLst>
                                      </p:cBhvr>
                                      <p:tavLst>
                                        <p:tav tm="0">
                                          <p:val>
                                            <p:strVal val="#ppt_y"/>
                                          </p:val>
                                        </p:tav>
                                        <p:tav tm="100000">
                                          <p:val>
                                            <p:strVal val="#ppt_y"/>
                                          </p:val>
                                        </p:tav>
                                      </p:tavLst>
                                    </p:anim>
                                  </p:childTnLst>
                                </p:cTn>
                              </p:par>
                              <p:par>
                                <p:cTn id="22" presetID="2" presetClass="entr" presetSubtype="2" decel="100000" fill="hold" grpId="0" nodeType="withEffect">
                                  <p:stCondLst>
                                    <p:cond delay="250"/>
                                  </p:stCondLst>
                                  <p:childTnLst>
                                    <p:set>
                                      <p:cBhvr>
                                        <p:cTn id="23" dur="1" fill="hold">
                                          <p:stCondLst>
                                            <p:cond delay="0"/>
                                          </p:stCondLst>
                                        </p:cTn>
                                        <p:tgtEl>
                                          <p:spTgt spid="10"/>
                                        </p:tgtEl>
                                        <p:attrNameLst>
                                          <p:attrName>style.visibility</p:attrName>
                                        </p:attrNameLst>
                                      </p:cBhvr>
                                      <p:to>
                                        <p:strVal val="visible"/>
                                      </p:to>
                                    </p:set>
                                    <p:anim calcmode="lin" valueType="num">
                                      <p:cBhvr additive="base">
                                        <p:cTn id="24" dur="850" fill="hold"/>
                                        <p:tgtEl>
                                          <p:spTgt spid="10"/>
                                        </p:tgtEl>
                                        <p:attrNameLst>
                                          <p:attrName>ppt_x</p:attrName>
                                        </p:attrNameLst>
                                      </p:cBhvr>
                                      <p:tavLst>
                                        <p:tav tm="0">
                                          <p:val>
                                            <p:strVal val="1+#ppt_w/2"/>
                                          </p:val>
                                        </p:tav>
                                        <p:tav tm="100000">
                                          <p:val>
                                            <p:strVal val="#ppt_x"/>
                                          </p:val>
                                        </p:tav>
                                      </p:tavLst>
                                    </p:anim>
                                    <p:anim calcmode="lin" valueType="num">
                                      <p:cBhvr additive="base">
                                        <p:cTn id="25" dur="850" fill="hold"/>
                                        <p:tgtEl>
                                          <p:spTgt spid="10"/>
                                        </p:tgtEl>
                                        <p:attrNameLst>
                                          <p:attrName>ppt_y</p:attrName>
                                        </p:attrNameLst>
                                      </p:cBhvr>
                                      <p:tavLst>
                                        <p:tav tm="0">
                                          <p:val>
                                            <p:strVal val="#ppt_y"/>
                                          </p:val>
                                        </p:tav>
                                        <p:tav tm="100000">
                                          <p:val>
                                            <p:strVal val="#ppt_y"/>
                                          </p:val>
                                        </p:tav>
                                      </p:tavLst>
                                    </p:anim>
                                  </p:childTnLst>
                                </p:cTn>
                              </p:par>
                              <p:par>
                                <p:cTn id="26" presetID="2" presetClass="entr" presetSubtype="8" decel="100000" fill="hold" grpId="0" nodeType="withEffect">
                                  <p:stCondLst>
                                    <p:cond delay="250"/>
                                  </p:stCondLst>
                                  <p:childTnLst>
                                    <p:set>
                                      <p:cBhvr>
                                        <p:cTn id="27" dur="1" fill="hold">
                                          <p:stCondLst>
                                            <p:cond delay="0"/>
                                          </p:stCondLst>
                                        </p:cTn>
                                        <p:tgtEl>
                                          <p:spTgt spid="9"/>
                                        </p:tgtEl>
                                        <p:attrNameLst>
                                          <p:attrName>style.visibility</p:attrName>
                                        </p:attrNameLst>
                                      </p:cBhvr>
                                      <p:to>
                                        <p:strVal val="visible"/>
                                      </p:to>
                                    </p:set>
                                    <p:anim calcmode="lin" valueType="num">
                                      <p:cBhvr additive="base">
                                        <p:cTn id="28" dur="850" fill="hold"/>
                                        <p:tgtEl>
                                          <p:spTgt spid="9"/>
                                        </p:tgtEl>
                                        <p:attrNameLst>
                                          <p:attrName>ppt_x</p:attrName>
                                        </p:attrNameLst>
                                      </p:cBhvr>
                                      <p:tavLst>
                                        <p:tav tm="0">
                                          <p:val>
                                            <p:strVal val="0-#ppt_w/2"/>
                                          </p:val>
                                        </p:tav>
                                        <p:tav tm="100000">
                                          <p:val>
                                            <p:strVal val="#ppt_x"/>
                                          </p:val>
                                        </p:tav>
                                      </p:tavLst>
                                    </p:anim>
                                    <p:anim calcmode="lin" valueType="num">
                                      <p:cBhvr additive="base">
                                        <p:cTn id="29" dur="8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5" grpId="0" animBg="1"/>
      <p:bldP spid="6" grpId="0" animBg="1"/>
      <p:bldP spid="8" grpId="0" animBg="1"/>
      <p:bldP spid="9" grpId="0" animBg="1"/>
      <p:bldP spid="10" grpId="0" animBg="1"/>
    </p:bldLst>
  </p:timing>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91241">
                      <a:schemeClr val="tx1"/>
                    </a:gs>
                    <a:gs pos="57000">
                      <a:schemeClr val="tx1"/>
                    </a:gs>
                    <a:gs pos="1800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70370705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lgn="l" defTabSz="932742" rtl="0" eaLnBrk="1" latinLnBrk="0" hangingPunct="1">
              <a:lnSpc>
                <a:spcPct val="90000"/>
              </a:lnSpc>
              <a:spcBef>
                <a:spcPct val="0"/>
              </a:spcBef>
              <a:buNone/>
              <a:defRPr lang="en-US" sz="8800" b="0" kern="1200" cap="none" spc="-100"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58040301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lgn="l" defTabSz="932742" rtl="0" eaLnBrk="1" latinLnBrk="0" hangingPunct="1">
              <a:lnSpc>
                <a:spcPct val="90000"/>
              </a:lnSpc>
              <a:spcBef>
                <a:spcPct val="0"/>
              </a:spcBef>
              <a:buNone/>
              <a:defRPr lang="en-US" sz="8800" b="0" kern="1200" cap="none" spc="-100"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2242408378"/>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74639" y="1212849"/>
            <a:ext cx="11889564" cy="2059025"/>
          </a:xfrm>
        </p:spPr>
        <p:txBody>
          <a:bodyPr/>
          <a:lstStyle>
            <a:lvl1pPr marL="0" indent="0">
              <a:buNone/>
              <a:defRPr/>
            </a:lvl1pPr>
            <a:lvl2pPr marL="28575" indent="0">
              <a:buNone/>
              <a:defRPr sz="2000"/>
            </a:lvl2pPr>
            <a:lvl3pPr marL="223838" indent="0">
              <a:buNone/>
              <a:defRPr sz="2000"/>
            </a:lvl3pPr>
            <a:lvl4pPr marL="476250" indent="0">
              <a:buNone/>
              <a:defRPr sz="1800"/>
            </a:lvl4pPr>
            <a:lvl5pPr marL="739775" indent="0">
              <a:buNone/>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1062671"/>
      </p:ext>
    </p:extLst>
  </p:cSld>
  <p:clrMapOvr>
    <a:masterClrMapping/>
  </p:clrMapOvr>
  <p:transition>
    <p:fade/>
  </p:transition>
  <p:timing>
    <p:tnLst>
      <p:par>
        <p:cTn id="1" dur="indefinite" restart="never" nodeType="tmRoot"/>
      </p:par>
    </p:tnLst>
  </p:timing>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74639" y="1212849"/>
            <a:ext cx="11889564" cy="2059025"/>
          </a:xfrm>
        </p:spPr>
        <p:txBody>
          <a:bodyPr/>
          <a:lstStyle>
            <a:lvl1pPr marL="0" indent="0">
              <a:buNone/>
              <a:defRPr>
                <a:gradFill>
                  <a:gsLst>
                    <a:gs pos="2920">
                      <a:schemeClr val="tx2"/>
                    </a:gs>
                    <a:gs pos="39000">
                      <a:schemeClr val="tx2"/>
                    </a:gs>
                  </a:gsLst>
                  <a:lin ang="5400000" scaled="0"/>
                </a:gradFill>
              </a:defRPr>
            </a:lvl1pPr>
            <a:lvl2pPr marL="28575" indent="0">
              <a:buNone/>
              <a:defRPr sz="2000"/>
            </a:lvl2pPr>
            <a:lvl3pPr marL="223838" indent="0">
              <a:buNone/>
              <a:defRPr sz="2000"/>
            </a:lvl3pPr>
            <a:lvl4pPr marL="476250" indent="0">
              <a:buNone/>
              <a:defRPr sz="1800"/>
            </a:lvl4pPr>
            <a:lvl5pPr marL="739775" indent="0">
              <a:buNone/>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513694420"/>
      </p:ext>
    </p:extLst>
  </p:cSld>
  <p:clrMapOvr>
    <a:masterClrMapping/>
  </p:clrMapOvr>
  <p:transition>
    <p:fade/>
  </p:transition>
  <p:timing>
    <p:tnLst>
      <p:par>
        <p:cTn id="1" dur="indefinite" restart="never" nodeType="tmRoot"/>
      </p:par>
    </p:tnLst>
  </p:timing>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830268971"/>
      </p:ext>
    </p:extLst>
  </p:cSld>
  <p:clrMapOvr>
    <a:masterClrMapping/>
  </p:clrMapOvr>
  <p:transition>
    <p:fade/>
  </p:transition>
  <p:timing>
    <p:tnLst>
      <p:par>
        <p:cTn id="1" dur="indefinite" restart="never" nodeType="tmRoot"/>
      </p:par>
    </p:tnLst>
  </p:timing>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1pPr>
              <a:buClr>
                <a:schemeClr val="tx2"/>
              </a:buClr>
              <a:defRPr>
                <a:gradFill>
                  <a:gsLst>
                    <a:gs pos="13869">
                      <a:schemeClr val="tx2"/>
                    </a:gs>
                    <a:gs pos="42000">
                      <a:schemeClr val="tx2"/>
                    </a:gs>
                  </a:gsLst>
                  <a:lin ang="5400000" scaled="0"/>
                </a:gradFill>
              </a:defRPr>
            </a:lvl1pPr>
            <a:lvl3pPr>
              <a:defRPr sz="24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867874443"/>
      </p:ext>
    </p:extLst>
  </p:cSld>
  <p:clrMapOvr>
    <a:masterClrMapping/>
  </p:clrMapOvr>
  <p:transition>
    <p:fade/>
  </p:transition>
  <p:timing>
    <p:tnLst>
      <p:par>
        <p:cTn id="1" dur="indefinite" restart="never" nodeType="tmRoot"/>
      </p:par>
    </p:tnLst>
  </p:timing>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77176239"/>
      </p:ext>
    </p:extLst>
  </p:cSld>
  <p:clrMapOvr>
    <a:masterClrMapping/>
  </p:clrMapOvr>
  <p:transition>
    <p:fade/>
  </p:transition>
  <p:timing>
    <p:tnLst>
      <p:par>
        <p:cTn id="1" dur="indefinite" restart="never" nodeType="tmRoot"/>
      </p:par>
    </p:tnLst>
  </p:timing>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0" indent="0">
              <a:spcBef>
                <a:spcPts val="1224"/>
              </a:spcBef>
              <a:buClr>
                <a:schemeClr val="tx1"/>
              </a:buClr>
              <a:buFont typeface="Wingdings" pitchFamily="2" charset="2"/>
              <a:buNone/>
              <a:defRPr sz="3600">
                <a:gradFill>
                  <a:gsLst>
                    <a:gs pos="5109">
                      <a:schemeClr val="tx2"/>
                    </a:gs>
                    <a:gs pos="25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0" indent="0">
              <a:spcBef>
                <a:spcPts val="1224"/>
              </a:spcBef>
              <a:buClr>
                <a:schemeClr val="tx1"/>
              </a:buClr>
              <a:buFont typeface="Wingdings" pitchFamily="2" charset="2"/>
              <a:buNone/>
              <a:defRPr sz="3600">
                <a:gradFill>
                  <a:gsLst>
                    <a:gs pos="100000">
                      <a:schemeClr val="tx2"/>
                    </a:gs>
                    <a:gs pos="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996761899"/>
      </p:ext>
    </p:extLst>
  </p:cSld>
  <p:clrMapOvr>
    <a:masterClrMapping/>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7067" y="1958467"/>
            <a:ext cx="11382339" cy="2762352"/>
          </a:xfrm>
        </p:spPr>
        <p:txBody>
          <a:bodyPr anchor="ctr" anchorCtr="0">
            <a:spAutoFit/>
            <a:scene3d>
              <a:camera prst="orthographicFront"/>
              <a:lightRig rig="flat" dir="t"/>
            </a:scene3d>
            <a:sp3d>
              <a:contourClr>
                <a:schemeClr val="bg2"/>
              </a:contourClr>
            </a:sp3d>
          </a:bodyPr>
          <a:lstStyle>
            <a:lvl1pPr marL="0" indent="0" algn="l">
              <a:buFont typeface="Arial" pitchFamily="34" charset="0"/>
              <a:buNone/>
              <a:defRPr kumimoji="0" lang="en-US" sz="8975" b="0" i="0" u="none" strike="noStrike" kern="1200" cap="none" spc="-122"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spTree>
    <p:extLst>
      <p:ext uri="{BB962C8B-B14F-4D97-AF65-F5344CB8AC3E}">
        <p14:creationId xmlns:p14="http://schemas.microsoft.com/office/powerpoint/2010/main" val="1867367984"/>
      </p:ext>
    </p:extLst>
  </p:cSld>
  <p:clrMapOvr>
    <a:masterClrMapping/>
  </p:clrMapOvr>
  <p:transition>
    <p:fade/>
  </p:transition>
  <p:timing>
    <p:tnLst>
      <p:par>
        <p:cTn id="1" dur="indefinite" restart="never" nodeType="tmRoot"/>
      </p:par>
    </p:tnLst>
  </p:timing>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287338" indent="-287338">
              <a:spcBef>
                <a:spcPts val="1224"/>
              </a:spcBef>
              <a:buClr>
                <a:schemeClr val="tx1"/>
              </a:buClr>
              <a:buFont typeface="Wingdings" panose="05000000000000000000" pitchFamily="2" charset="2"/>
              <a:buChar char="§"/>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287338" indent="-287338">
              <a:spcBef>
                <a:spcPts val="1224"/>
              </a:spcBef>
              <a:buClr>
                <a:schemeClr val="tx1"/>
              </a:buClr>
              <a:buFont typeface="Wingdings" panose="05000000000000000000" pitchFamily="2" charset="2"/>
              <a:buChar char="§"/>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864435596"/>
      </p:ext>
    </p:extLst>
  </p:cSld>
  <p:clrMapOvr>
    <a:masterClrMapping/>
  </p:clrMapOvr>
  <p:transition>
    <p:fade/>
  </p:transition>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603790"/>
          </a:xfrm>
        </p:spPr>
        <p:txBody>
          <a:bodyPr wrap="square">
            <a:spAutoFit/>
          </a:bodyPr>
          <a:lstStyle>
            <a:lvl1pPr marL="287338" indent="-287338">
              <a:spcBef>
                <a:spcPts val="1224"/>
              </a:spcBef>
              <a:buClr>
                <a:schemeClr val="tx2"/>
              </a:buClr>
              <a:buFont typeface="Wingdings" panose="05000000000000000000" pitchFamily="2" charset="2"/>
              <a:buChar char="§"/>
              <a:defRPr sz="3600">
                <a:gradFill>
                  <a:gsLst>
                    <a:gs pos="5109">
                      <a:schemeClr val="tx2"/>
                    </a:gs>
                    <a:gs pos="100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603790"/>
          </a:xfrm>
        </p:spPr>
        <p:txBody>
          <a:bodyPr wrap="square">
            <a:spAutoFit/>
          </a:bodyPr>
          <a:lstStyle>
            <a:lvl1pPr marL="287338" indent="-287338">
              <a:spcBef>
                <a:spcPts val="1224"/>
              </a:spcBef>
              <a:buClr>
                <a:schemeClr val="tx2"/>
              </a:buClr>
              <a:buFont typeface="Wingdings" panose="05000000000000000000" pitchFamily="2" charset="2"/>
              <a:buChar char="§"/>
              <a:defRPr sz="3600">
                <a:gradFill>
                  <a:gsLst>
                    <a:gs pos="5109">
                      <a:schemeClr val="tx2"/>
                    </a:gs>
                    <a:gs pos="100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40545950"/>
      </p:ext>
    </p:extLst>
  </p:cSld>
  <p:clrMapOvr>
    <a:masterClrMapping/>
  </p:clrMapOvr>
  <p:transition>
    <p:fade/>
  </p:transition>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472957940"/>
      </p:ext>
    </p:extLst>
  </p:cSld>
  <p:clrMapOvr>
    <a:masterClrMapping/>
  </p:clrMapOvr>
  <p:transition>
    <p:fade/>
  </p:transition>
  <p:timing>
    <p:tnLst>
      <p:par>
        <p:cTn id="1" dur="indefinite" restart="never" nodeType="tmRoot"/>
      </p:par>
    </p:tnLst>
  </p:timing>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82576" y="1211263"/>
            <a:ext cx="11889564" cy="917575"/>
          </a:xfrm>
        </p:spPr>
        <p:txBody>
          <a:bodyPr/>
          <a:lstStyle>
            <a:lvl1pPr>
              <a:defRPr sz="7200" baseline="0"/>
            </a:lvl1pPr>
          </a:lstStyle>
          <a:p>
            <a:r>
              <a:rPr lang="en-US" smtClean="0"/>
              <a:t>Click to edit Master title style</a:t>
            </a:r>
            <a:endParaRPr lang="en-US" dirty="0"/>
          </a:p>
        </p:txBody>
      </p:sp>
    </p:spTree>
    <p:extLst>
      <p:ext uri="{BB962C8B-B14F-4D97-AF65-F5344CB8AC3E}">
        <p14:creationId xmlns:p14="http://schemas.microsoft.com/office/powerpoint/2010/main" val="1943039380"/>
      </p:ext>
    </p:extLst>
  </p:cSld>
  <p:clrMapOvr>
    <a:masterClrMapping/>
  </p:clrMapOvr>
  <p:transition>
    <p:fade/>
  </p:transition>
  <p:timing>
    <p:tnLst>
      <p:par>
        <p:cTn id="1" dur="indefinite" restart="never" nodeType="tmRoot"/>
      </p:par>
    </p:tnLst>
  </p:timing>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113225" y="2125663"/>
            <a:ext cx="8219813" cy="1828800"/>
          </a:xfrm>
        </p:spPr>
        <p:txBody>
          <a:bodyPr/>
          <a:lstStyle>
            <a:lvl1pPr>
              <a:defRPr sz="6000" baseline="0"/>
            </a:lvl1pPr>
          </a:lstStyle>
          <a:p>
            <a:r>
              <a:rPr lang="en-US" smtClean="0"/>
              <a:t>Click to edit Master title style</a:t>
            </a:r>
            <a:endParaRPr lang="en-US" dirty="0"/>
          </a:p>
        </p:txBody>
      </p:sp>
    </p:spTree>
    <p:extLst>
      <p:ext uri="{BB962C8B-B14F-4D97-AF65-F5344CB8AC3E}">
        <p14:creationId xmlns:p14="http://schemas.microsoft.com/office/powerpoint/2010/main" val="2221104425"/>
      </p:ext>
    </p:extLst>
  </p:cSld>
  <p:clrMapOvr>
    <a:masterClrMapping/>
  </p:clrMapOvr>
  <p:transition>
    <p:fade/>
  </p:transition>
  <p:timing>
    <p:tnLst>
      <p:par>
        <p:cTn id="1" dur="indefinite" restart="never" nodeType="tmRoot"/>
      </p:par>
    </p:tnLst>
  </p:timing>
</p:sldLayout>
</file>

<file path=ppt/slideLayouts/slideLayout335.xml><?xml version="1.0" encoding="utf-8"?>
<p:sldLayout xmlns:a="http://schemas.openxmlformats.org/drawingml/2006/main" xmlns:r="http://schemas.openxmlformats.org/officeDocument/2006/relationships" xmlns:p="http://schemas.openxmlformats.org/presentationml/2006/main" showMasterSp="0" preserve="1" userDrawn="1">
  <p:cSld name="Fact Layout_Accent Color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3225" y="2125663"/>
            <a:ext cx="8219813" cy="1828800"/>
          </a:xfrm>
        </p:spPr>
        <p:txBody>
          <a:bodyPr/>
          <a:lstStyle>
            <a:lvl1pPr>
              <a:defRPr sz="6000" baseline="0"/>
            </a:lvl1pPr>
          </a:lstStyle>
          <a:p>
            <a:r>
              <a:rPr lang="en-US" smtClean="0"/>
              <a:t>Click to edit Master title style</a:t>
            </a:r>
            <a:endParaRPr lang="en-US" dirty="0"/>
          </a:p>
        </p:txBody>
      </p:sp>
    </p:spTree>
    <p:extLst>
      <p:ext uri="{BB962C8B-B14F-4D97-AF65-F5344CB8AC3E}">
        <p14:creationId xmlns:p14="http://schemas.microsoft.com/office/powerpoint/2010/main" val="318169293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1201806"/>
            <a:ext cx="10058399" cy="917575"/>
          </a:xfrm>
        </p:spPr>
        <p:txBody>
          <a:bodyPr/>
          <a:lstStyle>
            <a:lvl1pPr marL="233363" indent="-233363">
              <a:defRPr sz="6000"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761038" y="5126038"/>
            <a:ext cx="5486400" cy="1071062"/>
          </a:xfrm>
        </p:spPr>
        <p:txBody>
          <a:bodyPr/>
          <a:lstStyle>
            <a:lvl1pPr marL="0" indent="0">
              <a:spcBef>
                <a:spcPts val="0"/>
              </a:spcBef>
              <a:buNone/>
              <a:defRPr sz="3200"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2970511361"/>
      </p:ext>
    </p:extLst>
  </p:cSld>
  <p:clrMapOvr>
    <a:masterClrMapping/>
  </p:clrMapOvr>
  <p:transition>
    <p:fade/>
  </p:transition>
  <p:timing>
    <p:tnLst>
      <p:par>
        <p:cTn id="1" dur="indefinite" restart="never" nodeType="tmRoot"/>
      </p:par>
    </p:tnLst>
  </p:timing>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Quote Layout_Accent Color 1">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3"/>
            <a:ext cx="10058399" cy="917575"/>
          </a:xfrm>
        </p:spPr>
        <p:txBody>
          <a:bodyPr/>
          <a:lstStyle>
            <a:lvl1pPr marL="282575" indent="-282575">
              <a:tabLst>
                <a:tab pos="282575" algn="l"/>
              </a:tabLst>
              <a:defRPr sz="6000"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spcBef>
                <a:spcPts val="0"/>
              </a:spcBef>
              <a:buNone/>
              <a:defRPr sz="3200"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207163782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82576" y="2430462"/>
            <a:ext cx="11887200" cy="932563"/>
          </a:xfrm>
        </p:spPr>
        <p:txBody>
          <a:bodyPr/>
          <a:lstStyle>
            <a:lvl1pPr marL="0" indent="0">
              <a:buNone/>
              <a:defRPr sz="5400">
                <a:gradFill>
                  <a:gsLst>
                    <a:gs pos="3333">
                      <a:schemeClr val="tx1"/>
                    </a:gs>
                    <a:gs pos="3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smtClean="0"/>
              <a:t>Click to edit Master text styles</a:t>
            </a:r>
          </a:p>
        </p:txBody>
      </p:sp>
      <p:sp>
        <p:nvSpPr>
          <p:cNvPr id="4" name="Title 1"/>
          <p:cNvSpPr>
            <a:spLocks noGrp="1"/>
          </p:cNvSpPr>
          <p:nvPr>
            <p:ph type="title"/>
          </p:nvPr>
        </p:nvSpPr>
        <p:spPr>
          <a:xfrm>
            <a:off x="282576" y="1211263"/>
            <a:ext cx="11889564" cy="917575"/>
          </a:xfrm>
        </p:spPr>
        <p:txBody>
          <a:bodyPr/>
          <a:lstStyle>
            <a:lvl1pPr>
              <a:defRPr sz="7200"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3668252447"/>
      </p:ext>
    </p:extLst>
  </p:cSld>
  <p:clrMapOvr>
    <a:masterClrMapping/>
  </p:clrMapOvr>
  <p:transition>
    <p:fade/>
  </p:transition>
  <p:timing>
    <p:tnLst>
      <p:par>
        <p:cTn id="1" dur="indefinite" restart="never" nodeType="tmRoot"/>
      </p:par>
    </p:tnLst>
  </p:timing>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02174271"/>
      </p:ext>
    </p:extLst>
  </p:cSld>
  <p:clrMapOvr>
    <a:masterClrMapping/>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323309" y="1476622"/>
            <a:ext cx="11581886" cy="543018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24" tIns="46613" rIns="93224" bIns="46613" numCol="1" spcCol="0" rtlCol="0" anchor="ctr" anchorCtr="0" compatLnSpc="1">
            <a:prstTxWarp prst="textNoShape">
              <a:avLst/>
            </a:prstTxWarp>
          </a:bodyPr>
          <a:lstStyle/>
          <a:p>
            <a:pPr algn="ctr" defTabSz="931972"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32559" rtl="0" eaLnBrk="1" latinLnBrk="0" hangingPunct="1">
              <a:lnSpc>
                <a:spcPct val="90000"/>
              </a:lnSpc>
              <a:spcBef>
                <a:spcPct val="0"/>
              </a:spcBef>
              <a:buNone/>
              <a:defRPr lang="en-US" sz="5507" b="0" kern="1200" cap="none" spc="-102"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544384" y="3476084"/>
            <a:ext cx="7086425" cy="1285828"/>
          </a:xfrm>
        </p:spPr>
        <p:txBody>
          <a:bodyPr lIns="182880" tIns="182880" anchor="ctr" anchorCtr="0"/>
          <a:lstStyle>
            <a:lvl1pPr marL="586111" indent="-582873">
              <a:spcAft>
                <a:spcPts val="1224"/>
              </a:spcAft>
              <a:buNone/>
              <a:defRPr lang="en-US" sz="4488" kern="1200" spc="-102" baseline="0" dirty="0" smtClean="0">
                <a:gradFill>
                  <a:gsLst>
                    <a:gs pos="0">
                      <a:srgbClr val="595959"/>
                    </a:gs>
                    <a:gs pos="86000">
                      <a:srgbClr val="595959"/>
                    </a:gs>
                  </a:gsLst>
                  <a:lin ang="5400000" scaled="0"/>
                </a:gradFill>
                <a:latin typeface="Segoe UI Light" pitchFamily="34" charset="0"/>
                <a:ea typeface="+mn-ea"/>
                <a:cs typeface="+mn-cs"/>
              </a:defRPr>
            </a:lvl1pPr>
            <a:lvl2pPr marL="352962" indent="-349724">
              <a:buFont typeface="Arial" pitchFamily="34" charset="0"/>
              <a:buNone/>
              <a:defRPr lang="en-US" sz="2448" kern="1200" spc="-51" baseline="0" dirty="0">
                <a:gradFill>
                  <a:gsLst>
                    <a:gs pos="0">
                      <a:srgbClr val="595959"/>
                    </a:gs>
                    <a:gs pos="86000">
                      <a:srgbClr val="595959"/>
                    </a:gs>
                  </a:gsLst>
                  <a:lin ang="5400000" scaled="0"/>
                </a:gradFill>
                <a:latin typeface="+mn-lt"/>
                <a:ea typeface="+mn-ea"/>
                <a:cs typeface="+mn-cs"/>
              </a:defRPr>
            </a:lvl2pPr>
          </a:lstStyle>
          <a:p>
            <a:pPr marL="3238" lvl="0" indent="0" algn="l" defTabSz="932559" rtl="0" eaLnBrk="1" latinLnBrk="0" hangingPunct="1">
              <a:lnSpc>
                <a:spcPct val="90000"/>
              </a:lnSpc>
              <a:spcBef>
                <a:spcPts val="0"/>
              </a:spcBef>
              <a:spcAft>
                <a:spcPts val="918"/>
              </a:spcAft>
              <a:buSzPct val="80000"/>
            </a:pPr>
            <a:r>
              <a:rPr lang="en-US" smtClean="0"/>
              <a:t>Click to edit Master text styles</a:t>
            </a:r>
          </a:p>
          <a:p>
            <a:pPr marL="3238" lvl="1" indent="0" algn="l" defTabSz="932559" rtl="0" eaLnBrk="1" latinLnBrk="0" hangingPunct="1">
              <a:lnSpc>
                <a:spcPct val="90000"/>
              </a:lnSpc>
              <a:spcBef>
                <a:spcPts val="0"/>
              </a:spcBef>
              <a:spcAft>
                <a:spcPts val="918"/>
              </a:spcAft>
              <a:buSzPct val="80000"/>
            </a:pPr>
            <a:r>
              <a:rPr lang="en-US" smtClean="0"/>
              <a:t>Second level</a:t>
            </a:r>
          </a:p>
        </p:txBody>
      </p:sp>
      <p:pic>
        <p:nvPicPr>
          <p:cNvPr id="6" name="Picture 5"/>
          <p:cNvPicPr>
            <a:picLocks noChangeAspect="1"/>
          </p:cNvPicPr>
          <p:nvPr userDrawn="1"/>
        </p:nvPicPr>
        <p:blipFill>
          <a:blip r:embed="rId2">
            <a:duotone>
              <a:prstClr val="black"/>
              <a:srgbClr val="1E84C6">
                <a:tint val="45000"/>
                <a:satMod val="400000"/>
              </a:srgbClr>
            </a:duotone>
            <a:extLst>
              <a:ext uri="{28A0092B-C50C-407E-A947-70E740481C1C}">
                <a14:useLocalDpi xmlns:a14="http://schemas.microsoft.com/office/drawing/2010/main" val="0"/>
              </a:ext>
            </a:extLst>
          </a:blip>
          <a:stretch>
            <a:fillRect/>
          </a:stretch>
        </p:blipFill>
        <p:spPr>
          <a:xfrm>
            <a:off x="769573" y="2759448"/>
            <a:ext cx="2092261" cy="2363590"/>
          </a:xfrm>
          <a:prstGeom prst="rect">
            <a:avLst/>
          </a:prstGeom>
        </p:spPr>
      </p:pic>
    </p:spTree>
    <p:extLst>
      <p:ext uri="{BB962C8B-B14F-4D97-AF65-F5344CB8AC3E}">
        <p14:creationId xmlns:p14="http://schemas.microsoft.com/office/powerpoint/2010/main" val="2792645477"/>
      </p:ext>
    </p:extLst>
  </p:cSld>
  <p:clrMapOvr>
    <a:masterClrMapping/>
  </p:clrMapOvr>
  <p:transition>
    <p:fade/>
  </p:transition>
  <p:timing>
    <p:tnLst>
      <p:par>
        <p:cTn id="1" dur="indefinite" restart="never" nodeType="tmRoot"/>
      </p:par>
    </p:tnLst>
  </p:timing>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323046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586106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1074114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Wingdings" panose="05000000000000000000" pitchFamily="2" charset="2"/>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Wingdings" panose="05000000000000000000" pitchFamily="2" charset="2"/>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7810010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29660" y="233151"/>
            <a:ext cx="11375536" cy="762786"/>
          </a:xfrm>
        </p:spPr>
        <p:txBody>
          <a:bodyPr/>
          <a:lstStyle>
            <a:lvl1pPr>
              <a:defRPr sz="5507"/>
            </a:lvl1pPr>
          </a:lstStyle>
          <a:p>
            <a:r>
              <a:rPr lang="en-US" smtClean="0"/>
              <a:t>Click to edit Master title style</a:t>
            </a:r>
            <a:endParaRPr lang="en-US" dirty="0"/>
          </a:p>
        </p:txBody>
      </p:sp>
      <p:sp>
        <p:nvSpPr>
          <p:cNvPr id="4" name="Content Placeholder 3"/>
          <p:cNvSpPr>
            <a:spLocks noGrp="1"/>
          </p:cNvSpPr>
          <p:nvPr>
            <p:ph sz="quarter" idx="10"/>
          </p:nvPr>
        </p:nvSpPr>
        <p:spPr>
          <a:xfrm>
            <a:off x="529660" y="1492813"/>
            <a:ext cx="11382339" cy="2100255"/>
          </a:xfrm>
        </p:spPr>
        <p:txBody>
          <a:bodyPr>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244155908"/>
      </p:ext>
    </p:extLst>
  </p:cSld>
  <p:clrMapOvr>
    <a:masterClrMapping/>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29660" y="233151"/>
            <a:ext cx="11375536" cy="762786"/>
          </a:xfrm>
        </p:spPr>
        <p:txBody>
          <a:bodyPr/>
          <a:lstStyle>
            <a:lvl1pPr algn="l" defTabSz="932559" rtl="0" eaLnBrk="1" latinLnBrk="0" hangingPunct="1">
              <a:lnSpc>
                <a:spcPct val="90000"/>
              </a:lnSpc>
              <a:spcBef>
                <a:spcPct val="0"/>
              </a:spcBef>
              <a:buNone/>
              <a:defRPr lang="en-US" sz="5507" b="0" kern="1200" cap="none" spc="-102"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529660" y="1492813"/>
            <a:ext cx="11382339" cy="2100255"/>
          </a:xfrm>
        </p:spPr>
        <p:txBody>
          <a:bodyPr>
            <a:spAutoFit/>
          </a:bodyPr>
          <a:lstStyle>
            <a:lvl1pPr marL="0" indent="0">
              <a:buFontTx/>
              <a:buNone/>
              <a:defRPr/>
            </a:lvl1pPr>
            <a:lvl2pPr marL="469536" indent="0">
              <a:buFontTx/>
              <a:buNone/>
              <a:defRPr/>
            </a:lvl2pPr>
            <a:lvl3pPr marL="932597" indent="0">
              <a:buFontTx/>
              <a:buNone/>
              <a:defRPr/>
            </a:lvl3pPr>
            <a:lvl4pPr marL="1397276" indent="0">
              <a:buFontTx/>
              <a:buNone/>
              <a:defRPr/>
            </a:lvl4pPr>
            <a:lvl5pPr marL="1873289" indent="0">
              <a:buFontTx/>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605001961"/>
      </p:ext>
    </p:extLst>
  </p:cSld>
  <p:clrMapOvr>
    <a:masterClrMapping/>
  </p:clrMapOvr>
  <p:transition>
    <p:fade/>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29660" y="233151"/>
            <a:ext cx="11375536" cy="762786"/>
          </a:xfrm>
        </p:spPr>
        <p:txBody>
          <a:bodyPr/>
          <a:lstStyle>
            <a:lvl1pPr>
              <a:defRPr sz="5507"/>
            </a:lvl1pPr>
          </a:lstStyle>
          <a:p>
            <a:r>
              <a:rPr lang="en-US" smtClean="0"/>
              <a:t>Click to edit Master title style</a:t>
            </a:r>
            <a:endParaRPr lang="en-US" dirty="0"/>
          </a:p>
        </p:txBody>
      </p:sp>
    </p:spTree>
    <p:extLst>
      <p:ext uri="{BB962C8B-B14F-4D97-AF65-F5344CB8AC3E}">
        <p14:creationId xmlns:p14="http://schemas.microsoft.com/office/powerpoint/2010/main" val="2932312704"/>
      </p:ext>
    </p:extLst>
  </p:cSld>
  <p:clrMapOvr>
    <a:masterClrMapping/>
  </p:clrMapOvr>
  <p:transition>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00642466"/>
      </p:ext>
    </p:extLst>
  </p:cSld>
  <p:clrMapOvr>
    <a:masterClrMapping/>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27508" y="1476622"/>
            <a:ext cx="4290730" cy="1553823"/>
          </a:xfrm>
        </p:spPr>
        <p:txBody>
          <a:bodyPr anchor="ctr" anchorCtr="0">
            <a:noAutofit/>
          </a:bodyPr>
          <a:lstStyle>
            <a:lvl1pPr>
              <a:lnSpc>
                <a:spcPct val="90000"/>
              </a:lnSpc>
              <a:defRPr sz="4896"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927507" y="5742560"/>
            <a:ext cx="4290731" cy="470856"/>
          </a:xfrm>
        </p:spPr>
        <p:txBody>
          <a:bodyPr>
            <a:noAutofit/>
          </a:bodyPr>
          <a:lstStyle>
            <a:lvl1pPr marL="0" indent="0" algn="l" defTabSz="932559" rtl="0" eaLnBrk="1" latinLnBrk="0" hangingPunct="1">
              <a:lnSpc>
                <a:spcPct val="90000"/>
              </a:lnSpc>
              <a:spcBef>
                <a:spcPts val="0"/>
              </a:spcBef>
              <a:buSzPct val="80000"/>
              <a:buFont typeface="Arial" pitchFamily="34" charset="0"/>
              <a:buNone/>
              <a:defRPr lang="en-US" sz="2448" kern="1200" dirty="0">
                <a:solidFill>
                  <a:schemeClr val="bg1">
                    <a:alpha val="99000"/>
                  </a:schemeClr>
                </a:solidFill>
                <a:latin typeface="+mn-lt"/>
                <a:ea typeface="+mn-ea"/>
                <a:cs typeface="+mn-cs"/>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927508" y="4243345"/>
            <a:ext cx="9052808" cy="1299911"/>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31" b="0" i="0" u="none" strike="noStrike" kern="1200" cap="none" spc="-655"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870104" y="2178570"/>
            <a:ext cx="3570223" cy="2156143"/>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32559"/>
              <a:endParaRPr lang="en-US" sz="1836" dirty="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32559"/>
              <a:endParaRPr lang="en-US" sz="1836" dirty="0">
                <a:solidFill>
                  <a:srgbClr val="292929"/>
                </a:solidFill>
              </a:endParaRPr>
            </a:p>
          </p:txBody>
        </p:sp>
      </p:gr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9287" y="123880"/>
            <a:ext cx="2611840" cy="626333"/>
          </a:xfrm>
          <a:prstGeom prst="rect">
            <a:avLst/>
          </a:prstGeom>
        </p:spPr>
      </p:pic>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881039" y="6104627"/>
            <a:ext cx="2420202" cy="889898"/>
          </a:xfrm>
          <a:prstGeom prst="rect">
            <a:avLst/>
          </a:prstGeom>
        </p:spPr>
      </p:pic>
    </p:spTree>
    <p:extLst>
      <p:ext uri="{BB962C8B-B14F-4D97-AF65-F5344CB8AC3E}">
        <p14:creationId xmlns:p14="http://schemas.microsoft.com/office/powerpoint/2010/main" val="3245239857"/>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xt Only_Large">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1189039" y="2125663"/>
            <a:ext cx="10058400" cy="912813"/>
          </a:xfrm>
        </p:spPr>
        <p:txBody>
          <a:bodyPr/>
          <a:lstStyle>
            <a:lvl1pPr>
              <a:defRPr sz="4800"/>
            </a:lvl1pPr>
          </a:lstStyle>
          <a:p>
            <a:r>
              <a:rPr lang="en-US" dirty="0" smtClean="0"/>
              <a:t>Click to edit master title style</a:t>
            </a:r>
            <a:endParaRPr lang="en-US" dirty="0"/>
          </a:p>
        </p:txBody>
      </p:sp>
    </p:spTree>
    <p:extLst>
      <p:ext uri="{BB962C8B-B14F-4D97-AF65-F5344CB8AC3E}">
        <p14:creationId xmlns:p14="http://schemas.microsoft.com/office/powerpoint/2010/main" val="865537763"/>
      </p:ext>
    </p:extLst>
  </p:cSld>
  <p:clrMapOvr>
    <a:masterClrMapping/>
  </p:clrMapOvr>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27508" y="1476622"/>
            <a:ext cx="4290730" cy="1553823"/>
          </a:xfrm>
        </p:spPr>
        <p:txBody>
          <a:bodyPr anchor="ctr" anchorCtr="0">
            <a:noAutofit/>
          </a:bodyPr>
          <a:lstStyle>
            <a:lvl1pPr>
              <a:lnSpc>
                <a:spcPct val="90000"/>
              </a:lnSpc>
              <a:defRPr sz="4896"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927507" y="5742560"/>
            <a:ext cx="4290731" cy="470856"/>
          </a:xfrm>
        </p:spPr>
        <p:txBody>
          <a:bodyPr>
            <a:noAutofit/>
          </a:bodyPr>
          <a:lstStyle>
            <a:lvl1pPr marL="0" indent="0" algn="l" defTabSz="932559" rtl="0" eaLnBrk="1" latinLnBrk="0" hangingPunct="1">
              <a:lnSpc>
                <a:spcPct val="90000"/>
              </a:lnSpc>
              <a:spcBef>
                <a:spcPts val="0"/>
              </a:spcBef>
              <a:buSzPct val="80000"/>
              <a:buFont typeface="Arial" pitchFamily="34" charset="0"/>
              <a:buNone/>
              <a:defRPr lang="en-US" sz="2448" kern="1200" dirty="0">
                <a:solidFill>
                  <a:schemeClr val="bg1">
                    <a:alpha val="99000"/>
                  </a:schemeClr>
                </a:solidFill>
                <a:latin typeface="+mn-lt"/>
                <a:ea typeface="+mn-ea"/>
                <a:cs typeface="+mn-cs"/>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927508" y="4243345"/>
            <a:ext cx="9052808" cy="1299911"/>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31" b="0" i="0" u="none" strike="noStrike" kern="1200" cap="none" spc="-655"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460427" y="2048070"/>
            <a:ext cx="2315180" cy="221280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59"/>
            <a:endParaRPr lang="en-US" sz="1836" dirty="0">
              <a:solidFill>
                <a:srgbClr val="292929"/>
              </a:solidFill>
            </a:endParaRPr>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9287" y="123880"/>
            <a:ext cx="2611840" cy="626333"/>
          </a:xfrm>
          <a:prstGeom prst="rect">
            <a:avLst/>
          </a:prstGeom>
        </p:spPr>
      </p:pic>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881039" y="6104627"/>
            <a:ext cx="2420202" cy="889898"/>
          </a:xfrm>
          <a:prstGeom prst="rect">
            <a:avLst/>
          </a:prstGeom>
        </p:spPr>
      </p:pic>
    </p:spTree>
    <p:extLst>
      <p:ext uri="{BB962C8B-B14F-4D97-AF65-F5344CB8AC3E}">
        <p14:creationId xmlns:p14="http://schemas.microsoft.com/office/powerpoint/2010/main" val="564065424"/>
      </p:ext>
    </p:extLst>
  </p:cSld>
  <p:clrMapOvr>
    <a:masterClrMapping/>
  </p:clrMapOvr>
  <p:transition>
    <p:fade/>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27508" y="1476622"/>
            <a:ext cx="4290730" cy="1553823"/>
          </a:xfrm>
        </p:spPr>
        <p:txBody>
          <a:bodyPr anchor="ctr" anchorCtr="0">
            <a:noAutofit/>
          </a:bodyPr>
          <a:lstStyle>
            <a:lvl1pPr>
              <a:lnSpc>
                <a:spcPct val="90000"/>
              </a:lnSpc>
              <a:defRPr sz="4896"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927507" y="5742560"/>
            <a:ext cx="4290731" cy="470856"/>
          </a:xfrm>
        </p:spPr>
        <p:txBody>
          <a:bodyPr>
            <a:noAutofit/>
          </a:bodyPr>
          <a:lstStyle>
            <a:lvl1pPr marL="0" indent="0" algn="l" defTabSz="932559" rtl="0" eaLnBrk="1" latinLnBrk="0" hangingPunct="1">
              <a:lnSpc>
                <a:spcPct val="90000"/>
              </a:lnSpc>
              <a:spcBef>
                <a:spcPts val="0"/>
              </a:spcBef>
              <a:buSzPct val="80000"/>
              <a:buFont typeface="Arial" pitchFamily="34" charset="0"/>
              <a:buNone/>
              <a:defRPr lang="en-US" sz="2448" kern="1200" dirty="0">
                <a:solidFill>
                  <a:schemeClr val="bg1">
                    <a:alpha val="99000"/>
                  </a:schemeClr>
                </a:solidFill>
                <a:latin typeface="+mn-lt"/>
                <a:ea typeface="+mn-ea"/>
                <a:cs typeface="+mn-cs"/>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927508" y="4243345"/>
            <a:ext cx="9052808" cy="1299911"/>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31" b="0" i="0" u="none" strike="noStrike" kern="1200" cap="none" spc="-655"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8065175" y="2287582"/>
            <a:ext cx="3241462" cy="1973135"/>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32559"/>
              <a:endParaRPr lang="en-US" sz="1632" dirty="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32559"/>
              <a:endParaRPr lang="en-US" sz="1632" dirty="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32559"/>
              <a:endParaRPr lang="en-US" sz="1632" dirty="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32559"/>
              <a:endParaRPr lang="en-US" sz="1632" dirty="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32559"/>
              <a:endParaRPr lang="en-US" sz="1632" dirty="0">
                <a:solidFill>
                  <a:srgbClr val="292929"/>
                </a:solidFill>
              </a:endParaRPr>
            </a:p>
          </p:txBody>
        </p:sp>
      </p:gr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9287" y="123880"/>
            <a:ext cx="2611840" cy="626333"/>
          </a:xfrm>
          <a:prstGeom prst="rect">
            <a:avLst/>
          </a:prstGeom>
        </p:spPr>
      </p:pic>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881039" y="6104627"/>
            <a:ext cx="2420202" cy="889898"/>
          </a:xfrm>
          <a:prstGeom prst="rect">
            <a:avLst/>
          </a:prstGeom>
        </p:spPr>
      </p:pic>
    </p:spTree>
    <p:extLst>
      <p:ext uri="{BB962C8B-B14F-4D97-AF65-F5344CB8AC3E}">
        <p14:creationId xmlns:p14="http://schemas.microsoft.com/office/powerpoint/2010/main" val="3995903438"/>
      </p:ext>
    </p:extLst>
  </p:cSld>
  <p:clrMapOvr>
    <a:masterClrMapping/>
  </p:clrMapOvr>
  <p:transition>
    <p:fade/>
  </p:transition>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27508" y="1476622"/>
            <a:ext cx="4290730" cy="1553823"/>
          </a:xfrm>
        </p:spPr>
        <p:txBody>
          <a:bodyPr anchor="ctr" anchorCtr="0">
            <a:noAutofit/>
          </a:bodyPr>
          <a:lstStyle>
            <a:lvl1pPr>
              <a:lnSpc>
                <a:spcPct val="90000"/>
              </a:lnSpc>
              <a:defRPr sz="4896"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927507" y="5742560"/>
            <a:ext cx="4290731" cy="470856"/>
          </a:xfrm>
        </p:spPr>
        <p:txBody>
          <a:bodyPr>
            <a:noAutofit/>
          </a:bodyPr>
          <a:lstStyle>
            <a:lvl1pPr marL="0" indent="0" algn="l" defTabSz="932559" rtl="0" eaLnBrk="1" latinLnBrk="0" hangingPunct="1">
              <a:lnSpc>
                <a:spcPct val="90000"/>
              </a:lnSpc>
              <a:spcBef>
                <a:spcPts val="0"/>
              </a:spcBef>
              <a:buSzPct val="80000"/>
              <a:buFont typeface="Arial" pitchFamily="34" charset="0"/>
              <a:buNone/>
              <a:defRPr lang="en-US" sz="2448" kern="1200" dirty="0">
                <a:solidFill>
                  <a:schemeClr val="bg1">
                    <a:alpha val="99000"/>
                  </a:schemeClr>
                </a:solidFill>
                <a:latin typeface="+mn-lt"/>
                <a:ea typeface="+mn-ea"/>
                <a:cs typeface="+mn-cs"/>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927508" y="4243345"/>
            <a:ext cx="9052808" cy="1299911"/>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31" b="0" i="0" u="none" strike="noStrike" kern="1200" cap="none" spc="-655"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8084599" y="1971077"/>
            <a:ext cx="3074556" cy="236031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43" tIns="41972" rIns="83943" bIns="41972" numCol="1" anchor="t" anchorCtr="0" compatLnSpc="1">
            <a:prstTxWarp prst="textNoShape">
              <a:avLst/>
            </a:prstTxWarp>
          </a:bodyPr>
          <a:lstStyle/>
          <a:p>
            <a:pPr defTabSz="932559"/>
            <a:endParaRPr lang="en-US" sz="1632" dirty="0">
              <a:solidFill>
                <a:srgbClr val="292929"/>
              </a:solidFill>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9287" y="123880"/>
            <a:ext cx="2611840" cy="626333"/>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881039" y="6104627"/>
            <a:ext cx="2420202" cy="889898"/>
          </a:xfrm>
          <a:prstGeom prst="rect">
            <a:avLst/>
          </a:prstGeom>
        </p:spPr>
      </p:pic>
    </p:spTree>
    <p:extLst>
      <p:ext uri="{BB962C8B-B14F-4D97-AF65-F5344CB8AC3E}">
        <p14:creationId xmlns:p14="http://schemas.microsoft.com/office/powerpoint/2010/main" val="858183124"/>
      </p:ext>
    </p:extLst>
  </p:cSld>
  <p:clrMapOvr>
    <a:masterClrMapping/>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27508" y="1476622"/>
            <a:ext cx="4290730" cy="1553823"/>
          </a:xfrm>
        </p:spPr>
        <p:txBody>
          <a:bodyPr anchor="ctr" anchorCtr="0">
            <a:noAutofit/>
          </a:bodyPr>
          <a:lstStyle>
            <a:lvl1pPr>
              <a:lnSpc>
                <a:spcPct val="90000"/>
              </a:lnSpc>
              <a:defRPr sz="4896"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927507" y="5742560"/>
            <a:ext cx="4290731" cy="470856"/>
          </a:xfrm>
        </p:spPr>
        <p:txBody>
          <a:bodyPr>
            <a:noAutofit/>
          </a:bodyPr>
          <a:lstStyle>
            <a:lvl1pPr marL="0" indent="0" algn="l" defTabSz="932559" rtl="0" eaLnBrk="1" latinLnBrk="0" hangingPunct="1">
              <a:lnSpc>
                <a:spcPct val="90000"/>
              </a:lnSpc>
              <a:spcBef>
                <a:spcPts val="0"/>
              </a:spcBef>
              <a:buSzPct val="80000"/>
              <a:buFont typeface="Arial" pitchFamily="34" charset="0"/>
              <a:buNone/>
              <a:defRPr lang="en-US" sz="2448" kern="1200" dirty="0">
                <a:solidFill>
                  <a:schemeClr val="bg1">
                    <a:alpha val="99000"/>
                  </a:schemeClr>
                </a:solidFill>
                <a:latin typeface="+mn-lt"/>
                <a:ea typeface="+mn-ea"/>
                <a:cs typeface="+mn-cs"/>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927508" y="4243345"/>
            <a:ext cx="9052808" cy="1299911"/>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31" b="0" i="0" u="none" strike="noStrike" kern="1200" cap="none" spc="-655"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9063236" y="1942924"/>
            <a:ext cx="1303554" cy="3309975"/>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59"/>
              <a:endParaRPr lang="en-US" sz="1836" dirty="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59"/>
              <a:endParaRPr lang="en-US" sz="1836" dirty="0">
                <a:solidFill>
                  <a:srgbClr val="292929"/>
                </a:solidFill>
              </a:endParaRPr>
            </a:p>
          </p:txBody>
        </p:sp>
      </p:gr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9287" y="123880"/>
            <a:ext cx="2611840" cy="626333"/>
          </a:xfrm>
          <a:prstGeom prst="rect">
            <a:avLst/>
          </a:prstGeom>
        </p:spPr>
      </p:pic>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881039" y="6104627"/>
            <a:ext cx="2420202" cy="889898"/>
          </a:xfrm>
          <a:prstGeom prst="rect">
            <a:avLst/>
          </a:prstGeom>
        </p:spPr>
      </p:pic>
    </p:spTree>
    <p:extLst>
      <p:ext uri="{BB962C8B-B14F-4D97-AF65-F5344CB8AC3E}">
        <p14:creationId xmlns:p14="http://schemas.microsoft.com/office/powerpoint/2010/main" val="1219227872"/>
      </p:ext>
    </p:extLst>
  </p:cSld>
  <p:clrMapOvr>
    <a:masterClrMapping/>
  </p:clrMapOvr>
  <p:transition>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ext Box 3"/>
          <p:cNvSpPr txBox="1">
            <a:spLocks noChangeArrowheads="1"/>
          </p:cNvSpPr>
          <p:nvPr userDrawn="1"/>
        </p:nvSpPr>
        <p:spPr bwMode="blackWhite">
          <a:xfrm>
            <a:off x="518187" y="6204681"/>
            <a:ext cx="11400103" cy="430425"/>
          </a:xfrm>
          <a:prstGeom prst="rect">
            <a:avLst/>
          </a:prstGeom>
          <a:noFill/>
          <a:ln w="12700">
            <a:noFill/>
            <a:miter lim="800000"/>
            <a:headEnd type="none" w="sm" len="sm"/>
            <a:tailEnd type="none" w="sm" len="sm"/>
          </a:ln>
          <a:effectLst/>
        </p:spPr>
        <p:txBody>
          <a:bodyPr vert="horz" wrap="square" lIns="93245" tIns="46623" rIns="93245" bIns="46623" numCol="1" anchor="t" anchorCtr="0" compatLnSpc="1">
            <a:prstTxWarp prst="textNoShape">
              <a:avLst/>
            </a:prstTxWarp>
            <a:spAutoFit/>
          </a:bodyPr>
          <a:lstStyle/>
          <a:p>
            <a:pPr algn="ctr" defTabSz="932290" eaLnBrk="0" hangingPunct="0"/>
            <a:r>
              <a:rPr lang="en-US" sz="714" dirty="0">
                <a:solidFill>
                  <a:srgbClr val="FFFFFF">
                    <a:alpha val="99000"/>
                  </a:srgbClr>
                </a:solidFill>
                <a:cs typeface="Arial" charset="0"/>
              </a:rPr>
              <a:t>© </a:t>
            </a:r>
            <a:r>
              <a:rPr lang="en-US" sz="714" dirty="0" smtClean="0">
                <a:solidFill>
                  <a:srgbClr val="FFFFFF">
                    <a:alpha val="99000"/>
                  </a:srgbClr>
                </a:solidFill>
                <a:cs typeface="Arial" charset="0"/>
              </a:rPr>
              <a:t>2012 Microsoft </a:t>
            </a:r>
            <a:r>
              <a:rPr lang="en-US" sz="714"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32290" eaLnBrk="0" hangingPunct="0"/>
            <a:r>
              <a:rPr lang="en-US" sz="714" dirty="0">
                <a:solidFill>
                  <a:srgbClr val="FFFFFF">
                    <a:alpha val="99000"/>
                  </a:srgbClr>
                </a:solidFill>
                <a:cs typeface="Arial" charset="0"/>
              </a:rPr>
              <a:t>The information herein is for informational purposes only and represents the current view of Microsoft Corporation as of the date of this presentation</a:t>
            </a:r>
            <a:r>
              <a:rPr lang="en-US" sz="714" dirty="0" smtClean="0">
                <a:solidFill>
                  <a:srgbClr val="FFFFFF">
                    <a:alpha val="99000"/>
                  </a:srgbClr>
                </a:solidFill>
                <a:cs typeface="Arial" charset="0"/>
              </a:rPr>
              <a:t>. Because </a:t>
            </a:r>
            <a:r>
              <a:rPr lang="en-US" sz="714" dirty="0">
                <a:solidFill>
                  <a:srgbClr val="FFFFFF">
                    <a:alpha val="99000"/>
                  </a:srgbClr>
                </a:solidFill>
                <a:cs typeface="Arial" charset="0"/>
              </a:rPr>
              <a:t>Microsoft must respond to changing market conditions, it should not be interpreted to be a commitment on the part of Microsoft, and Microsoft cannot guarantee the accuracy of any information provided after the date of this presentation</a:t>
            </a:r>
            <a:r>
              <a:rPr lang="en-US" sz="714" dirty="0" smtClean="0">
                <a:solidFill>
                  <a:srgbClr val="FFFFFF">
                    <a:alpha val="99000"/>
                  </a:srgbClr>
                </a:solidFill>
                <a:cs typeface="Arial" charset="0"/>
              </a:rPr>
              <a:t>. MICROSOFT </a:t>
            </a:r>
            <a:r>
              <a:rPr lang="en-US" sz="714" dirty="0">
                <a:solidFill>
                  <a:srgbClr val="FFFFFF">
                    <a:alpha val="99000"/>
                  </a:srgbClr>
                </a:solidFill>
                <a:cs typeface="Arial" charset="0"/>
              </a:rPr>
              <a:t>MAKES NO WARRANTIES, EXPRESS, IMPLIED OR STATUTORY, AS TO THE INFORMATION IN THIS PRESENTATION.</a:t>
            </a:r>
          </a:p>
        </p:txBody>
      </p:sp>
      <p:pic>
        <p:nvPicPr>
          <p:cNvPr id="4" name="Pictur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393185" y="2204283"/>
            <a:ext cx="5243796" cy="1928121"/>
          </a:xfrm>
          <a:prstGeom prst="rect">
            <a:avLst/>
          </a:prstGeom>
        </p:spPr>
      </p:pic>
    </p:spTree>
    <p:extLst>
      <p:ext uri="{BB962C8B-B14F-4D97-AF65-F5344CB8AC3E}">
        <p14:creationId xmlns:p14="http://schemas.microsoft.com/office/powerpoint/2010/main" val="3816981460"/>
      </p:ext>
    </p:extLst>
  </p:cSld>
  <p:clrMapOvr>
    <a:masterClrMapping/>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29660" y="1476621"/>
            <a:ext cx="11375536" cy="2100255"/>
          </a:xfrm>
        </p:spPr>
        <p:txBody>
          <a:bodyPr/>
          <a:lstStyle>
            <a:lvl1pPr marL="469536" indent="-469536">
              <a:buClr>
                <a:srgbClr val="FFFFFF"/>
              </a:buClr>
              <a:buSzPct val="70000"/>
              <a:buFontTx/>
              <a:buBlip>
                <a:blip r:embed="rId2"/>
              </a:buBlip>
              <a:defRPr>
                <a:gradFill>
                  <a:gsLst>
                    <a:gs pos="0">
                      <a:srgbClr val="FFFFFF"/>
                    </a:gs>
                    <a:gs pos="86000">
                      <a:srgbClr val="FFFFFF"/>
                    </a:gs>
                  </a:gsLst>
                  <a:lin ang="5400000" scaled="0"/>
                </a:gradFill>
              </a:defRPr>
            </a:lvl1pPr>
            <a:lvl2pPr marL="872691" indent="-403154">
              <a:buClr>
                <a:srgbClr val="FFFFFF"/>
              </a:buClr>
              <a:buSzPct val="70000"/>
              <a:buFontTx/>
              <a:buBlip>
                <a:blip r:embed="rId2"/>
              </a:buBlip>
              <a:defRPr>
                <a:gradFill>
                  <a:gsLst>
                    <a:gs pos="0">
                      <a:srgbClr val="FFFFFF"/>
                    </a:gs>
                    <a:gs pos="86000">
                      <a:srgbClr val="FFFFFF"/>
                    </a:gs>
                  </a:gsLst>
                  <a:lin ang="5400000" scaled="0"/>
                </a:gradFill>
              </a:defRPr>
            </a:lvl2pPr>
            <a:lvl3pPr marL="1283940" indent="-411249">
              <a:buClr>
                <a:srgbClr val="FFFFFF"/>
              </a:buClr>
              <a:buSzPct val="70000"/>
              <a:buFontTx/>
              <a:buBlip>
                <a:blip r:embed="rId2"/>
              </a:buBlip>
              <a:defRPr>
                <a:gradFill>
                  <a:gsLst>
                    <a:gs pos="0">
                      <a:srgbClr val="FFFFFF"/>
                    </a:gs>
                    <a:gs pos="86000">
                      <a:srgbClr val="FFFFFF"/>
                    </a:gs>
                  </a:gsLst>
                  <a:lin ang="5400000" scaled="0"/>
                </a:gradFill>
              </a:defRPr>
            </a:lvl3pPr>
            <a:lvl4pPr marL="1636902" indent="-352962">
              <a:buClr>
                <a:srgbClr val="FFFFFF"/>
              </a:buClr>
              <a:buSzPct val="70000"/>
              <a:buFontTx/>
              <a:buBlip>
                <a:blip r:embed="rId2"/>
              </a:buBlip>
              <a:defRPr>
                <a:gradFill>
                  <a:gsLst>
                    <a:gs pos="0">
                      <a:srgbClr val="FFFFFF"/>
                    </a:gs>
                    <a:gs pos="86000">
                      <a:srgbClr val="FFFFFF"/>
                    </a:gs>
                  </a:gsLst>
                  <a:lin ang="5400000" scaled="0"/>
                </a:gradFill>
              </a:defRPr>
            </a:lvl4pPr>
            <a:lvl5pPr marL="1980149" indent="-343247">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18812" y="6269446"/>
            <a:ext cx="2611840" cy="626333"/>
          </a:xfrm>
          <a:prstGeom prst="rect">
            <a:avLst/>
          </a:prstGeom>
        </p:spPr>
      </p:pic>
    </p:spTree>
    <p:extLst>
      <p:ext uri="{BB962C8B-B14F-4D97-AF65-F5344CB8AC3E}">
        <p14:creationId xmlns:p14="http://schemas.microsoft.com/office/powerpoint/2010/main" val="3231269200"/>
      </p:ext>
    </p:extLst>
  </p:cSld>
  <p:clrMapOvr>
    <a:masterClrMapping/>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29660" y="1476621"/>
            <a:ext cx="11375536" cy="2100255"/>
          </a:xfrm>
        </p:spPr>
        <p:txBody>
          <a:bodyPr/>
          <a:lstStyle>
            <a:lvl1pPr marL="469536" indent="-469536">
              <a:buClr>
                <a:srgbClr val="FFFFFF"/>
              </a:buClr>
              <a:buSzPct val="70000"/>
              <a:buFontTx/>
              <a:buBlip>
                <a:blip r:embed="rId2"/>
              </a:buBlip>
              <a:defRPr>
                <a:gradFill>
                  <a:gsLst>
                    <a:gs pos="0">
                      <a:srgbClr val="FFFFFF"/>
                    </a:gs>
                    <a:gs pos="86000">
                      <a:srgbClr val="FFFFFF"/>
                    </a:gs>
                  </a:gsLst>
                  <a:lin ang="5400000" scaled="0"/>
                </a:gradFill>
              </a:defRPr>
            </a:lvl1pPr>
            <a:lvl2pPr marL="872691" indent="-403154">
              <a:buClr>
                <a:srgbClr val="FFFFFF"/>
              </a:buClr>
              <a:buSzPct val="70000"/>
              <a:buFontTx/>
              <a:buBlip>
                <a:blip r:embed="rId2"/>
              </a:buBlip>
              <a:defRPr>
                <a:gradFill>
                  <a:gsLst>
                    <a:gs pos="0">
                      <a:srgbClr val="FFFFFF"/>
                    </a:gs>
                    <a:gs pos="86000">
                      <a:srgbClr val="FFFFFF"/>
                    </a:gs>
                  </a:gsLst>
                  <a:lin ang="5400000" scaled="0"/>
                </a:gradFill>
              </a:defRPr>
            </a:lvl2pPr>
            <a:lvl3pPr marL="1283940" indent="-411249">
              <a:buClr>
                <a:srgbClr val="FFFFFF"/>
              </a:buClr>
              <a:buSzPct val="70000"/>
              <a:buFontTx/>
              <a:buBlip>
                <a:blip r:embed="rId2"/>
              </a:buBlip>
              <a:defRPr>
                <a:gradFill>
                  <a:gsLst>
                    <a:gs pos="0">
                      <a:srgbClr val="FFFFFF"/>
                    </a:gs>
                    <a:gs pos="86000">
                      <a:srgbClr val="FFFFFF"/>
                    </a:gs>
                  </a:gsLst>
                  <a:lin ang="5400000" scaled="0"/>
                </a:gradFill>
              </a:defRPr>
            </a:lvl3pPr>
            <a:lvl4pPr marL="1636902" indent="-352962">
              <a:buClr>
                <a:srgbClr val="FFFFFF"/>
              </a:buClr>
              <a:buSzPct val="70000"/>
              <a:buFontTx/>
              <a:buBlip>
                <a:blip r:embed="rId2"/>
              </a:buBlip>
              <a:defRPr>
                <a:gradFill>
                  <a:gsLst>
                    <a:gs pos="0">
                      <a:srgbClr val="FFFFFF"/>
                    </a:gs>
                    <a:gs pos="86000">
                      <a:srgbClr val="FFFFFF"/>
                    </a:gs>
                  </a:gsLst>
                  <a:lin ang="5400000" scaled="0"/>
                </a:gradFill>
              </a:defRPr>
            </a:lvl4pPr>
            <a:lvl5pPr marL="1980149" indent="-343247">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363076"/>
            <a:ext cx="12436476" cy="631450"/>
          </a:xfrm>
          <a:solidFill>
            <a:srgbClr val="FFFF99"/>
          </a:solidFill>
        </p:spPr>
        <p:txBody>
          <a:bodyPr wrap="square" lIns="152394" tIns="76197" rIns="152394" bIns="76197" anchor="b" anchorCtr="0">
            <a:noAutofit/>
          </a:bodyPr>
          <a:lstStyle>
            <a:lvl1pPr algn="r">
              <a:buFont typeface="Arial" pitchFamily="34" charset="0"/>
              <a:buNone/>
              <a:defRPr spc="-51"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889601648"/>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529661" y="1942924"/>
            <a:ext cx="11375535" cy="1538178"/>
          </a:xfrm>
        </p:spPr>
        <p:txBody>
          <a:bodyPr/>
          <a:lstStyle>
            <a:lvl1pPr>
              <a:lnSpc>
                <a:spcPct val="90000"/>
              </a:lnSpc>
              <a:defRPr sz="2448"/>
            </a:lvl1pPr>
            <a:lvl2pPr>
              <a:lnSpc>
                <a:spcPct val="90000"/>
              </a:lnSpc>
              <a:defRPr sz="2040"/>
            </a:lvl2pPr>
            <a:lvl3pPr>
              <a:lnSpc>
                <a:spcPct val="90000"/>
              </a:lnSpc>
              <a:defRPr sz="1836"/>
            </a:lvl3pPr>
            <a:lvl4pPr>
              <a:lnSpc>
                <a:spcPct val="90000"/>
              </a:lnSpc>
              <a:defRPr sz="1836"/>
            </a:lvl4pPr>
            <a:lvl5pPr>
              <a:lnSpc>
                <a:spcPct val="90000"/>
              </a:lnSpc>
              <a:defRPr sz="1836"/>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3701642"/>
      </p:ext>
    </p:extLst>
  </p:cSld>
  <p:clrMapOvr>
    <a:masterClrMapping/>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529660" y="1476622"/>
            <a:ext cx="5597872" cy="1739725"/>
          </a:xfrm>
        </p:spPr>
        <p:txBody>
          <a:bodyPr/>
          <a:lstStyle>
            <a:lvl1pPr marL="346742" indent="-346742">
              <a:lnSpc>
                <a:spcPct val="90000"/>
              </a:lnSpc>
              <a:defRPr sz="2856"/>
            </a:lvl1pPr>
            <a:lvl2pPr marL="686737" indent="-331900">
              <a:lnSpc>
                <a:spcPct val="90000"/>
              </a:lnSpc>
              <a:defRPr sz="2448"/>
            </a:lvl2pPr>
            <a:lvl3pPr marL="972765" indent="-294123">
              <a:lnSpc>
                <a:spcPct val="90000"/>
              </a:lnSpc>
              <a:defRPr sz="2040"/>
            </a:lvl3pPr>
            <a:lvl4pPr marL="1252048" indent="-279282">
              <a:lnSpc>
                <a:spcPct val="90000"/>
              </a:lnSpc>
              <a:defRPr sz="1836"/>
            </a:lvl4pPr>
            <a:lvl5pPr marL="1546170" indent="-286028">
              <a:lnSpc>
                <a:spcPct val="90000"/>
              </a:lnSpc>
              <a:defRPr sz="1836"/>
            </a:lvl5pPr>
            <a:lvl6pPr>
              <a:defRPr sz="1836"/>
            </a:lvl6pPr>
            <a:lvl7pPr>
              <a:defRPr sz="1836"/>
            </a:lvl7pPr>
            <a:lvl8pPr>
              <a:defRPr sz="1836"/>
            </a:lvl8pPr>
            <a:lvl9pPr>
              <a:defRPr sz="1836"/>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307324" y="1476622"/>
            <a:ext cx="5597872" cy="1739725"/>
          </a:xfrm>
        </p:spPr>
        <p:txBody>
          <a:bodyPr/>
          <a:lstStyle>
            <a:lvl1pPr marL="354837" indent="-354837">
              <a:lnSpc>
                <a:spcPct val="90000"/>
              </a:lnSpc>
              <a:defRPr sz="2856"/>
            </a:lvl1pPr>
            <a:lvl2pPr marL="686737" indent="-346742">
              <a:lnSpc>
                <a:spcPct val="90000"/>
              </a:lnSpc>
              <a:defRPr sz="2448"/>
            </a:lvl2pPr>
            <a:lvl3pPr marL="980860" indent="-308964">
              <a:lnSpc>
                <a:spcPct val="90000"/>
              </a:lnSpc>
              <a:defRPr sz="2040"/>
            </a:lvl3pPr>
            <a:lvl4pPr marL="1252048" indent="-271187">
              <a:lnSpc>
                <a:spcPct val="90000"/>
              </a:lnSpc>
              <a:defRPr sz="1836"/>
            </a:lvl4pPr>
            <a:lvl5pPr marL="1546170" indent="-279282">
              <a:lnSpc>
                <a:spcPct val="90000"/>
              </a:lnSpc>
              <a:defRPr sz="1836"/>
            </a:lvl5pPr>
            <a:lvl6pPr>
              <a:defRPr sz="1836"/>
            </a:lvl6pPr>
            <a:lvl7pPr>
              <a:defRPr sz="1836"/>
            </a:lvl7pPr>
            <a:lvl8pPr>
              <a:defRPr sz="1836"/>
            </a:lvl8pPr>
            <a:lvl9pPr>
              <a:defRPr sz="1836"/>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96611944"/>
      </p:ext>
    </p:extLst>
  </p:cSld>
  <p:clrMapOvr>
    <a:masterClrMapping/>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Architecture</a:t>
            </a:r>
            <a:endParaRPr lang="en-US" dirty="0"/>
          </a:p>
        </p:txBody>
      </p:sp>
    </p:spTree>
    <p:extLst>
      <p:ext uri="{BB962C8B-B14F-4D97-AF65-F5344CB8AC3E}">
        <p14:creationId xmlns:p14="http://schemas.microsoft.com/office/powerpoint/2010/main" val="167748331"/>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668482"/>
            <a:ext cx="2743200" cy="5027593"/>
          </a:xfrm>
        </p:spPr>
        <p:txBody>
          <a:bodyPr vert="horz" lIns="182880" tIns="146304" rIns="182880" bIns="146304" rtlCol="0">
            <a:noAutofit/>
          </a:bodyPr>
          <a:lstStyle>
            <a:lvl1pPr>
              <a:defRPr lang="en-US" sz="2400" dirty="0" smtClean="0">
                <a:latin typeface="+mn-lt"/>
                <a:ea typeface="+mj-ea"/>
                <a:cs typeface="+mj-cs"/>
              </a:defRPr>
            </a:lvl1pPr>
          </a:lstStyle>
          <a:p>
            <a:pPr lvl="0">
              <a:spcBef>
                <a:spcPct val="0"/>
              </a:spcBef>
            </a:pPr>
            <a:r>
              <a:rPr lang="en-US" smtClean="0"/>
              <a:t>Click to edit Master text styles</a:t>
            </a:r>
          </a:p>
        </p:txBody>
      </p:sp>
      <p:sp>
        <p:nvSpPr>
          <p:cNvPr id="3" name="Title 2"/>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3068714245"/>
      </p:ext>
    </p:extLst>
  </p:cSld>
  <p:clrMapOvr>
    <a:masterClrMapping/>
  </p:clrMapOvr>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Title &amp; Content Layou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mtClean="0"/>
              <a:t>Click to edit Master title style</a:t>
            </a:r>
            <a:endParaRPr lang="en-US"/>
          </a:p>
        </p:txBody>
      </p:sp>
      <p:sp>
        <p:nvSpPr>
          <p:cNvPr id="5" name="Text Placeholder 4"/>
          <p:cNvSpPr>
            <a:spLocks noGrp="1"/>
          </p:cNvSpPr>
          <p:nvPr>
            <p:ph type="body" sz="quarter" idx="10"/>
          </p:nvPr>
        </p:nvSpPr>
        <p:spPr>
          <a:xfrm>
            <a:off x="274638" y="1211263"/>
            <a:ext cx="11887200" cy="210025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94362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48530" y="3806025"/>
            <a:ext cx="10726460" cy="847278"/>
          </a:xfrm>
        </p:spPr>
        <p:txBody>
          <a:bodyPr anchor="b"/>
          <a:lstStyle>
            <a:lvl1pPr>
              <a:defRPr sz="6117"/>
            </a:lvl1pPr>
          </a:lstStyle>
          <a:p>
            <a:r>
              <a:rPr lang="en-US" smtClean="0"/>
              <a:t>Click to edit Master title style</a:t>
            </a:r>
            <a:endParaRPr lang="en-US"/>
          </a:p>
        </p:txBody>
      </p:sp>
      <p:sp>
        <p:nvSpPr>
          <p:cNvPr id="3" name="Text Placeholder 2"/>
          <p:cNvSpPr>
            <a:spLocks noGrp="1"/>
          </p:cNvSpPr>
          <p:nvPr>
            <p:ph type="body" idx="1"/>
          </p:nvPr>
        </p:nvSpPr>
        <p:spPr>
          <a:xfrm>
            <a:off x="848530" y="4680828"/>
            <a:ext cx="10726460" cy="376554"/>
          </a:xfrm>
        </p:spPr>
        <p:txBody>
          <a:bodyPr/>
          <a:lstStyle>
            <a:lvl1pPr marL="0" indent="0">
              <a:buNone/>
              <a:defRPr sz="2447">
                <a:solidFill>
                  <a:schemeClr val="tx1">
                    <a:tint val="75000"/>
                  </a:schemeClr>
                </a:solidFill>
              </a:defRPr>
            </a:lvl1pPr>
            <a:lvl2pPr marL="466159" indent="0">
              <a:buNone/>
              <a:defRPr sz="2039">
                <a:solidFill>
                  <a:schemeClr val="tx1">
                    <a:tint val="75000"/>
                  </a:schemeClr>
                </a:solidFill>
              </a:defRPr>
            </a:lvl2pPr>
            <a:lvl3pPr marL="932317" indent="0">
              <a:buNone/>
              <a:defRPr sz="1835">
                <a:solidFill>
                  <a:schemeClr val="tx1">
                    <a:tint val="75000"/>
                  </a:schemeClr>
                </a:solidFill>
              </a:defRPr>
            </a:lvl3pPr>
            <a:lvl4pPr marL="1398476" indent="0">
              <a:buNone/>
              <a:defRPr sz="1632">
                <a:solidFill>
                  <a:schemeClr val="tx1">
                    <a:tint val="75000"/>
                  </a:schemeClr>
                </a:solidFill>
              </a:defRPr>
            </a:lvl4pPr>
            <a:lvl5pPr marL="1864633" indent="0">
              <a:buNone/>
              <a:defRPr sz="1632">
                <a:solidFill>
                  <a:schemeClr val="tx1">
                    <a:tint val="75000"/>
                  </a:schemeClr>
                </a:solidFill>
              </a:defRPr>
            </a:lvl5pPr>
            <a:lvl6pPr marL="2330792" indent="0">
              <a:buNone/>
              <a:defRPr sz="1632">
                <a:solidFill>
                  <a:schemeClr val="tx1">
                    <a:tint val="75000"/>
                  </a:schemeClr>
                </a:solidFill>
              </a:defRPr>
            </a:lvl6pPr>
            <a:lvl7pPr marL="2796950" indent="0">
              <a:buNone/>
              <a:defRPr sz="1632">
                <a:solidFill>
                  <a:schemeClr val="tx1">
                    <a:tint val="75000"/>
                  </a:schemeClr>
                </a:solidFill>
              </a:defRPr>
            </a:lvl7pPr>
            <a:lvl8pPr marL="3263109" indent="0">
              <a:buNone/>
              <a:defRPr sz="1632">
                <a:solidFill>
                  <a:schemeClr val="tx1">
                    <a:tint val="75000"/>
                  </a:schemeClr>
                </a:solidFill>
              </a:defRPr>
            </a:lvl8pPr>
            <a:lvl9pPr marL="3729267" indent="0">
              <a:buNone/>
              <a:defRPr sz="1632">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855008" y="6482890"/>
            <a:ext cx="2798207" cy="372394"/>
          </a:xfrm>
          <a:prstGeom prst="rect">
            <a:avLst/>
          </a:prstGeom>
        </p:spPr>
        <p:txBody>
          <a:bodyPr/>
          <a:lstStyle/>
          <a:p>
            <a:pPr defTabSz="932559"/>
            <a:fld id="{2C6BDDAA-D41C-47FD-91B0-1044676673EC}" type="datetimeFigureOut">
              <a:rPr lang="en-US" smtClean="0">
                <a:solidFill>
                  <a:srgbClr val="292929"/>
                </a:solidFill>
              </a:rPr>
              <a:pPr defTabSz="932559"/>
              <a:t>4/25/2015</a:t>
            </a:fld>
            <a:endParaRPr lang="en-US">
              <a:solidFill>
                <a:srgbClr val="292929"/>
              </a:solidFill>
            </a:endParaRPr>
          </a:p>
        </p:txBody>
      </p:sp>
      <p:sp>
        <p:nvSpPr>
          <p:cNvPr id="5" name="Footer Placeholder 4"/>
          <p:cNvSpPr>
            <a:spLocks noGrp="1"/>
          </p:cNvSpPr>
          <p:nvPr>
            <p:ph type="ftr" sz="quarter" idx="11"/>
          </p:nvPr>
        </p:nvSpPr>
        <p:spPr>
          <a:xfrm>
            <a:off x="4119583" y="6482890"/>
            <a:ext cx="4197310" cy="372394"/>
          </a:xfrm>
          <a:prstGeom prst="rect">
            <a:avLst/>
          </a:prstGeom>
        </p:spPr>
        <p:txBody>
          <a:bodyPr/>
          <a:lstStyle/>
          <a:p>
            <a:pPr defTabSz="932559"/>
            <a:endParaRPr lang="en-US">
              <a:solidFill>
                <a:srgbClr val="292929"/>
              </a:solidFill>
            </a:endParaRPr>
          </a:p>
        </p:txBody>
      </p:sp>
      <p:sp>
        <p:nvSpPr>
          <p:cNvPr id="6" name="Slide Number Placeholder 5"/>
          <p:cNvSpPr>
            <a:spLocks noGrp="1"/>
          </p:cNvSpPr>
          <p:nvPr>
            <p:ph type="sldNum" sz="quarter" idx="12"/>
          </p:nvPr>
        </p:nvSpPr>
        <p:spPr>
          <a:xfrm>
            <a:off x="8783260" y="6482890"/>
            <a:ext cx="2798207" cy="372394"/>
          </a:xfrm>
          <a:prstGeom prst="rect">
            <a:avLst/>
          </a:prstGeom>
        </p:spPr>
        <p:txBody>
          <a:bodyPr/>
          <a:lstStyle/>
          <a:p>
            <a:pPr defTabSz="932559"/>
            <a:fld id="{056BF4E2-125E-4D4D-8D34-06EE8E03EC0D}" type="slidenum">
              <a:rPr lang="en-US" smtClean="0">
                <a:solidFill>
                  <a:srgbClr val="292929"/>
                </a:solidFill>
              </a:rPr>
              <a:pPr defTabSz="932559"/>
              <a:t>‹#›</a:t>
            </a:fld>
            <a:endParaRPr lang="en-US">
              <a:solidFill>
                <a:srgbClr val="292929"/>
              </a:solidFill>
            </a:endParaRPr>
          </a:p>
        </p:txBody>
      </p:sp>
    </p:spTree>
    <p:extLst>
      <p:ext uri="{BB962C8B-B14F-4D97-AF65-F5344CB8AC3E}">
        <p14:creationId xmlns:p14="http://schemas.microsoft.com/office/powerpoint/2010/main" val="205933950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hasCustomPrompt="1"/>
          </p:nvPr>
        </p:nvSpPr>
        <p:spPr>
          <a:xfrm rot="16200000">
            <a:off x="1646488" y="3165298"/>
            <a:ext cx="78483" cy="722221"/>
          </a:xfrm>
          <a:prstGeom prst="rect">
            <a:avLst/>
          </a:prstGeom>
        </p:spPr>
        <p:txBody>
          <a:bodyPr vert="eaVert"/>
          <a:lstStyle>
            <a:lvl1pPr marL="0" indent="0">
              <a:buNone/>
              <a:defRPr sz="510">
                <a:latin typeface="Segoe UI" panose="020B0502040204020203" pitchFamily="34" charset="0"/>
                <a:cs typeface="Segoe UI" panose="020B0502040204020203" pitchFamily="34" charset="0"/>
              </a:defRPr>
            </a:lvl1pPr>
          </a:lstStyle>
          <a:p>
            <a:pPr lvl="0"/>
            <a:r>
              <a:rPr lang="en-US" dirty="0" smtClean="0"/>
              <a:t>0</a:t>
            </a:r>
            <a:endParaRPr lang="en-US" dirty="0"/>
          </a:p>
        </p:txBody>
      </p:sp>
      <p:sp>
        <p:nvSpPr>
          <p:cNvPr id="10" name="TextBox 9"/>
          <p:cNvSpPr txBox="1"/>
          <p:nvPr userDrawn="1"/>
        </p:nvSpPr>
        <p:spPr>
          <a:xfrm>
            <a:off x="2966619" y="1254391"/>
            <a:ext cx="7008472" cy="350330"/>
          </a:xfrm>
          <a:prstGeom prst="rect">
            <a:avLst/>
          </a:prstGeom>
          <a:noFill/>
        </p:spPr>
        <p:txBody>
          <a:bodyPr wrap="square" rtlCol="0">
            <a:spAutoFit/>
          </a:bodyPr>
          <a:lstStyle/>
          <a:p>
            <a:pPr defTabSz="929848"/>
            <a:r>
              <a:rPr lang="en-US" sz="1632" dirty="0" smtClean="0">
                <a:solidFill>
                  <a:prstClr val="black"/>
                </a:solidFill>
                <a:latin typeface="Segoe UI Light" panose="020B0502040204020203" pitchFamily="34" charset="0"/>
                <a:cs typeface="Segoe UI Light" panose="020B0502040204020203" pitchFamily="34" charset="0"/>
              </a:rPr>
              <a:t>You have not purchased anything.</a:t>
            </a:r>
            <a:endParaRPr lang="en-US" sz="1632" dirty="0">
              <a:solidFill>
                <a:prstClr val="black"/>
              </a:solidFill>
              <a:latin typeface="Segoe UI Light" panose="020B0502040204020203" pitchFamily="34" charset="0"/>
              <a:cs typeface="Segoe UI Light" panose="020B0502040204020203" pitchFamily="34" charset="0"/>
            </a:endParaRPr>
          </a:p>
        </p:txBody>
      </p:sp>
      <p:grpSp>
        <p:nvGrpSpPr>
          <p:cNvPr id="11" name="Group 10"/>
          <p:cNvGrpSpPr/>
          <p:nvPr userDrawn="1"/>
        </p:nvGrpSpPr>
        <p:grpSpPr>
          <a:xfrm>
            <a:off x="2966617" y="1846984"/>
            <a:ext cx="2550754" cy="254262"/>
            <a:chOff x="2181224" y="2247900"/>
            <a:chExt cx="1875458" cy="249299"/>
          </a:xfrm>
        </p:grpSpPr>
        <p:sp>
          <p:nvSpPr>
            <p:cNvPr id="12" name="TextBox 11"/>
            <p:cNvSpPr txBox="1"/>
            <p:nvPr/>
          </p:nvSpPr>
          <p:spPr>
            <a:xfrm>
              <a:off x="2181224" y="2247900"/>
              <a:ext cx="1684958" cy="249299"/>
            </a:xfrm>
            <a:prstGeom prst="rect">
              <a:avLst/>
            </a:prstGeom>
            <a:noFill/>
          </p:spPr>
          <p:txBody>
            <a:bodyPr wrap="square" rtlCol="0">
              <a:spAutoFit/>
            </a:bodyPr>
            <a:lstStyle/>
            <a:p>
              <a:pPr defTabSz="929848"/>
              <a:r>
                <a:rPr lang="en-US" sz="1020" dirty="0" smtClean="0">
                  <a:solidFill>
                    <a:prstClr val="black">
                      <a:lumMod val="65000"/>
                      <a:lumOff val="35000"/>
                    </a:prstClr>
                  </a:solidFill>
                  <a:cs typeface="Segoe UI" panose="020B0502040204020203" pitchFamily="34" charset="0"/>
                </a:rPr>
                <a:t>PURCHASE A SERVICE</a:t>
              </a:r>
              <a:endParaRPr lang="en-US" sz="1020" dirty="0">
                <a:solidFill>
                  <a:prstClr val="black">
                    <a:lumMod val="65000"/>
                    <a:lumOff val="35000"/>
                  </a:prstClr>
                </a:solidFill>
                <a:cs typeface="Segoe UI" panose="020B0502040204020203" pitchFamily="34" charset="0"/>
              </a:endParaRPr>
            </a:p>
          </p:txBody>
        </p:sp>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66182" y="2275760"/>
              <a:ext cx="190500" cy="190500"/>
            </a:xfrm>
            <a:prstGeom prst="rect">
              <a:avLst/>
            </a:prstGeom>
          </p:spPr>
        </p:pic>
      </p:grpSp>
    </p:spTree>
    <p:extLst>
      <p:ext uri="{BB962C8B-B14F-4D97-AF65-F5344CB8AC3E}">
        <p14:creationId xmlns:p14="http://schemas.microsoft.com/office/powerpoint/2010/main" val="1929745525"/>
      </p:ext>
    </p:extLst>
  </p:cSld>
  <p:clrMapOvr>
    <a:masterClrMapping/>
  </p:clrMapOvr>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hasCustomPrompt="1"/>
          </p:nvPr>
        </p:nvSpPr>
        <p:spPr>
          <a:xfrm rot="16200000">
            <a:off x="1646488" y="3165298"/>
            <a:ext cx="78483" cy="722221"/>
          </a:xfrm>
          <a:prstGeom prst="rect">
            <a:avLst/>
          </a:prstGeom>
        </p:spPr>
        <p:txBody>
          <a:bodyPr vert="eaVert"/>
          <a:lstStyle>
            <a:lvl1pPr marL="0" indent="0">
              <a:buNone/>
              <a:defRPr sz="510">
                <a:latin typeface="Segoe UI" panose="020B0502040204020203" pitchFamily="34" charset="0"/>
                <a:cs typeface="Segoe UI" panose="020B0502040204020203" pitchFamily="34" charset="0"/>
              </a:defRPr>
            </a:lvl1pPr>
          </a:lstStyle>
          <a:p>
            <a:pPr lvl="0"/>
            <a:r>
              <a:rPr lang="en-US" dirty="0" smtClean="0"/>
              <a:t>1</a:t>
            </a:r>
            <a:endParaRPr lang="en-US" dirty="0"/>
          </a:p>
        </p:txBody>
      </p:sp>
      <p:graphicFrame>
        <p:nvGraphicFramePr>
          <p:cNvPr id="2" name="Table 1"/>
          <p:cNvGraphicFramePr>
            <a:graphicFrameLocks noGrp="1"/>
          </p:cNvGraphicFramePr>
          <p:nvPr userDrawn="1">
            <p:extLst/>
          </p:nvPr>
        </p:nvGraphicFramePr>
        <p:xfrm>
          <a:off x="3086454" y="1322510"/>
          <a:ext cx="8054556" cy="653470"/>
        </p:xfrm>
        <a:graphic>
          <a:graphicData uri="http://schemas.openxmlformats.org/drawingml/2006/table">
            <a:tbl>
              <a:tblPr firstRow="1" bandRow="1">
                <a:tableStyleId>{5C22544A-7EE6-4342-B048-85BDC9FD1C3A}</a:tableStyleId>
              </a:tblPr>
              <a:tblGrid>
                <a:gridCol w="2013639"/>
                <a:gridCol w="2013639"/>
                <a:gridCol w="2013639"/>
                <a:gridCol w="2013639"/>
              </a:tblGrid>
              <a:tr h="275248">
                <a:tc>
                  <a:txBody>
                    <a:bodyPr/>
                    <a:lstStyle/>
                    <a:p>
                      <a:r>
                        <a:rPr lang="en-US" sz="900" b="0" dirty="0" smtClean="0">
                          <a:solidFill>
                            <a:schemeClr val="tx1">
                              <a:lumMod val="65000"/>
                              <a:lumOff val="35000"/>
                            </a:schemeClr>
                          </a:solidFill>
                          <a:latin typeface="Segoe UI" panose="020B0502040204020203" pitchFamily="34" charset="0"/>
                          <a:cs typeface="Segoe UI" panose="020B0502040204020203" pitchFamily="34" charset="0"/>
                        </a:rPr>
                        <a:t>NAME</a:t>
                      </a:r>
                      <a:endParaRPr lang="en-US" sz="900" b="0" dirty="0">
                        <a:solidFill>
                          <a:schemeClr val="tx1">
                            <a:lumMod val="65000"/>
                            <a:lumOff val="35000"/>
                          </a:schemeClr>
                        </a:solidFill>
                        <a:latin typeface="Segoe UI" panose="020B0502040204020203" pitchFamily="34" charset="0"/>
                        <a:cs typeface="Segoe UI" panose="020B0502040204020203" pitchFamily="34" charset="0"/>
                      </a:endParaRPr>
                    </a:p>
                  </a:txBody>
                  <a:tcPr marL="124364" marR="124364" marT="46630" marB="46630">
                    <a:lnL w="12700" cmpd="sng">
                      <a:noFill/>
                    </a:lnL>
                    <a:lnR w="6350" cap="flat" cmpd="sng" algn="ctr">
                      <a:solidFill>
                        <a:schemeClr val="tx1">
                          <a:lumMod val="65000"/>
                          <a:lumOff val="35000"/>
                        </a:schemeClr>
                      </a:solidFill>
                      <a:prstDash val="solid"/>
                      <a:round/>
                      <a:headEnd type="none" w="med" len="med"/>
                      <a:tailEnd type="none" w="med" len="med"/>
                    </a:lnR>
                    <a:lnT w="12700" cmpd="sng">
                      <a:noFill/>
                    </a:lnT>
                    <a:lnB w="381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900" b="0" dirty="0" smtClean="0">
                          <a:solidFill>
                            <a:schemeClr val="tx1">
                              <a:lumMod val="65000"/>
                              <a:lumOff val="35000"/>
                            </a:schemeClr>
                          </a:solidFill>
                          <a:latin typeface="Segoe UI" panose="020B0502040204020203" pitchFamily="34" charset="0"/>
                          <a:cs typeface="Segoe UI" panose="020B0502040204020203" pitchFamily="34" charset="0"/>
                        </a:rPr>
                        <a:t>STATUS</a:t>
                      </a:r>
                      <a:endParaRPr lang="en-US" sz="900" b="0" dirty="0">
                        <a:solidFill>
                          <a:schemeClr val="tx1">
                            <a:lumMod val="65000"/>
                            <a:lumOff val="35000"/>
                          </a:schemeClr>
                        </a:solidFill>
                        <a:latin typeface="Segoe UI" panose="020B0502040204020203" pitchFamily="34" charset="0"/>
                        <a:cs typeface="Segoe UI" panose="020B0502040204020203" pitchFamily="34" charset="0"/>
                      </a:endParaRPr>
                    </a:p>
                  </a:txBody>
                  <a:tcPr marL="124364" marR="124364" marT="46630" marB="46630">
                    <a:lnL w="6350" cap="flat" cmpd="sng" algn="ctr">
                      <a:solidFill>
                        <a:schemeClr val="tx1">
                          <a:lumMod val="65000"/>
                          <a:lumOff val="35000"/>
                        </a:schemeClr>
                      </a:solidFill>
                      <a:prstDash val="solid"/>
                      <a:round/>
                      <a:headEnd type="none" w="med" len="med"/>
                      <a:tailEnd type="none" w="med" len="med"/>
                    </a:lnL>
                    <a:lnR w="6350" cap="flat" cmpd="sng" algn="ctr">
                      <a:solidFill>
                        <a:schemeClr val="tx1">
                          <a:lumMod val="65000"/>
                          <a:lumOff val="35000"/>
                        </a:schemeClr>
                      </a:solidFill>
                      <a:prstDash val="solid"/>
                      <a:round/>
                      <a:headEnd type="none" w="med" len="med"/>
                      <a:tailEnd type="none" w="med" len="med"/>
                    </a:lnR>
                    <a:lnT w="12700" cmpd="sng">
                      <a:noFill/>
                    </a:lnT>
                    <a:lnB w="381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900" b="0" dirty="0" smtClean="0">
                          <a:solidFill>
                            <a:schemeClr val="tx1">
                              <a:lumMod val="65000"/>
                              <a:lumOff val="35000"/>
                            </a:schemeClr>
                          </a:solidFill>
                          <a:latin typeface="Segoe UI" panose="020B0502040204020203" pitchFamily="34" charset="0"/>
                          <a:cs typeface="Segoe UI" panose="020B0502040204020203" pitchFamily="34" charset="0"/>
                        </a:rPr>
                        <a:t>SUBSCRIPTION</a:t>
                      </a:r>
                      <a:endParaRPr lang="en-US" sz="900" b="0" dirty="0">
                        <a:solidFill>
                          <a:schemeClr val="tx1">
                            <a:lumMod val="65000"/>
                            <a:lumOff val="35000"/>
                          </a:schemeClr>
                        </a:solidFill>
                        <a:latin typeface="Segoe UI" panose="020B0502040204020203" pitchFamily="34" charset="0"/>
                        <a:cs typeface="Segoe UI" panose="020B0502040204020203" pitchFamily="34" charset="0"/>
                      </a:endParaRPr>
                    </a:p>
                  </a:txBody>
                  <a:tcPr marL="124364" marR="124364" marT="46630" marB="46630">
                    <a:lnL w="6350" cap="flat" cmpd="sng" algn="ctr">
                      <a:solidFill>
                        <a:schemeClr val="tx1">
                          <a:lumMod val="65000"/>
                          <a:lumOff val="35000"/>
                        </a:schemeClr>
                      </a:solidFill>
                      <a:prstDash val="solid"/>
                      <a:round/>
                      <a:headEnd type="none" w="med" len="med"/>
                      <a:tailEnd type="none" w="med" len="med"/>
                    </a:lnL>
                    <a:lnR w="6350" cap="flat" cmpd="sng" algn="ctr">
                      <a:solidFill>
                        <a:schemeClr val="tx1">
                          <a:lumMod val="65000"/>
                          <a:lumOff val="35000"/>
                        </a:schemeClr>
                      </a:solidFill>
                      <a:prstDash val="solid"/>
                      <a:round/>
                      <a:headEnd type="none" w="med" len="med"/>
                      <a:tailEnd type="none" w="med" len="med"/>
                    </a:lnR>
                    <a:lnT w="12700" cmpd="sng">
                      <a:noFill/>
                    </a:lnT>
                    <a:lnB w="381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900" b="0" dirty="0" smtClean="0">
                          <a:solidFill>
                            <a:schemeClr val="tx1">
                              <a:lumMod val="65000"/>
                              <a:lumOff val="35000"/>
                            </a:schemeClr>
                          </a:solidFill>
                          <a:latin typeface="Segoe UI" panose="020B0502040204020203" pitchFamily="34" charset="0"/>
                          <a:cs typeface="Segoe UI" panose="020B0502040204020203" pitchFamily="34" charset="0"/>
                        </a:rPr>
                        <a:t>LOCATION</a:t>
                      </a:r>
                      <a:endParaRPr lang="en-US" sz="900" b="0" dirty="0">
                        <a:solidFill>
                          <a:schemeClr val="tx1">
                            <a:lumMod val="65000"/>
                            <a:lumOff val="35000"/>
                          </a:schemeClr>
                        </a:solidFill>
                        <a:latin typeface="Segoe UI" panose="020B0502040204020203" pitchFamily="34" charset="0"/>
                        <a:cs typeface="Segoe UI" panose="020B0502040204020203" pitchFamily="34" charset="0"/>
                      </a:endParaRPr>
                    </a:p>
                  </a:txBody>
                  <a:tcPr marL="124364" marR="124364" marT="46630" marB="46630">
                    <a:lnL w="6350" cap="flat" cmpd="sng" algn="ctr">
                      <a:solidFill>
                        <a:schemeClr val="tx1">
                          <a:lumMod val="65000"/>
                          <a:lumOff val="35000"/>
                        </a:schemeClr>
                      </a:solidFill>
                      <a:prstDash val="solid"/>
                      <a:round/>
                      <a:headEnd type="none" w="med" len="med"/>
                      <a:tailEnd type="none" w="med" len="med"/>
                    </a:lnL>
                    <a:lnR w="12700" cmpd="sng">
                      <a:noFill/>
                    </a:lnR>
                    <a:lnT w="12700" cmpd="sng">
                      <a:noFill/>
                    </a:lnT>
                    <a:lnB w="381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r>
              <a:tr h="378222">
                <a:tc>
                  <a:txBody>
                    <a:bodyPr/>
                    <a:lstStyle/>
                    <a:p>
                      <a:r>
                        <a:rPr lang="en-US" sz="900" dirty="0" err="1" smtClean="0">
                          <a:latin typeface="Segoe UI" panose="020B0502040204020203" pitchFamily="34" charset="0"/>
                          <a:cs typeface="Segoe UI" panose="020B0502040204020203" pitchFamily="34" charset="0"/>
                        </a:rPr>
                        <a:t>MongoDB</a:t>
                      </a:r>
                      <a:endParaRPr lang="en-US" sz="900" dirty="0">
                        <a:latin typeface="Segoe UI" panose="020B0502040204020203" pitchFamily="34" charset="0"/>
                        <a:cs typeface="Segoe UI" panose="020B0502040204020203" pitchFamily="34" charset="0"/>
                      </a:endParaRPr>
                    </a:p>
                  </a:txBody>
                  <a:tcPr marL="124364" marR="124364" marT="46630" marB="46630">
                    <a:lnL w="12700" cmpd="sng">
                      <a:noFill/>
                    </a:lnL>
                    <a:lnR w="12700" cmpd="sng">
                      <a:noFill/>
                    </a:lnR>
                    <a:lnT w="38100" cap="flat" cmpd="sng" algn="ctr">
                      <a:solidFill>
                        <a:schemeClr val="tx1">
                          <a:lumMod val="65000"/>
                          <a:lumOff val="3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900" dirty="0">
                        <a:latin typeface="Segoe UI" panose="020B0502040204020203" pitchFamily="34" charset="0"/>
                        <a:cs typeface="Segoe UI" panose="020B0502040204020203" pitchFamily="34" charset="0"/>
                      </a:endParaRPr>
                    </a:p>
                  </a:txBody>
                  <a:tcPr marL="124364" marR="124364" marT="46630" marB="46630">
                    <a:lnL w="12700" cmpd="sng">
                      <a:noFill/>
                    </a:lnL>
                    <a:lnR w="12700" cmpd="sng">
                      <a:noFill/>
                    </a:lnR>
                    <a:lnT w="38100" cap="flat" cmpd="sng" algn="ctr">
                      <a:solidFill>
                        <a:schemeClr val="tx1">
                          <a:lumMod val="65000"/>
                          <a:lumOff val="3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US" sz="900" dirty="0" smtClean="0">
                          <a:latin typeface="Segoe UI" panose="020B0502040204020203" pitchFamily="34" charset="0"/>
                          <a:cs typeface="Segoe UI" panose="020B0502040204020203" pitchFamily="34" charset="0"/>
                        </a:rPr>
                        <a:t>Windows Azure MSDN</a:t>
                      </a:r>
                      <a:endParaRPr lang="en-US" sz="900" dirty="0">
                        <a:latin typeface="Segoe UI" panose="020B0502040204020203" pitchFamily="34" charset="0"/>
                        <a:cs typeface="Segoe UI" panose="020B0502040204020203" pitchFamily="34" charset="0"/>
                      </a:endParaRPr>
                    </a:p>
                  </a:txBody>
                  <a:tcPr marL="124364" marR="124364" marT="46630" marB="46630">
                    <a:lnL w="12700" cmpd="sng">
                      <a:noFill/>
                    </a:lnL>
                    <a:lnR w="12700" cmpd="sng">
                      <a:noFill/>
                    </a:lnR>
                    <a:lnT w="38100" cap="flat" cmpd="sng" algn="ctr">
                      <a:solidFill>
                        <a:schemeClr val="tx1">
                          <a:lumMod val="65000"/>
                          <a:lumOff val="3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US" sz="900" dirty="0" smtClean="0">
                          <a:latin typeface="Segoe UI" panose="020B0502040204020203" pitchFamily="34" charset="0"/>
                          <a:cs typeface="Segoe UI" panose="020B0502040204020203" pitchFamily="34" charset="0"/>
                        </a:rPr>
                        <a:t>Out</a:t>
                      </a:r>
                      <a:r>
                        <a:rPr lang="en-US" sz="900" baseline="0" dirty="0" smtClean="0">
                          <a:latin typeface="Segoe UI" panose="020B0502040204020203" pitchFamily="34" charset="0"/>
                          <a:cs typeface="Segoe UI" panose="020B0502040204020203" pitchFamily="34" charset="0"/>
                        </a:rPr>
                        <a:t>side Windows Azure</a:t>
                      </a:r>
                      <a:endParaRPr lang="en-US" sz="900" dirty="0">
                        <a:latin typeface="Segoe UI" panose="020B0502040204020203" pitchFamily="34" charset="0"/>
                        <a:cs typeface="Segoe UI" panose="020B0502040204020203" pitchFamily="34" charset="0"/>
                      </a:endParaRPr>
                    </a:p>
                  </a:txBody>
                  <a:tcPr marL="124364" marR="124364" marT="46630" marB="46630">
                    <a:lnL w="12700" cmpd="sng">
                      <a:noFill/>
                    </a:lnL>
                    <a:lnR w="12700" cmpd="sng">
                      <a:noFill/>
                    </a:lnR>
                    <a:lnT w="38100" cap="flat" cmpd="sng" algn="ctr">
                      <a:solidFill>
                        <a:schemeClr val="tx1">
                          <a:lumMod val="65000"/>
                          <a:lumOff val="3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r>
            </a:tbl>
          </a:graphicData>
        </a:graphic>
      </p:graphicFrame>
    </p:spTree>
    <p:extLst>
      <p:ext uri="{BB962C8B-B14F-4D97-AF65-F5344CB8AC3E}">
        <p14:creationId xmlns:p14="http://schemas.microsoft.com/office/powerpoint/2010/main" val="2250405924"/>
      </p:ext>
    </p:extLst>
  </p:cSld>
  <p:clrMapOvr>
    <a:masterClrMapping/>
  </p:clrMapOvr>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Slide_Color  2">
    <p:spTree>
      <p:nvGrpSpPr>
        <p:cNvPr id="1" name=""/>
        <p:cNvGrpSpPr/>
        <p:nvPr/>
      </p:nvGrpSpPr>
      <p:grpSpPr>
        <a:xfrm>
          <a:off x="0" y="0"/>
          <a:ext cx="0" cy="0"/>
          <a:chOff x="0" y="0"/>
          <a:chExt cx="0" cy="0"/>
        </a:xfrm>
      </p:grpSpPr>
      <p:sp>
        <p:nvSpPr>
          <p:cNvPr id="7" name="Text Placeholder 6"/>
          <p:cNvSpPr>
            <a:spLocks noGrp="1"/>
          </p:cNvSpPr>
          <p:nvPr>
            <p:ph type="body" sz="quarter" idx="11"/>
          </p:nvPr>
        </p:nvSpPr>
        <p:spPr>
          <a:xfrm>
            <a:off x="274638" y="5783263"/>
            <a:ext cx="11887200" cy="914400"/>
          </a:xfrm>
        </p:spPr>
        <p:txBody>
          <a:bodyPr lIns="182880" tIns="146304" rIns="182880" bIns="146304" anchor="b">
            <a:noAutofit/>
          </a:bodyPr>
          <a:lstStyle>
            <a:lvl1pPr>
              <a:defRPr sz="2000" baseline="0">
                <a:latin typeface="+mn-lt"/>
              </a:defRPr>
            </a:lvl1pPr>
          </a:lstStyle>
          <a:p>
            <a:pPr lvl="0"/>
            <a:r>
              <a:rPr lang="en-US" dirty="0" smtClean="0"/>
              <a:t>Click to edit Master text styles</a:t>
            </a:r>
            <a:endParaRPr lang="en-US" dirty="0"/>
          </a:p>
        </p:txBody>
      </p:sp>
      <p:sp>
        <p:nvSpPr>
          <p:cNvPr id="2" name="Title 1"/>
          <p:cNvSpPr>
            <a:spLocks noGrp="1"/>
          </p:cNvSpPr>
          <p:nvPr>
            <p:ph type="title" hasCustomPrompt="1"/>
          </p:nvPr>
        </p:nvSpPr>
        <p:spPr>
          <a:xfrm>
            <a:off x="274638" y="2125663"/>
            <a:ext cx="11887199" cy="912813"/>
          </a:xfrm>
        </p:spPr>
        <p:txBody>
          <a:bodyPr/>
          <a:lstStyle>
            <a:lvl1pPr>
              <a:defRPr sz="5400"/>
            </a:lvl1pPr>
          </a:lstStyle>
          <a:p>
            <a:r>
              <a:rPr lang="en-US" dirty="0" smtClean="0"/>
              <a:t>Click to edit master title style</a:t>
            </a:r>
            <a:endParaRPr lang="en-US" dirty="0"/>
          </a:p>
        </p:txBody>
      </p:sp>
    </p:spTree>
    <p:extLst>
      <p:ext uri="{BB962C8B-B14F-4D97-AF65-F5344CB8AC3E}">
        <p14:creationId xmlns:p14="http://schemas.microsoft.com/office/powerpoint/2010/main" val="1110430368"/>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mp; Content Layout">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274638" y="1211263"/>
            <a:ext cx="11887200" cy="548481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06555538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mp; Content 2">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3932238" y="2125663"/>
            <a:ext cx="8229601" cy="4572000"/>
          </a:xfrm>
        </p:spPr>
        <p:txBody>
          <a:bodyPr lIns="182880" tIns="146304" rIns="182880" bIns="146304">
            <a:noAutofit/>
          </a:bodyPr>
          <a:lstStyle>
            <a:lvl1pPr>
              <a:defRPr sz="3600"/>
            </a:lvl1pPr>
            <a:lvl2pPr>
              <a:defRPr sz="2800"/>
            </a:lvl2pPr>
            <a:lvl3pPr>
              <a:defRPr sz="2400"/>
            </a:lvl3pPr>
            <a:lvl4pPr>
              <a:defRPr sz="2000"/>
            </a:lvl4pPr>
            <a:lvl5pPr>
              <a:defRPr sz="18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ext Placeholder 6"/>
          <p:cNvSpPr>
            <a:spLocks noGrp="1"/>
          </p:cNvSpPr>
          <p:nvPr>
            <p:ph type="body" sz="quarter" idx="11"/>
          </p:nvPr>
        </p:nvSpPr>
        <p:spPr>
          <a:xfrm>
            <a:off x="274638" y="2125663"/>
            <a:ext cx="2743200" cy="4572000"/>
          </a:xfrm>
        </p:spPr>
        <p:txBody>
          <a:bodyPr lIns="182880" tIns="146304" rIns="182880" bIns="146304">
            <a:noAutofit/>
          </a:bodyPr>
          <a:lstStyle>
            <a:lvl1pPr algn="l" defTabSz="914166" rtl="0" eaLnBrk="1" latinLnBrk="0" hangingPunct="1">
              <a:spcBef>
                <a:spcPct val="0"/>
              </a:spcBef>
              <a:buNone/>
              <a:defRPr lang="en-US" sz="2400" kern="1200" dirty="0" smtClean="0">
                <a:gradFill>
                  <a:gsLst>
                    <a:gs pos="0">
                      <a:srgbClr val="505050"/>
                    </a:gs>
                    <a:gs pos="100000">
                      <a:srgbClr val="505050"/>
                    </a:gs>
                  </a:gsLst>
                  <a:lin ang="5400000" scaled="0"/>
                </a:gradFill>
                <a:latin typeface="+mn-lt"/>
                <a:ea typeface="+mj-ea"/>
                <a:cs typeface="+mj-cs"/>
              </a:defRPr>
            </a:lvl1pPr>
            <a:lvl2pPr algn="l" defTabSz="914166" rtl="0" eaLnBrk="1" latinLnBrk="0" hangingPunct="1">
              <a:spcBef>
                <a:spcPct val="0"/>
              </a:spcBef>
              <a:buNone/>
              <a:defRPr lang="en-US" sz="1600" kern="1200" dirty="0" smtClean="0">
                <a:gradFill>
                  <a:gsLst>
                    <a:gs pos="0">
                      <a:schemeClr val="tx1"/>
                    </a:gs>
                    <a:gs pos="100000">
                      <a:schemeClr val="tx1"/>
                    </a:gs>
                  </a:gsLst>
                  <a:lin ang="5400000" scaled="0"/>
                </a:gradFill>
                <a:latin typeface="+mn-lt"/>
                <a:ea typeface="+mj-ea"/>
                <a:cs typeface="+mj-cs"/>
              </a:defRPr>
            </a:lvl2pPr>
            <a:lvl3pPr marL="228541" indent="0" algn="l" defTabSz="914166" rtl="0" eaLnBrk="1" latinLnBrk="0" hangingPunct="1">
              <a:spcBef>
                <a:spcPct val="0"/>
              </a:spcBef>
              <a:buNone/>
              <a:defRPr lang="en-US" sz="1600" kern="1200" dirty="0" smtClean="0">
                <a:gradFill>
                  <a:gsLst>
                    <a:gs pos="0">
                      <a:schemeClr val="tx1"/>
                    </a:gs>
                    <a:gs pos="100000">
                      <a:schemeClr val="tx1"/>
                    </a:gs>
                  </a:gsLst>
                  <a:lin ang="5400000" scaled="0"/>
                </a:gradFill>
                <a:latin typeface="+mn-lt"/>
                <a:ea typeface="+mj-ea"/>
                <a:cs typeface="+mj-cs"/>
              </a:defRPr>
            </a:lvl3pPr>
            <a:lvl4pPr marL="457082" indent="0" algn="l" defTabSz="914166" rtl="0" eaLnBrk="1" latinLnBrk="0" hangingPunct="1">
              <a:spcBef>
                <a:spcPct val="0"/>
              </a:spcBef>
              <a:buNone/>
              <a:defRPr lang="en-US" sz="1600" kern="1200" dirty="0" smtClean="0">
                <a:gradFill>
                  <a:gsLst>
                    <a:gs pos="0">
                      <a:schemeClr val="tx1"/>
                    </a:gs>
                    <a:gs pos="100000">
                      <a:schemeClr val="tx1"/>
                    </a:gs>
                  </a:gsLst>
                  <a:lin ang="5400000" scaled="0"/>
                </a:gradFill>
                <a:latin typeface="+mn-lt"/>
                <a:ea typeface="+mj-ea"/>
                <a:cs typeface="+mj-cs"/>
              </a:defRPr>
            </a:lvl4pPr>
            <a:lvl5pPr marL="739586" indent="0" algn="l" defTabSz="914166" rtl="0" eaLnBrk="1" latinLnBrk="0" hangingPunct="1">
              <a:spcBef>
                <a:spcPct val="0"/>
              </a:spcBef>
              <a:buNone/>
              <a:defRPr lang="en-US" sz="1600" kern="1200" dirty="0">
                <a:gradFill>
                  <a:gsLst>
                    <a:gs pos="0">
                      <a:schemeClr val="tx1"/>
                    </a:gs>
                    <a:gs pos="100000">
                      <a:schemeClr val="tx1"/>
                    </a:gs>
                  </a:gsLst>
                  <a:lin ang="5400000" scaled="0"/>
                </a:gradFill>
                <a:latin typeface="+mn-lt"/>
                <a:ea typeface="+mj-ea"/>
                <a:cs typeface="+mj-cs"/>
              </a:defRPr>
            </a:lvl5pPr>
          </a:lstStyle>
          <a:p>
            <a:pPr lvl="0"/>
            <a:r>
              <a:rPr lang="en-US" dirty="0" smtClean="0"/>
              <a:t>Click to edit Master text styles</a:t>
            </a:r>
          </a:p>
        </p:txBody>
      </p:sp>
      <p:sp>
        <p:nvSpPr>
          <p:cNvPr id="3" name="Title 2"/>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419185318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ext Only_Large">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1189039" y="2125663"/>
            <a:ext cx="10058400" cy="912813"/>
          </a:xfrm>
        </p:spPr>
        <p:txBody>
          <a:bodyPr/>
          <a:lstStyle>
            <a:lvl1pPr>
              <a:defRPr sz="3600"/>
            </a:lvl1pPr>
          </a:lstStyle>
          <a:p>
            <a:r>
              <a:rPr lang="en-US" dirty="0" smtClean="0"/>
              <a:t>Click to edit master title style</a:t>
            </a:r>
            <a:endParaRPr lang="en-US" dirty="0"/>
          </a:p>
        </p:txBody>
      </p:sp>
    </p:spTree>
    <p:extLst>
      <p:ext uri="{BB962C8B-B14F-4D97-AF65-F5344CB8AC3E}">
        <p14:creationId xmlns:p14="http://schemas.microsoft.com/office/powerpoint/2010/main" val="490902754"/>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2125663"/>
            <a:ext cx="2743200" cy="4570412"/>
          </a:xfrm>
        </p:spPr>
        <p:txBody>
          <a:bodyPr vert="horz" lIns="182880" tIns="146304" rIns="182880" bIns="146304" rtlCol="0">
            <a:noAutofit/>
          </a:bodyPr>
          <a:lstStyle>
            <a:lvl1pPr>
              <a:defRPr lang="en-US" sz="2400" dirty="0" smtClean="0">
                <a:latin typeface="+mn-lt"/>
                <a:ea typeface="+mj-ea"/>
                <a:cs typeface="+mj-cs"/>
              </a:defRPr>
            </a:lvl1pPr>
          </a:lstStyle>
          <a:p>
            <a:pPr lvl="0">
              <a:spcBef>
                <a:spcPct val="0"/>
              </a:spcBef>
            </a:pPr>
            <a:r>
              <a:rPr lang="en-US" dirty="0" smtClean="0"/>
              <a:t>Click to edit Master text styles</a:t>
            </a:r>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694803508"/>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1263"/>
            <a:ext cx="2743200" cy="5484812"/>
          </a:xfrm>
        </p:spPr>
        <p:txBody>
          <a:bodyPr lIns="182880" tIns="146304" rIns="182880" bIns="146304"/>
          <a:lstStyle>
            <a:lvl1pPr>
              <a:defRPr lang="en-US" sz="2400" kern="1200" dirty="0" smtClean="0">
                <a:gradFill>
                  <a:gsLst>
                    <a:gs pos="0">
                      <a:srgbClr val="505050"/>
                    </a:gs>
                    <a:gs pos="100000">
                      <a:srgbClr val="505050"/>
                    </a:gs>
                  </a:gsLst>
                  <a:lin ang="5400000" scaled="0"/>
                </a:gradFill>
                <a:latin typeface="+mn-lt"/>
                <a:ea typeface="+mj-ea"/>
                <a:cs typeface="+mj-cs"/>
              </a:defRPr>
            </a:lvl1pPr>
          </a:lstStyle>
          <a:p>
            <a:pPr marL="0" lvl="0" indent="0" algn="l" defTabSz="914166" rtl="0" eaLnBrk="1" latinLnBrk="0" hangingPunct="1">
              <a:spcBef>
                <a:spcPct val="0"/>
              </a:spcBef>
              <a:buFont typeface="Arial" pitchFamily="34" charset="0"/>
              <a:buNone/>
            </a:pPr>
            <a:r>
              <a:rPr lang="en-US" dirty="0" smtClean="0"/>
              <a:t>Click to edit Master text styles</a:t>
            </a:r>
          </a:p>
        </p:txBody>
      </p:sp>
    </p:spTree>
    <p:extLst>
      <p:ext uri="{BB962C8B-B14F-4D97-AF65-F5344CB8AC3E}">
        <p14:creationId xmlns:p14="http://schemas.microsoft.com/office/powerpoint/2010/main" val="31878929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wrap="square" lIns="182880" tIns="146304" rIns="182880" bIns="146304" anchor="ctr">
            <a:noAutofit/>
          </a:bodyPr>
          <a:lstStyle>
            <a:lvl1pPr>
              <a:lnSpc>
                <a:spcPct val="95000"/>
              </a:lnSpc>
              <a:spcBef>
                <a:spcPts val="0"/>
              </a:spcBef>
              <a:spcAft>
                <a:spcPts val="1632"/>
              </a:spcAft>
              <a:defRPr lang="en-US" sz="3600"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16"/>
              </a:spcBef>
              <a:defRPr sz="1900">
                <a:solidFill>
                  <a:srgbClr val="FFFFFF"/>
                </a:solidFill>
              </a:defRPr>
            </a:lvl2pPr>
            <a:lvl3pPr>
              <a:lnSpc>
                <a:spcPct val="100000"/>
              </a:lnSpc>
              <a:spcBef>
                <a:spcPts val="816"/>
              </a:spcBef>
              <a:defRPr sz="1900">
                <a:solidFill>
                  <a:srgbClr val="FFFFFF"/>
                </a:solidFill>
              </a:defRPr>
            </a:lvl3pPr>
            <a:lvl4pPr>
              <a:lnSpc>
                <a:spcPct val="100000"/>
              </a:lnSpc>
              <a:spcBef>
                <a:spcPts val="816"/>
              </a:spcBef>
              <a:defRPr sz="1900">
                <a:solidFill>
                  <a:srgbClr val="FFFFFF"/>
                </a:solidFill>
              </a:defRPr>
            </a:lvl4pPr>
            <a:lvl5pPr>
              <a:lnSpc>
                <a:spcPct val="100000"/>
              </a:lnSpc>
              <a:spcBef>
                <a:spcPts val="816"/>
              </a:spcBef>
              <a:defRPr sz="1900">
                <a:solidFill>
                  <a:srgbClr val="FFFFFF"/>
                </a:solidFill>
              </a:defRPr>
            </a:lvl5pPr>
          </a:lstStyle>
          <a:p>
            <a:pPr marL="0" lvl="0" indent="0" algn="l" defTabSz="914166" rtl="0" eaLnBrk="1" latinLnBrk="0" hangingPunct="1">
              <a:spcBef>
                <a:spcPct val="20000"/>
              </a:spcBef>
              <a:buFont typeface="Arial" pitchFamily="34" charset="0"/>
              <a:buNone/>
            </a:pPr>
            <a:r>
              <a:rPr lang="en-US" smtClean="0"/>
              <a:t>Click to edit Master text styles</a:t>
            </a:r>
          </a:p>
        </p:txBody>
      </p:sp>
      <p:sp>
        <p:nvSpPr>
          <p:cNvPr id="15" name="Title 1"/>
          <p:cNvSpPr>
            <a:spLocks noGrp="1"/>
          </p:cNvSpPr>
          <p:nvPr>
            <p:ph type="ctrTitle" hasCustomPrompt="1"/>
          </p:nvPr>
        </p:nvSpPr>
        <p:spPr>
          <a:xfrm>
            <a:off x="274638" y="1537563"/>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1542270085"/>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203" userDrawn="1">
          <p15:clr>
            <a:srgbClr val="FBAE40"/>
          </p15:clr>
        </p15:guide>
        <p15:guide id="2" pos="3053" userDrawn="1">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5761040" y="3040063"/>
            <a:ext cx="6400801" cy="914400"/>
          </a:xfrm>
        </p:spPr>
        <p:txBody>
          <a:bodyPr wrap="square" lIns="182880" tIns="146304" rIns="182880" bIns="146304" anchor="ctr">
            <a:noAutofit/>
          </a:bodyPr>
          <a:lstStyle>
            <a:lvl1pPr>
              <a:lnSpc>
                <a:spcPct val="95000"/>
              </a:lnSpc>
              <a:spcBef>
                <a:spcPts val="0"/>
              </a:spcBef>
              <a:spcAft>
                <a:spcPts val="1632"/>
              </a:spcAft>
              <a:defRPr lang="en-US" sz="3600" kern="1200" dirty="0" smtClean="0">
                <a:gradFill>
                  <a:gsLst>
                    <a:gs pos="0">
                      <a:srgbClr val="505050"/>
                    </a:gs>
                    <a:gs pos="100000">
                      <a:srgbClr val="505050"/>
                    </a:gs>
                  </a:gsLst>
                  <a:lin ang="5400000" scaled="0"/>
                </a:gradFill>
                <a:latin typeface="+mj-lt"/>
                <a:ea typeface="+mn-ea"/>
                <a:cs typeface="+mn-cs"/>
              </a:defRPr>
            </a:lvl1pPr>
            <a:lvl2pPr>
              <a:lnSpc>
                <a:spcPct val="100000"/>
              </a:lnSpc>
              <a:spcBef>
                <a:spcPts val="816"/>
              </a:spcBef>
              <a:defRPr sz="1900">
                <a:solidFill>
                  <a:srgbClr val="FFFFFF"/>
                </a:solidFill>
              </a:defRPr>
            </a:lvl2pPr>
            <a:lvl3pPr>
              <a:lnSpc>
                <a:spcPct val="100000"/>
              </a:lnSpc>
              <a:spcBef>
                <a:spcPts val="816"/>
              </a:spcBef>
              <a:defRPr sz="1900">
                <a:solidFill>
                  <a:srgbClr val="FFFFFF"/>
                </a:solidFill>
              </a:defRPr>
            </a:lvl3pPr>
            <a:lvl4pPr>
              <a:lnSpc>
                <a:spcPct val="100000"/>
              </a:lnSpc>
              <a:spcBef>
                <a:spcPts val="816"/>
              </a:spcBef>
              <a:defRPr sz="1900">
                <a:solidFill>
                  <a:srgbClr val="FFFFFF"/>
                </a:solidFill>
              </a:defRPr>
            </a:lvl4pPr>
            <a:lvl5pPr>
              <a:lnSpc>
                <a:spcPct val="100000"/>
              </a:lnSpc>
              <a:spcBef>
                <a:spcPts val="816"/>
              </a:spcBef>
              <a:defRPr sz="1900">
                <a:solidFill>
                  <a:srgbClr val="FFFFFF"/>
                </a:solidFill>
              </a:defRPr>
            </a:lvl5pPr>
          </a:lstStyle>
          <a:p>
            <a:pPr marL="0" lvl="0" indent="0" algn="l" defTabSz="914166" rtl="0" eaLnBrk="1" latinLnBrk="0" hangingPunct="1">
              <a:spcBef>
                <a:spcPct val="20000"/>
              </a:spcBef>
              <a:buFont typeface="Arial" pitchFamily="34" charset="0"/>
              <a:buNone/>
            </a:pPr>
            <a:r>
              <a:rPr lang="en-US" dirty="0" smtClean="0"/>
              <a:t>Click to edit Master text styles</a:t>
            </a:r>
          </a:p>
        </p:txBody>
      </p:sp>
      <p:sp>
        <p:nvSpPr>
          <p:cNvPr id="15" name="Title 1"/>
          <p:cNvSpPr>
            <a:spLocks noGrp="1"/>
          </p:cNvSpPr>
          <p:nvPr>
            <p:ph type="ctrTitle" hasCustomPrompt="1"/>
          </p:nvPr>
        </p:nvSpPr>
        <p:spPr>
          <a:xfrm>
            <a:off x="274638" y="1218558"/>
            <a:ext cx="4572000" cy="4557415"/>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969696">
              <a:alpha val="80000"/>
            </a:srgbClr>
          </a:solidFill>
          <a:ln>
            <a:noFill/>
          </a:ln>
          <a:extLst/>
        </p:spPr>
        <p:txBody>
          <a:bodyPr vert="horz" wrap="square" lIns="248654" tIns="0" rIns="248654" bIns="0" numCol="1" anchor="ctr" anchorCtr="0" compatLnSpc="1">
            <a:prstTxWarp prst="textNoShape">
              <a:avLst/>
            </a:prstTxWarp>
            <a:noAutofit/>
          </a:bodyPr>
          <a:lstStyle>
            <a:lvl1pPr>
              <a:lnSpc>
                <a:spcPct val="95000"/>
              </a:lnSpc>
              <a:defRPr lang="en-US" sz="44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400829075"/>
      </p:ext>
    </p:extLst>
  </p:cSld>
  <p:clrMapOvr>
    <a:masterClrMapping/>
  </p:clrMapOvr>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5761040" y="3040063"/>
            <a:ext cx="6400801" cy="914400"/>
          </a:xfrm>
        </p:spPr>
        <p:txBody>
          <a:bodyPr vert="horz" wrap="square" lIns="182880" tIns="146304" rIns="182880" bIns="146304" rtlCol="0" anchor="ctr">
            <a:noAutofit/>
          </a:bodyPr>
          <a:lstStyle>
            <a:lvl1pPr>
              <a:defRPr lang="en-US" sz="3600" kern="1200" dirty="0" smtClean="0">
                <a:gradFill>
                  <a:gsLst>
                    <a:gs pos="0">
                      <a:srgbClr val="505050"/>
                    </a:gs>
                    <a:gs pos="100000">
                      <a:srgbClr val="505050"/>
                    </a:gs>
                  </a:gsLst>
                  <a:lin ang="5400000" scaled="0"/>
                </a:gradFill>
                <a:latin typeface="+mj-lt"/>
                <a:ea typeface="+mn-ea"/>
                <a:cs typeface="+mn-cs"/>
              </a:defRPr>
            </a:lvl1pPr>
          </a:lstStyle>
          <a:p>
            <a:pPr marL="0" lvl="0" indent="0" algn="l" defTabSz="914166" rtl="0" eaLnBrk="1" latinLnBrk="0" hangingPunct="1">
              <a:spcBef>
                <a:spcPct val="20000"/>
              </a:spcBef>
              <a:spcAft>
                <a:spcPts val="1632"/>
              </a:spcAft>
              <a:buFont typeface="Arial" pitchFamily="34" charset="0"/>
              <a:buNone/>
            </a:pPr>
            <a:r>
              <a:rPr lang="en-US" dirty="0" smtClean="0"/>
              <a:t>Click to edit Master text styles</a:t>
            </a:r>
          </a:p>
        </p:txBody>
      </p:sp>
      <p:sp>
        <p:nvSpPr>
          <p:cNvPr id="15" name="Title 1"/>
          <p:cNvSpPr>
            <a:spLocks noGrp="1"/>
          </p:cNvSpPr>
          <p:nvPr>
            <p:ph type="ctrTitle" hasCustomPrompt="1"/>
          </p:nvPr>
        </p:nvSpPr>
        <p:spPr>
          <a:xfrm>
            <a:off x="274639" y="1211263"/>
            <a:ext cx="4586632" cy="4572000"/>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969696">
              <a:alpha val="80000"/>
            </a:srgbClr>
          </a:solidFill>
          <a:ln>
            <a:noFill/>
          </a:ln>
          <a:extLst/>
        </p:spPr>
        <p:txBody>
          <a:bodyPr vert="horz" wrap="square" lIns="248654" tIns="0" rIns="248654" bIns="0" numCol="1" anchor="ctr" anchorCtr="0" compatLnSpc="1">
            <a:prstTxWarp prst="textNoShape">
              <a:avLst/>
            </a:prstTxWarp>
            <a:noAutofit/>
          </a:bodyPr>
          <a:lstStyle>
            <a:lvl1pPr>
              <a:lnSpc>
                <a:spcPct val="95000"/>
              </a:lnSpc>
              <a:defRPr lang="en-US" sz="4400" kern="1200" dirty="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
        <p:nvSpPr>
          <p:cNvPr id="6" name="Text Placeholder 8"/>
          <p:cNvSpPr>
            <a:spLocks noGrp="1"/>
          </p:cNvSpPr>
          <p:nvPr>
            <p:ph type="body" sz="quarter" idx="16" hasCustomPrompt="1"/>
          </p:nvPr>
        </p:nvSpPr>
        <p:spPr>
          <a:xfrm>
            <a:off x="274641" y="296864"/>
            <a:ext cx="11887199" cy="914400"/>
          </a:xfrm>
        </p:spPr>
        <p:txBody>
          <a:bodyPr vert="horz" lIns="182880" tIns="45720" rIns="182880" bIns="45720" rtlCol="0" anchor="t">
            <a:noAutofit/>
          </a:bodyPr>
          <a:lstStyle>
            <a:lvl1pPr>
              <a:defRPr lang="en-US" sz="4800" dirty="0" smtClean="0">
                <a:ea typeface="+mj-ea"/>
                <a:cs typeface="+mj-cs"/>
              </a:defRPr>
            </a:lvl1pPr>
          </a:lstStyle>
          <a:p>
            <a:pPr lvl="0">
              <a:spcBef>
                <a:spcPct val="0"/>
              </a:spcBef>
            </a:pPr>
            <a:r>
              <a:rPr lang="en-US" dirty="0" smtClean="0"/>
              <a:t>Click to edit master text styles</a:t>
            </a:r>
          </a:p>
        </p:txBody>
      </p:sp>
    </p:spTree>
    <p:extLst>
      <p:ext uri="{BB962C8B-B14F-4D97-AF65-F5344CB8AC3E}">
        <p14:creationId xmlns:p14="http://schemas.microsoft.com/office/powerpoint/2010/main" val="3160274617"/>
      </p:ext>
    </p:extLst>
  </p:cSld>
  <p:clrMapOvr>
    <a:masterClrMapping/>
  </p:clrMapOvr>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5761040" y="3040063"/>
            <a:ext cx="6400801" cy="914400"/>
          </a:xfrm>
        </p:spPr>
        <p:txBody>
          <a:bodyPr vert="horz" wrap="square" lIns="182880" tIns="146304" rIns="182880" bIns="146304" rtlCol="0" anchor="ctr">
            <a:noAutofit/>
          </a:bodyPr>
          <a:lstStyle>
            <a:lvl1pPr>
              <a:defRPr lang="en-US" sz="3600" kern="1200" dirty="0" smtClean="0">
                <a:gradFill>
                  <a:gsLst>
                    <a:gs pos="0">
                      <a:srgbClr val="505050"/>
                    </a:gs>
                    <a:gs pos="100000">
                      <a:srgbClr val="505050"/>
                    </a:gs>
                  </a:gsLst>
                  <a:lin ang="5400000" scaled="0"/>
                </a:gradFill>
                <a:latin typeface="+mj-lt"/>
                <a:ea typeface="+mn-ea"/>
                <a:cs typeface="+mn-cs"/>
              </a:defRPr>
            </a:lvl1pPr>
          </a:lstStyle>
          <a:p>
            <a:pPr marL="0" lvl="0" indent="0" algn="l" defTabSz="914166" rtl="0" eaLnBrk="1" latinLnBrk="0" hangingPunct="1">
              <a:spcBef>
                <a:spcPct val="20000"/>
              </a:spcBef>
              <a:buFont typeface="Arial" pitchFamily="34" charset="0"/>
              <a:buNone/>
            </a:pPr>
            <a:r>
              <a:rPr lang="en-US" dirty="0" smtClean="0"/>
              <a:t>Click to edit Master text styles</a:t>
            </a:r>
          </a:p>
        </p:txBody>
      </p:sp>
      <p:sp>
        <p:nvSpPr>
          <p:cNvPr id="7" name="Picture Placeholder 12"/>
          <p:cNvSpPr>
            <a:spLocks noGrp="1"/>
          </p:cNvSpPr>
          <p:nvPr>
            <p:ph type="pic" sz="quarter" idx="16"/>
          </p:nvPr>
        </p:nvSpPr>
        <p:spPr>
          <a:xfrm>
            <a:off x="274638" y="1211266"/>
            <a:ext cx="4572000" cy="4557415"/>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1"/>
          <a:lstStyle/>
          <a:p>
            <a:r>
              <a:rPr lang="en-US" dirty="0" smtClean="0"/>
              <a:t>Drag picture to placeholder or click icon to add</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4146175235"/>
      </p:ext>
    </p:extLst>
  </p:cSld>
  <p:clrMapOvr>
    <a:masterClrMapping/>
  </p:clrMapOvr>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_Title &amp; Content_with Subtitl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1267807062"/>
      </p:ext>
    </p:extLst>
  </p:cSld>
  <p:clrMapOvr>
    <a:masterClrMapping/>
  </p:clrMapOvr>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nk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885911307"/>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74638" y="2307518"/>
            <a:ext cx="1563194"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dirty="0" smtClean="0"/>
              <a:t>Drag picture to placeholder or click icon to add</a:t>
            </a:r>
          </a:p>
          <a:p>
            <a:endParaRPr lang="en-US" dirty="0"/>
          </a:p>
        </p:txBody>
      </p:sp>
      <p:sp>
        <p:nvSpPr>
          <p:cNvPr id="8" name="Picture Placeholder 12"/>
          <p:cNvSpPr>
            <a:spLocks noGrp="1"/>
          </p:cNvSpPr>
          <p:nvPr>
            <p:ph type="pic" sz="quarter" idx="18"/>
          </p:nvPr>
        </p:nvSpPr>
        <p:spPr>
          <a:xfrm>
            <a:off x="4745014" y="2301239"/>
            <a:ext cx="3232905"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600"/>
            </a:lvl1pPr>
          </a:lstStyle>
          <a:p>
            <a:r>
              <a:rPr lang="en-US" dirty="0" smtClean="0"/>
              <a:t>Drag picture to placeholder or click icon to add</a:t>
            </a:r>
            <a:endParaRPr lang="en-US" dirty="0"/>
          </a:p>
        </p:txBody>
      </p:sp>
      <p:sp>
        <p:nvSpPr>
          <p:cNvPr id="9" name="Picture Placeholder 12"/>
          <p:cNvSpPr>
            <a:spLocks noGrp="1"/>
          </p:cNvSpPr>
          <p:nvPr>
            <p:ph type="pic" sz="quarter" idx="19"/>
          </p:nvPr>
        </p:nvSpPr>
        <p:spPr>
          <a:xfrm>
            <a:off x="8258122" y="2302035"/>
            <a:ext cx="3903716"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600"/>
            </a:lvl1pPr>
          </a:lstStyle>
          <a:p>
            <a:r>
              <a:rPr lang="en-US" dirty="0" smtClean="0"/>
              <a:t>Drag picture to placeholder or click icon to add</a:t>
            </a:r>
            <a:endParaRPr lang="en-US" dirty="0"/>
          </a:p>
        </p:txBody>
      </p:sp>
      <p:sp>
        <p:nvSpPr>
          <p:cNvPr id="10" name="Picture Placeholder 12"/>
          <p:cNvSpPr>
            <a:spLocks noGrp="1"/>
          </p:cNvSpPr>
          <p:nvPr>
            <p:ph type="pic" sz="quarter" idx="20"/>
          </p:nvPr>
        </p:nvSpPr>
        <p:spPr>
          <a:xfrm>
            <a:off x="2118039" y="2301050"/>
            <a:ext cx="2346769"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dirty="0" smtClean="0"/>
              <a:t>Drag picture to placeholder or click icon to add</a:t>
            </a:r>
          </a:p>
          <a:p>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1214093658"/>
      </p:ext>
    </p:extLst>
  </p:cSld>
  <p:clrMapOvr>
    <a:masterClrMapping/>
  </p:clrMapOvr>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49"/>
            <a:ext cx="11887200" cy="4570413"/>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12523264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_Black Notes slide Layout">
    <p:bg bwMode="black">
      <p:bgRef idx="1001">
        <a:schemeClr val="bg1"/>
      </p:bgRef>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49"/>
            <a:ext cx="11887200" cy="5483225"/>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3270346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Code Slide">
    <p:spTree>
      <p:nvGrpSpPr>
        <p:cNvPr id="1" name=""/>
        <p:cNvGrpSpPr/>
        <p:nvPr/>
      </p:nvGrpSpPr>
      <p:grpSpPr>
        <a:xfrm>
          <a:off x="0" y="0"/>
          <a:ext cx="0" cy="0"/>
          <a:chOff x="0" y="0"/>
          <a:chExt cx="0" cy="0"/>
        </a:xfrm>
      </p:grpSpPr>
      <p:sp>
        <p:nvSpPr>
          <p:cNvPr id="5" name="Content Placeholder 4"/>
          <p:cNvSpPr>
            <a:spLocks noGrp="1"/>
          </p:cNvSpPr>
          <p:nvPr>
            <p:ph sz="quarter" idx="14"/>
          </p:nvPr>
        </p:nvSpPr>
        <p:spPr>
          <a:xfrm>
            <a:off x="274638" y="2125663"/>
            <a:ext cx="11887200" cy="4572000"/>
          </a:xfrm>
        </p:spPr>
        <p:txBody>
          <a:bodyPr>
            <a:normAutofit/>
          </a:bodyPr>
          <a:lstStyle>
            <a:lvl1pPr>
              <a:spcAft>
                <a:spcPts val="816"/>
              </a:spcAft>
              <a:defRPr sz="2400">
                <a:latin typeface="Consolas" pitchFamily="49" charset="0"/>
                <a:cs typeface="Consolas" pitchFamily="49" charset="0"/>
              </a:defRPr>
            </a:lvl1pPr>
            <a:lvl2pPr>
              <a:spcAft>
                <a:spcPts val="816"/>
              </a:spcAft>
              <a:defRPr sz="2400">
                <a:latin typeface="Consolas" pitchFamily="49" charset="0"/>
                <a:cs typeface="Consolas" pitchFamily="49" charset="0"/>
              </a:defRPr>
            </a:lvl2pPr>
            <a:lvl3pPr>
              <a:spcAft>
                <a:spcPts val="816"/>
              </a:spcAft>
              <a:defRPr sz="2400">
                <a:latin typeface="Consolas" pitchFamily="49" charset="0"/>
                <a:cs typeface="Consolas" pitchFamily="49" charset="0"/>
              </a:defRPr>
            </a:lvl3pPr>
          </a:lstStyle>
          <a:p>
            <a:pPr lvl="0"/>
            <a:r>
              <a:rPr lang="en-US" dirty="0" smtClean="0"/>
              <a:t>Click to edit Master text styles</a:t>
            </a:r>
          </a:p>
          <a:p>
            <a:pPr lvl="1"/>
            <a:r>
              <a:rPr lang="en-US" dirty="0" smtClean="0"/>
              <a:t>Second level</a:t>
            </a:r>
          </a:p>
          <a:p>
            <a:pPr lvl="2"/>
            <a:r>
              <a:rPr lang="en-US" dirty="0" smtClean="0"/>
              <a:t>Third level</a:t>
            </a:r>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289879876"/>
      </p:ext>
    </p:extLst>
  </p:cSld>
  <p:clrMapOvr>
    <a:masterClrMapping/>
  </p:clrMapOvr>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1_Logo on Background">
    <p:spTree>
      <p:nvGrpSpPr>
        <p:cNvPr id="1" name=""/>
        <p:cNvGrpSpPr/>
        <p:nvPr/>
      </p:nvGrpSpPr>
      <p:grpSpPr>
        <a:xfrm>
          <a:off x="0" y="0"/>
          <a:ext cx="0" cy="0"/>
          <a:chOff x="0" y="0"/>
          <a:chExt cx="0" cy="0"/>
        </a:xfrm>
      </p:grpSpPr>
      <p:sp>
        <p:nvSpPr>
          <p:cNvPr id="3" name="Text Box 3"/>
          <p:cNvSpPr txBox="1">
            <a:spLocks noChangeArrowheads="1"/>
          </p:cNvSpPr>
          <p:nvPr userDrawn="1"/>
        </p:nvSpPr>
        <p:spPr bwMode="blackWhite">
          <a:xfrm>
            <a:off x="273050" y="6079032"/>
            <a:ext cx="11888787" cy="618631"/>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rgbClr val="505050"/>
                    </a:gs>
                    <a:gs pos="100000">
                      <a:srgbClr val="505050"/>
                    </a:gs>
                  </a:gsLst>
                  <a:lin ang="5400000" scaled="0"/>
                </a:gradFill>
                <a:cs typeface="Segoe UI" pitchFamily="34" charset="0"/>
              </a:rPr>
              <a:t>© 2012 Microsoft Corporation. All rights reserved. Microsoft, Windows, Windows Vista and other product names are or may be registered trademarks and/or trademarks in the U.S. and/or other countries.</a:t>
            </a:r>
          </a:p>
          <a:p>
            <a:pPr defTabSz="932290" eaLnBrk="0" hangingPunct="0"/>
            <a:r>
              <a:rPr lang="en-US" sz="700" dirty="0">
                <a:gradFill>
                  <a:gsLst>
                    <a:gs pos="0">
                      <a:srgbClr val="505050"/>
                    </a:gs>
                    <a:gs pos="100000">
                      <a:srgbClr val="505050"/>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6270"/>
            <a:ext cx="3288506" cy="701984"/>
          </a:xfrm>
          <a:prstGeom prst="rect">
            <a:avLst/>
          </a:prstGeom>
        </p:spPr>
      </p:pic>
    </p:spTree>
    <p:extLst>
      <p:ext uri="{BB962C8B-B14F-4D97-AF65-F5344CB8AC3E}">
        <p14:creationId xmlns:p14="http://schemas.microsoft.com/office/powerpoint/2010/main" val="8738593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a:defRPr lang="en-US" sz="3600"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914166" rtl="0" eaLnBrk="1" latinLnBrk="0" hangingPunct="1">
              <a:spcBef>
                <a:spcPct val="20000"/>
              </a:spcBef>
              <a:spcAft>
                <a:spcPts val="1632"/>
              </a:spcAft>
              <a:buFont typeface="Arial" pitchFamily="34" charset="0"/>
              <a:buNone/>
            </a:pPr>
            <a:r>
              <a:rPr lang="en-US" smtClean="0"/>
              <a:t>Click to edit Master text styles</a:t>
            </a:r>
          </a:p>
        </p:txBody>
      </p:sp>
      <p:sp>
        <p:nvSpPr>
          <p:cNvPr id="6" name="Text Placeholder 8"/>
          <p:cNvSpPr>
            <a:spLocks noGrp="1"/>
          </p:cNvSpPr>
          <p:nvPr>
            <p:ph type="body" sz="quarter" idx="16" hasCustomPrompt="1"/>
          </p:nvPr>
        </p:nvSpPr>
        <p:spPr>
          <a:xfrm>
            <a:off x="274641" y="296864"/>
            <a:ext cx="11887199" cy="914400"/>
          </a:xfrm>
        </p:spPr>
        <p:txBody>
          <a:bodyPr vert="horz" lIns="182880" tIns="146304" rIns="182880" bIns="146304" rtlCol="0" anchor="t">
            <a:noAutofit/>
          </a:bodyPr>
          <a:lstStyle>
            <a:lvl1pPr>
              <a:defRPr lang="en-US" sz="4800" dirty="0" smtClean="0">
                <a:ea typeface="+mj-ea"/>
                <a:cs typeface="+mj-cs"/>
              </a:defRPr>
            </a:lvl1pPr>
          </a:lstStyle>
          <a:p>
            <a:pPr lvl="0">
              <a:spcBef>
                <a:spcPct val="0"/>
              </a:spcBef>
            </a:pPr>
            <a:r>
              <a:rPr lang="en-US" dirty="0" smtClean="0"/>
              <a:t>Click to edit master text styles</a:t>
            </a:r>
          </a:p>
        </p:txBody>
      </p:sp>
      <p:sp>
        <p:nvSpPr>
          <p:cNvPr id="5" name="Title 1"/>
          <p:cNvSpPr>
            <a:spLocks noGrp="1"/>
          </p:cNvSpPr>
          <p:nvPr>
            <p:ph type="ctrTitle" hasCustomPrompt="1"/>
          </p:nvPr>
        </p:nvSpPr>
        <p:spPr>
          <a:xfrm>
            <a:off x="274638" y="1537564"/>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2500721675"/>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203" userDrawn="1">
          <p15:clr>
            <a:srgbClr val="FBAE40"/>
          </p15:clr>
        </p15:guide>
        <p15:guide id="2" pos="3053" userDrawn="1">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Slide_Color  2">
    <p:spTree>
      <p:nvGrpSpPr>
        <p:cNvPr id="1" name=""/>
        <p:cNvGrpSpPr/>
        <p:nvPr/>
      </p:nvGrpSpPr>
      <p:grpSpPr>
        <a:xfrm>
          <a:off x="0" y="0"/>
          <a:ext cx="0" cy="0"/>
          <a:chOff x="0" y="0"/>
          <a:chExt cx="0" cy="0"/>
        </a:xfrm>
      </p:grpSpPr>
      <p:sp>
        <p:nvSpPr>
          <p:cNvPr id="7" name="Text Placeholder 6"/>
          <p:cNvSpPr>
            <a:spLocks noGrp="1"/>
          </p:cNvSpPr>
          <p:nvPr>
            <p:ph type="body" sz="quarter" idx="11"/>
          </p:nvPr>
        </p:nvSpPr>
        <p:spPr>
          <a:xfrm>
            <a:off x="274638" y="5783263"/>
            <a:ext cx="11887200" cy="914400"/>
          </a:xfrm>
        </p:spPr>
        <p:txBody>
          <a:bodyPr lIns="182880" tIns="146304" rIns="182880" bIns="146304" anchor="b">
            <a:noAutofit/>
          </a:bodyPr>
          <a:lstStyle>
            <a:lvl1pPr>
              <a:defRPr sz="2000" baseline="0">
                <a:latin typeface="+mn-lt"/>
              </a:defRPr>
            </a:lvl1pPr>
          </a:lstStyle>
          <a:p>
            <a:pPr lvl="0"/>
            <a:r>
              <a:rPr lang="en-US" dirty="0" smtClean="0"/>
              <a:t>Click to edit Master text styles</a:t>
            </a:r>
            <a:endParaRPr lang="en-US" dirty="0"/>
          </a:p>
        </p:txBody>
      </p:sp>
      <p:sp>
        <p:nvSpPr>
          <p:cNvPr id="2" name="Title 1"/>
          <p:cNvSpPr>
            <a:spLocks noGrp="1"/>
          </p:cNvSpPr>
          <p:nvPr>
            <p:ph type="title" hasCustomPrompt="1"/>
          </p:nvPr>
        </p:nvSpPr>
        <p:spPr>
          <a:xfrm>
            <a:off x="274638" y="2125663"/>
            <a:ext cx="11887199" cy="912813"/>
          </a:xfrm>
        </p:spPr>
        <p:txBody>
          <a:bodyPr/>
          <a:lstStyle>
            <a:lvl1pPr>
              <a:defRPr sz="5400"/>
            </a:lvl1pPr>
          </a:lstStyle>
          <a:p>
            <a:r>
              <a:rPr lang="en-US" dirty="0" smtClean="0"/>
              <a:t>Click to edit master title style</a:t>
            </a:r>
            <a:endParaRPr lang="en-US" dirty="0"/>
          </a:p>
        </p:txBody>
      </p:sp>
    </p:spTree>
    <p:extLst>
      <p:ext uri="{BB962C8B-B14F-4D97-AF65-F5344CB8AC3E}">
        <p14:creationId xmlns:p14="http://schemas.microsoft.com/office/powerpoint/2010/main" val="759126258"/>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amp; Content Layout">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274638" y="1211263"/>
            <a:ext cx="11887200" cy="548481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519571322"/>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amp; Content 2">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3932238" y="2125663"/>
            <a:ext cx="8229601" cy="4572000"/>
          </a:xfrm>
        </p:spPr>
        <p:txBody>
          <a:bodyPr lIns="182880" tIns="146304" rIns="182880" bIns="146304">
            <a:noAutofit/>
          </a:bodyPr>
          <a:lstStyle>
            <a:lvl1pPr>
              <a:defRPr sz="3600"/>
            </a:lvl1pPr>
            <a:lvl2pPr>
              <a:defRPr sz="2800"/>
            </a:lvl2pPr>
            <a:lvl3pPr>
              <a:defRPr sz="2400"/>
            </a:lvl3pPr>
            <a:lvl4pPr>
              <a:defRPr sz="2000"/>
            </a:lvl4pPr>
            <a:lvl5pPr>
              <a:defRPr sz="18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ext Placeholder 6"/>
          <p:cNvSpPr>
            <a:spLocks noGrp="1"/>
          </p:cNvSpPr>
          <p:nvPr>
            <p:ph type="body" sz="quarter" idx="11"/>
          </p:nvPr>
        </p:nvSpPr>
        <p:spPr>
          <a:xfrm>
            <a:off x="274638" y="2125663"/>
            <a:ext cx="2743200" cy="4572000"/>
          </a:xfrm>
        </p:spPr>
        <p:txBody>
          <a:bodyPr lIns="182880" tIns="146304" rIns="182880" bIns="146304">
            <a:noAutofit/>
          </a:bodyPr>
          <a:lstStyle>
            <a:lvl1pPr algn="l" defTabSz="914166" rtl="0" eaLnBrk="1" latinLnBrk="0" hangingPunct="1">
              <a:spcBef>
                <a:spcPct val="0"/>
              </a:spcBef>
              <a:buNone/>
              <a:defRPr lang="en-US" sz="2400" kern="1200" dirty="0" smtClean="0">
                <a:gradFill>
                  <a:gsLst>
                    <a:gs pos="0">
                      <a:schemeClr val="tx1"/>
                    </a:gs>
                    <a:gs pos="100000">
                      <a:schemeClr val="tx1"/>
                    </a:gs>
                  </a:gsLst>
                  <a:lin ang="5400000" scaled="0"/>
                </a:gradFill>
                <a:latin typeface="+mn-lt"/>
                <a:ea typeface="+mj-ea"/>
                <a:cs typeface="+mj-cs"/>
              </a:defRPr>
            </a:lvl1pPr>
            <a:lvl2pPr algn="l" defTabSz="914166" rtl="0" eaLnBrk="1" latinLnBrk="0" hangingPunct="1">
              <a:spcBef>
                <a:spcPct val="0"/>
              </a:spcBef>
              <a:buNone/>
              <a:defRPr lang="en-US" sz="1600" kern="1200" dirty="0" smtClean="0">
                <a:gradFill>
                  <a:gsLst>
                    <a:gs pos="0">
                      <a:schemeClr val="tx1"/>
                    </a:gs>
                    <a:gs pos="100000">
                      <a:schemeClr val="tx1"/>
                    </a:gs>
                  </a:gsLst>
                  <a:lin ang="5400000" scaled="0"/>
                </a:gradFill>
                <a:latin typeface="+mn-lt"/>
                <a:ea typeface="+mj-ea"/>
                <a:cs typeface="+mj-cs"/>
              </a:defRPr>
            </a:lvl2pPr>
            <a:lvl3pPr marL="228541" indent="0" algn="l" defTabSz="914166" rtl="0" eaLnBrk="1" latinLnBrk="0" hangingPunct="1">
              <a:spcBef>
                <a:spcPct val="0"/>
              </a:spcBef>
              <a:buNone/>
              <a:defRPr lang="en-US" sz="1600" kern="1200" dirty="0" smtClean="0">
                <a:gradFill>
                  <a:gsLst>
                    <a:gs pos="0">
                      <a:schemeClr val="tx1"/>
                    </a:gs>
                    <a:gs pos="100000">
                      <a:schemeClr val="tx1"/>
                    </a:gs>
                  </a:gsLst>
                  <a:lin ang="5400000" scaled="0"/>
                </a:gradFill>
                <a:latin typeface="+mn-lt"/>
                <a:ea typeface="+mj-ea"/>
                <a:cs typeface="+mj-cs"/>
              </a:defRPr>
            </a:lvl3pPr>
            <a:lvl4pPr marL="457082" indent="0" algn="l" defTabSz="914166" rtl="0" eaLnBrk="1" latinLnBrk="0" hangingPunct="1">
              <a:spcBef>
                <a:spcPct val="0"/>
              </a:spcBef>
              <a:buNone/>
              <a:defRPr lang="en-US" sz="1600" kern="1200" dirty="0" smtClean="0">
                <a:gradFill>
                  <a:gsLst>
                    <a:gs pos="0">
                      <a:schemeClr val="tx1"/>
                    </a:gs>
                    <a:gs pos="100000">
                      <a:schemeClr val="tx1"/>
                    </a:gs>
                  </a:gsLst>
                  <a:lin ang="5400000" scaled="0"/>
                </a:gradFill>
                <a:latin typeface="+mn-lt"/>
                <a:ea typeface="+mj-ea"/>
                <a:cs typeface="+mj-cs"/>
              </a:defRPr>
            </a:lvl4pPr>
            <a:lvl5pPr marL="739586" indent="0" algn="l" defTabSz="914166" rtl="0" eaLnBrk="1" latinLnBrk="0" hangingPunct="1">
              <a:spcBef>
                <a:spcPct val="0"/>
              </a:spcBef>
              <a:buNone/>
              <a:defRPr lang="en-US" sz="1600" kern="1200" dirty="0">
                <a:gradFill>
                  <a:gsLst>
                    <a:gs pos="0">
                      <a:schemeClr val="tx1"/>
                    </a:gs>
                    <a:gs pos="100000">
                      <a:schemeClr val="tx1"/>
                    </a:gs>
                  </a:gsLst>
                  <a:lin ang="5400000" scaled="0"/>
                </a:gradFill>
                <a:latin typeface="+mn-lt"/>
                <a:ea typeface="+mj-ea"/>
                <a:cs typeface="+mj-cs"/>
              </a:defRPr>
            </a:lvl5pPr>
          </a:lstStyle>
          <a:p>
            <a:pPr lvl="0"/>
            <a:r>
              <a:rPr lang="en-US" dirty="0" smtClean="0"/>
              <a:t>Click to edit Master text styles</a:t>
            </a:r>
          </a:p>
        </p:txBody>
      </p:sp>
      <p:sp>
        <p:nvSpPr>
          <p:cNvPr id="3" name="Title 2"/>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2375861239"/>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ext Only_Large">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1189039" y="2125663"/>
            <a:ext cx="10058400" cy="912813"/>
          </a:xfrm>
        </p:spPr>
        <p:txBody>
          <a:bodyPr/>
          <a:lstStyle>
            <a:lvl1pPr>
              <a:defRPr sz="3600"/>
            </a:lvl1pPr>
          </a:lstStyle>
          <a:p>
            <a:r>
              <a:rPr lang="en-US" dirty="0" smtClean="0"/>
              <a:t>Click to edit master title style</a:t>
            </a:r>
            <a:endParaRPr lang="en-US" dirty="0"/>
          </a:p>
        </p:txBody>
      </p:sp>
    </p:spTree>
    <p:extLst>
      <p:ext uri="{BB962C8B-B14F-4D97-AF65-F5344CB8AC3E}">
        <p14:creationId xmlns:p14="http://schemas.microsoft.com/office/powerpoint/2010/main" val="1431528209"/>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274638" y="2125663"/>
            <a:ext cx="11887202" cy="912813"/>
          </a:xfrm>
        </p:spPr>
        <p:txBody>
          <a:bodyPr/>
          <a:lstStyle>
            <a:lvl1pPr>
              <a:defRPr sz="5400"/>
            </a:lvl1pPr>
          </a:lstStyle>
          <a:p>
            <a:r>
              <a:rPr lang="en-US" dirty="0" smtClean="0"/>
              <a:t>Click to edit master title style</a:t>
            </a:r>
            <a:endParaRPr lang="en-US" dirty="0"/>
          </a:p>
        </p:txBody>
      </p:sp>
    </p:spTree>
    <p:extLst>
      <p:ext uri="{BB962C8B-B14F-4D97-AF65-F5344CB8AC3E}">
        <p14:creationId xmlns:p14="http://schemas.microsoft.com/office/powerpoint/2010/main" val="1605268442"/>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2125663"/>
            <a:ext cx="2743200" cy="4570412"/>
          </a:xfrm>
        </p:spPr>
        <p:txBody>
          <a:bodyPr vert="horz" lIns="182880" tIns="146304" rIns="182880" bIns="146304" rtlCol="0">
            <a:noAutofit/>
          </a:bodyPr>
          <a:lstStyle>
            <a:lvl1pPr>
              <a:defRPr lang="en-US" sz="2400" dirty="0" smtClean="0">
                <a:latin typeface="+mn-lt"/>
                <a:ea typeface="+mj-ea"/>
                <a:cs typeface="+mj-cs"/>
              </a:defRPr>
            </a:lvl1pPr>
          </a:lstStyle>
          <a:p>
            <a:pPr lvl="0">
              <a:spcBef>
                <a:spcPct val="0"/>
              </a:spcBef>
            </a:pPr>
            <a:r>
              <a:rPr lang="en-US" dirty="0" smtClean="0"/>
              <a:t>Click to edit Master text styles</a:t>
            </a:r>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57012892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1263"/>
            <a:ext cx="2743200" cy="5484812"/>
          </a:xfrm>
        </p:spPr>
        <p:txBody>
          <a:bodyPr lIns="182880" tIns="146304" rIns="182880" bIns="146304"/>
          <a:lstStyle>
            <a:lvl1pPr>
              <a:defRPr lang="en-US" sz="2400" kern="1200" dirty="0" smtClean="0">
                <a:gradFill>
                  <a:gsLst>
                    <a:gs pos="0">
                      <a:schemeClr val="tx1"/>
                    </a:gs>
                    <a:gs pos="100000">
                      <a:schemeClr val="tx1"/>
                    </a:gs>
                  </a:gsLst>
                  <a:lin ang="5400000" scaled="0"/>
                </a:gradFill>
                <a:latin typeface="+mn-lt"/>
                <a:ea typeface="+mj-ea"/>
                <a:cs typeface="+mj-cs"/>
              </a:defRPr>
            </a:lvl1pPr>
          </a:lstStyle>
          <a:p>
            <a:pPr marL="0" lvl="0" indent="0" algn="l" defTabSz="914166" rtl="0" eaLnBrk="1" latinLnBrk="0" hangingPunct="1">
              <a:spcBef>
                <a:spcPct val="0"/>
              </a:spcBef>
              <a:buFont typeface="Arial" pitchFamily="34" charset="0"/>
              <a:buNone/>
            </a:pPr>
            <a:r>
              <a:rPr lang="en-US" dirty="0" smtClean="0"/>
              <a:t>Click to edit Master text styles</a:t>
            </a:r>
          </a:p>
        </p:txBody>
      </p:sp>
    </p:spTree>
    <p:extLst>
      <p:ext uri="{BB962C8B-B14F-4D97-AF65-F5344CB8AC3E}">
        <p14:creationId xmlns:p14="http://schemas.microsoft.com/office/powerpoint/2010/main" val="1385193089"/>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5761040" y="3040063"/>
            <a:ext cx="6400801" cy="914400"/>
          </a:xfrm>
        </p:spPr>
        <p:txBody>
          <a:bodyPr wrap="square" lIns="182880" tIns="146304" rIns="182880" bIns="146304" anchor="ctr">
            <a:noAutofit/>
          </a:bodyPr>
          <a:lstStyle>
            <a:lvl1pPr>
              <a:lnSpc>
                <a:spcPct val="95000"/>
              </a:lnSpc>
              <a:spcBef>
                <a:spcPts val="0"/>
              </a:spcBef>
              <a:spcAft>
                <a:spcPts val="1632"/>
              </a:spcAft>
              <a:defRPr lang="en-US" sz="3600" kern="1200" dirty="0" smtClean="0">
                <a:gradFill>
                  <a:gsLst>
                    <a:gs pos="0">
                      <a:schemeClr val="tx1"/>
                    </a:gs>
                    <a:gs pos="100000">
                      <a:schemeClr val="tx1"/>
                    </a:gs>
                  </a:gsLst>
                  <a:lin ang="5400000" scaled="0"/>
                </a:gradFill>
                <a:latin typeface="+mj-lt"/>
                <a:ea typeface="+mn-ea"/>
                <a:cs typeface="+mn-cs"/>
              </a:defRPr>
            </a:lvl1pPr>
            <a:lvl2pPr>
              <a:lnSpc>
                <a:spcPct val="100000"/>
              </a:lnSpc>
              <a:spcBef>
                <a:spcPts val="816"/>
              </a:spcBef>
              <a:defRPr sz="1900">
                <a:solidFill>
                  <a:srgbClr val="FFFFFF"/>
                </a:solidFill>
              </a:defRPr>
            </a:lvl2pPr>
            <a:lvl3pPr>
              <a:lnSpc>
                <a:spcPct val="100000"/>
              </a:lnSpc>
              <a:spcBef>
                <a:spcPts val="816"/>
              </a:spcBef>
              <a:defRPr sz="1900">
                <a:solidFill>
                  <a:srgbClr val="FFFFFF"/>
                </a:solidFill>
              </a:defRPr>
            </a:lvl3pPr>
            <a:lvl4pPr>
              <a:lnSpc>
                <a:spcPct val="100000"/>
              </a:lnSpc>
              <a:spcBef>
                <a:spcPts val="816"/>
              </a:spcBef>
              <a:defRPr sz="1900">
                <a:solidFill>
                  <a:srgbClr val="FFFFFF"/>
                </a:solidFill>
              </a:defRPr>
            </a:lvl4pPr>
            <a:lvl5pPr>
              <a:lnSpc>
                <a:spcPct val="100000"/>
              </a:lnSpc>
              <a:spcBef>
                <a:spcPts val="816"/>
              </a:spcBef>
              <a:defRPr sz="1900">
                <a:solidFill>
                  <a:srgbClr val="FFFFFF"/>
                </a:solidFill>
              </a:defRPr>
            </a:lvl5pPr>
          </a:lstStyle>
          <a:p>
            <a:pPr marL="0" lvl="0" indent="0" algn="l" defTabSz="914166" rtl="0" eaLnBrk="1" latinLnBrk="0" hangingPunct="1">
              <a:spcBef>
                <a:spcPct val="20000"/>
              </a:spcBef>
              <a:buFont typeface="Arial" pitchFamily="34" charset="0"/>
              <a:buNone/>
            </a:pPr>
            <a:r>
              <a:rPr lang="en-US" dirty="0" smtClean="0"/>
              <a:t>Click to edit Master text styles</a:t>
            </a:r>
          </a:p>
        </p:txBody>
      </p:sp>
      <p:sp>
        <p:nvSpPr>
          <p:cNvPr id="15" name="Title 1"/>
          <p:cNvSpPr>
            <a:spLocks noGrp="1"/>
          </p:cNvSpPr>
          <p:nvPr>
            <p:ph type="ctrTitle" hasCustomPrompt="1"/>
          </p:nvPr>
        </p:nvSpPr>
        <p:spPr>
          <a:xfrm>
            <a:off x="274638" y="1218558"/>
            <a:ext cx="4572000" cy="4557415"/>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969696">
              <a:alpha val="80000"/>
            </a:srgbClr>
          </a:solidFill>
          <a:ln>
            <a:noFill/>
          </a:ln>
          <a:extLst/>
        </p:spPr>
        <p:txBody>
          <a:bodyPr vert="horz" wrap="square" lIns="248654" tIns="0" rIns="248654" bIns="0" numCol="1" anchor="ctr" anchorCtr="0" compatLnSpc="1">
            <a:prstTxWarp prst="textNoShape">
              <a:avLst/>
            </a:prstTxWarp>
            <a:noAutofit/>
          </a:bodyPr>
          <a:lstStyle>
            <a:lvl1pPr>
              <a:lnSpc>
                <a:spcPct val="95000"/>
              </a:lnSpc>
              <a:defRPr lang="en-US" sz="44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4107868871"/>
      </p:ext>
    </p:extLst>
  </p:cSld>
  <p:clrMapOvr>
    <a:masterClrMapping/>
  </p:clrMapOvr>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5761040" y="3040063"/>
            <a:ext cx="6400801" cy="914400"/>
          </a:xfrm>
        </p:spPr>
        <p:txBody>
          <a:bodyPr vert="horz" wrap="square" lIns="182880" tIns="146304" rIns="182880" bIns="146304" rtlCol="0" anchor="ctr">
            <a:noAutofit/>
          </a:bodyPr>
          <a:lstStyle>
            <a:lvl1pPr>
              <a:defRPr lang="en-US" sz="3600" kern="1200" dirty="0" smtClean="0">
                <a:gradFill>
                  <a:gsLst>
                    <a:gs pos="0">
                      <a:schemeClr val="tx1"/>
                    </a:gs>
                    <a:gs pos="100000">
                      <a:schemeClr val="tx1"/>
                    </a:gs>
                  </a:gsLst>
                  <a:lin ang="5400000" scaled="0"/>
                </a:gradFill>
                <a:latin typeface="+mj-lt"/>
                <a:ea typeface="+mn-ea"/>
                <a:cs typeface="+mn-cs"/>
              </a:defRPr>
            </a:lvl1pPr>
          </a:lstStyle>
          <a:p>
            <a:pPr marL="0" lvl="0" indent="0" algn="l" defTabSz="914166" rtl="0" eaLnBrk="1" latinLnBrk="0" hangingPunct="1">
              <a:spcBef>
                <a:spcPct val="20000"/>
              </a:spcBef>
              <a:spcAft>
                <a:spcPts val="1632"/>
              </a:spcAft>
              <a:buFont typeface="Arial" pitchFamily="34" charset="0"/>
              <a:buNone/>
            </a:pPr>
            <a:r>
              <a:rPr lang="en-US" dirty="0" smtClean="0"/>
              <a:t>Click to edit Master text styles</a:t>
            </a:r>
          </a:p>
        </p:txBody>
      </p:sp>
      <p:sp>
        <p:nvSpPr>
          <p:cNvPr id="15" name="Title 1"/>
          <p:cNvSpPr>
            <a:spLocks noGrp="1"/>
          </p:cNvSpPr>
          <p:nvPr>
            <p:ph type="ctrTitle" hasCustomPrompt="1"/>
          </p:nvPr>
        </p:nvSpPr>
        <p:spPr>
          <a:xfrm>
            <a:off x="274639" y="1211263"/>
            <a:ext cx="4586632" cy="4572000"/>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969696">
              <a:alpha val="80000"/>
            </a:srgbClr>
          </a:solidFill>
          <a:ln>
            <a:noFill/>
          </a:ln>
          <a:extLst/>
        </p:spPr>
        <p:txBody>
          <a:bodyPr vert="horz" wrap="square" lIns="248654" tIns="0" rIns="248654" bIns="0" numCol="1" anchor="ctr" anchorCtr="0" compatLnSpc="1">
            <a:prstTxWarp prst="textNoShape">
              <a:avLst/>
            </a:prstTxWarp>
            <a:noAutofit/>
          </a:bodyPr>
          <a:lstStyle>
            <a:lvl1pPr>
              <a:lnSpc>
                <a:spcPct val="95000"/>
              </a:lnSpc>
              <a:defRPr lang="en-US" sz="4400" kern="1200" dirty="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
        <p:nvSpPr>
          <p:cNvPr id="6" name="Text Placeholder 8"/>
          <p:cNvSpPr>
            <a:spLocks noGrp="1"/>
          </p:cNvSpPr>
          <p:nvPr>
            <p:ph type="body" sz="quarter" idx="16" hasCustomPrompt="1"/>
          </p:nvPr>
        </p:nvSpPr>
        <p:spPr>
          <a:xfrm>
            <a:off x="274641" y="296864"/>
            <a:ext cx="11887199" cy="914400"/>
          </a:xfrm>
        </p:spPr>
        <p:txBody>
          <a:bodyPr vert="horz" lIns="182880" tIns="45720" rIns="182880" bIns="45720" rtlCol="0" anchor="t">
            <a:noAutofit/>
          </a:bodyPr>
          <a:lstStyle>
            <a:lvl1pPr>
              <a:defRPr lang="en-US" sz="4800" dirty="0" smtClean="0">
                <a:ea typeface="+mj-ea"/>
                <a:cs typeface="+mj-cs"/>
              </a:defRPr>
            </a:lvl1pPr>
          </a:lstStyle>
          <a:p>
            <a:pPr lvl="0">
              <a:spcBef>
                <a:spcPct val="0"/>
              </a:spcBef>
            </a:pPr>
            <a:r>
              <a:rPr lang="en-US" dirty="0" smtClean="0"/>
              <a:t>Click to edit master text styles</a:t>
            </a:r>
          </a:p>
        </p:txBody>
      </p:sp>
    </p:spTree>
    <p:extLst>
      <p:ext uri="{BB962C8B-B14F-4D97-AF65-F5344CB8AC3E}">
        <p14:creationId xmlns:p14="http://schemas.microsoft.com/office/powerpoint/2010/main" val="2410486654"/>
      </p:ext>
    </p:extLst>
  </p:cSld>
  <p:clrMapOvr>
    <a:masterClrMapping/>
  </p:clrMapOvr>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5761040" y="3040063"/>
            <a:ext cx="6400801" cy="914400"/>
          </a:xfrm>
        </p:spPr>
        <p:txBody>
          <a:bodyPr vert="horz" wrap="square" lIns="182880" tIns="146304" rIns="182880" bIns="146304" rtlCol="0" anchor="ctr">
            <a:noAutofit/>
          </a:bodyPr>
          <a:lstStyle>
            <a:lvl1pPr>
              <a:defRPr lang="en-US" sz="3600" kern="1200" dirty="0" smtClean="0">
                <a:gradFill>
                  <a:gsLst>
                    <a:gs pos="0">
                      <a:schemeClr val="tx1"/>
                    </a:gs>
                    <a:gs pos="100000">
                      <a:schemeClr val="tx1"/>
                    </a:gs>
                  </a:gsLst>
                  <a:lin ang="5400000" scaled="0"/>
                </a:gradFill>
                <a:latin typeface="+mj-lt"/>
                <a:ea typeface="+mn-ea"/>
                <a:cs typeface="+mn-cs"/>
              </a:defRPr>
            </a:lvl1pPr>
          </a:lstStyle>
          <a:p>
            <a:pPr marL="0" lvl="0" indent="0" algn="l" defTabSz="914166" rtl="0" eaLnBrk="1" latinLnBrk="0" hangingPunct="1">
              <a:spcBef>
                <a:spcPct val="20000"/>
              </a:spcBef>
              <a:buFont typeface="Arial" pitchFamily="34" charset="0"/>
              <a:buNone/>
            </a:pPr>
            <a:r>
              <a:rPr lang="en-US" dirty="0" smtClean="0"/>
              <a:t>Click to edit Master text styles</a:t>
            </a:r>
          </a:p>
        </p:txBody>
      </p:sp>
      <p:sp>
        <p:nvSpPr>
          <p:cNvPr id="7" name="Picture Placeholder 12"/>
          <p:cNvSpPr>
            <a:spLocks noGrp="1"/>
          </p:cNvSpPr>
          <p:nvPr>
            <p:ph type="pic" sz="quarter" idx="16"/>
          </p:nvPr>
        </p:nvSpPr>
        <p:spPr>
          <a:xfrm>
            <a:off x="274638" y="1211266"/>
            <a:ext cx="4572000" cy="4557415"/>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1"/>
          <a:lstStyle/>
          <a:p>
            <a:r>
              <a:rPr lang="en-US" dirty="0" smtClean="0"/>
              <a:t>Drag picture to placeholder or click icon to add</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1539376506"/>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a:defRPr lang="en-US" sz="3600" kern="1200" dirty="0" smtClean="0">
                <a:gradFill>
                  <a:gsLst>
                    <a:gs pos="12264">
                      <a:schemeClr val="tx1">
                        <a:lumMod val="75000"/>
                        <a:lumOff val="25000"/>
                      </a:schemeClr>
                    </a:gs>
                    <a:gs pos="71000">
                      <a:schemeClr val="tx1">
                        <a:lumMod val="75000"/>
                        <a:lumOff val="25000"/>
                      </a:schemeClr>
                    </a:gs>
                  </a:gsLst>
                  <a:lin ang="5400000" scaled="0"/>
                </a:gradFill>
                <a:latin typeface="+mj-lt"/>
                <a:ea typeface="+mn-ea"/>
                <a:cs typeface="+mn-cs"/>
              </a:defRPr>
            </a:lvl1pPr>
          </a:lstStyle>
          <a:p>
            <a:pPr marL="0" lvl="0" indent="0" algn="l" defTabSz="914166" rtl="0" eaLnBrk="1" latinLnBrk="0" hangingPunct="1">
              <a:spcBef>
                <a:spcPct val="20000"/>
              </a:spcBef>
              <a:buFont typeface="Arial" pitchFamily="34" charset="0"/>
              <a:buNone/>
            </a:pPr>
            <a:r>
              <a:rPr lang="en-US" smtClean="0"/>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lstStyle/>
          <a:p>
            <a:r>
              <a:rPr lang="en-US" smtClean="0"/>
              <a:t>Click icon to add picture</a:t>
            </a:r>
            <a:endParaRPr lang="en-US" dirty="0"/>
          </a:p>
        </p:txBody>
      </p:sp>
      <p:sp>
        <p:nvSpPr>
          <p:cNvPr id="3" name="Title 2"/>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146028043"/>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203" userDrawn="1">
          <p15:clr>
            <a:srgbClr val="FBAE40"/>
          </p15:clr>
        </p15:guide>
        <p15:guide id="2" pos="3053" userDrawn="1">
          <p15:clr>
            <a:srgbClr val="FBAE4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1_Title &amp; Content_with Subtitl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161700899"/>
      </p:ext>
    </p:extLst>
  </p:cSld>
  <p:clrMapOvr>
    <a:masterClrMapping/>
  </p:clrMapOvr>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Blank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926571166"/>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74638" y="2307518"/>
            <a:ext cx="1563194"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dirty="0" smtClean="0"/>
              <a:t>Drag picture to placeholder or click icon to add</a:t>
            </a:r>
          </a:p>
          <a:p>
            <a:endParaRPr lang="en-US" dirty="0"/>
          </a:p>
        </p:txBody>
      </p:sp>
      <p:sp>
        <p:nvSpPr>
          <p:cNvPr id="8" name="Picture Placeholder 12"/>
          <p:cNvSpPr>
            <a:spLocks noGrp="1"/>
          </p:cNvSpPr>
          <p:nvPr>
            <p:ph type="pic" sz="quarter" idx="18"/>
          </p:nvPr>
        </p:nvSpPr>
        <p:spPr>
          <a:xfrm>
            <a:off x="4745014" y="2301239"/>
            <a:ext cx="3232905"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600"/>
            </a:lvl1pPr>
          </a:lstStyle>
          <a:p>
            <a:r>
              <a:rPr lang="en-US" dirty="0" smtClean="0"/>
              <a:t>Drag picture to placeholder or click icon to add</a:t>
            </a:r>
            <a:endParaRPr lang="en-US" dirty="0"/>
          </a:p>
        </p:txBody>
      </p:sp>
      <p:sp>
        <p:nvSpPr>
          <p:cNvPr id="9" name="Picture Placeholder 12"/>
          <p:cNvSpPr>
            <a:spLocks noGrp="1"/>
          </p:cNvSpPr>
          <p:nvPr>
            <p:ph type="pic" sz="quarter" idx="19"/>
          </p:nvPr>
        </p:nvSpPr>
        <p:spPr>
          <a:xfrm>
            <a:off x="8258122" y="2302035"/>
            <a:ext cx="3903716"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600"/>
            </a:lvl1pPr>
          </a:lstStyle>
          <a:p>
            <a:r>
              <a:rPr lang="en-US" dirty="0" smtClean="0"/>
              <a:t>Drag picture to placeholder or click icon to add</a:t>
            </a:r>
            <a:endParaRPr lang="en-US" dirty="0"/>
          </a:p>
        </p:txBody>
      </p:sp>
      <p:sp>
        <p:nvSpPr>
          <p:cNvPr id="10" name="Picture Placeholder 12"/>
          <p:cNvSpPr>
            <a:spLocks noGrp="1"/>
          </p:cNvSpPr>
          <p:nvPr>
            <p:ph type="pic" sz="quarter" idx="20"/>
          </p:nvPr>
        </p:nvSpPr>
        <p:spPr>
          <a:xfrm>
            <a:off x="2118039" y="2301050"/>
            <a:ext cx="2346769"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dirty="0" smtClean="0"/>
              <a:t>Drag picture to placeholder or click icon to add</a:t>
            </a:r>
          </a:p>
          <a:p>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917306121"/>
      </p:ext>
    </p:extLst>
  </p:cSld>
  <p:clrMapOvr>
    <a:masterClrMapping/>
  </p:clrMapOvr>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49"/>
            <a:ext cx="11887200" cy="4570413"/>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41105731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49"/>
            <a:ext cx="11887200" cy="5483225"/>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18329151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1_Logo on Background">
    <p:bg>
      <p:bgPr>
        <a:solidFill>
          <a:schemeClr val="accent1"/>
        </a:solidFill>
        <a:effectLst/>
      </p:bgPr>
    </p:bg>
    <p:spTree>
      <p:nvGrpSpPr>
        <p:cNvPr id="1" name=""/>
        <p:cNvGrpSpPr/>
        <p:nvPr/>
      </p:nvGrpSpPr>
      <p:grpSpPr>
        <a:xfrm>
          <a:off x="0" y="0"/>
          <a:ext cx="0" cy="0"/>
          <a:chOff x="0" y="0"/>
          <a:chExt cx="0" cy="0"/>
        </a:xfrm>
      </p:grpSpPr>
      <p:sp>
        <p:nvSpPr>
          <p:cNvPr id="3" name="Text Box 3"/>
          <p:cNvSpPr txBox="1">
            <a:spLocks noChangeArrowheads="1"/>
          </p:cNvSpPr>
          <p:nvPr userDrawn="1"/>
        </p:nvSpPr>
        <p:spPr bwMode="blackWhite">
          <a:xfrm>
            <a:off x="273050" y="6079032"/>
            <a:ext cx="11888787" cy="618631"/>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rgbClr val="FFFFFF"/>
                    </a:gs>
                    <a:gs pos="100000">
                      <a:srgbClr val="FFFFFF"/>
                    </a:gs>
                  </a:gsLst>
                  <a:lin ang="5400000" scaled="0"/>
                </a:gradFill>
                <a:cs typeface="Segoe UI" pitchFamily="34" charset="0"/>
              </a:rPr>
              <a:t>© 2012 Microsoft Corporation. All rights reserved. Microsoft, Windows, Windows Vista and other product names are or may be registered trademarks and/or trademarks in the U.S. and/or other countries.</a:t>
            </a:r>
          </a:p>
          <a:p>
            <a:pPr defTabSz="932290" eaLnBrk="0" hangingPunct="0"/>
            <a:r>
              <a:rPr lang="en-US" sz="700"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5"/>
          </a:xfrm>
          <a:prstGeom prst="rect">
            <a:avLst/>
          </a:prstGeom>
        </p:spPr>
      </p:pic>
    </p:spTree>
    <p:extLst>
      <p:ext uri="{BB962C8B-B14F-4D97-AF65-F5344CB8AC3E}">
        <p14:creationId xmlns:p14="http://schemas.microsoft.com/office/powerpoint/2010/main" val="3121909357"/>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29659" y="2891071"/>
            <a:ext cx="11382339" cy="1035882"/>
          </a:xfrm>
        </p:spPr>
        <p:txBody>
          <a:bodyPr anchor="b" anchorCtr="0">
            <a:spAutoFit/>
          </a:bodyPr>
          <a:lstStyle>
            <a:lvl1pPr>
              <a:lnSpc>
                <a:spcPct val="100000"/>
              </a:lnSpc>
              <a:defRPr sz="6731"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29661" y="4383236"/>
            <a:ext cx="5565153" cy="1287005"/>
          </a:xfrm>
        </p:spPr>
        <p:txBody>
          <a:bodyPr/>
          <a:lstStyle>
            <a:lvl1pPr marL="0" indent="0">
              <a:lnSpc>
                <a:spcPct val="100000"/>
              </a:lnSpc>
              <a:spcBef>
                <a:spcPts val="612"/>
              </a:spcBef>
              <a:buFont typeface="Arial" pitchFamily="34" charset="0"/>
              <a:buNone/>
              <a:defRPr sz="2448">
                <a:solidFill>
                  <a:schemeClr val="bg1">
                    <a:alpha val="98000"/>
                  </a:schemeClr>
                </a:solidFill>
                <a:latin typeface="+mj-lt"/>
              </a:defRPr>
            </a:lvl1pPr>
            <a:lvl2pPr marL="469536" indent="0">
              <a:buFont typeface="Arial" pitchFamily="34" charset="0"/>
              <a:buNone/>
              <a:defRPr/>
            </a:lvl2pPr>
            <a:lvl3pPr marL="872691" indent="0">
              <a:buFont typeface="Arial" pitchFamily="34" charset="0"/>
              <a:buNone/>
              <a:defRPr/>
            </a:lvl3pPr>
            <a:lvl4pPr marL="1283940" indent="0">
              <a:buFont typeface="Arial" pitchFamily="34" charset="0"/>
              <a:buNone/>
              <a:defRPr/>
            </a:lvl4pPr>
            <a:lvl5pPr marL="1636902" indent="0">
              <a:buFont typeface="Arial" pitchFamily="34" charset="0"/>
              <a:buNone/>
              <a:defRPr/>
            </a:lvl5pPr>
          </a:lstStyle>
          <a:p>
            <a:pPr lvl="0"/>
            <a:r>
              <a:rPr lang="en-US" dirty="0" smtClean="0"/>
              <a:t>Name </a:t>
            </a:r>
          </a:p>
          <a:p>
            <a:pPr lvl="0"/>
            <a:r>
              <a:rPr lang="en-US" dirty="0" smtClean="0"/>
              <a:t>Title</a:t>
            </a:r>
          </a:p>
          <a:p>
            <a:pPr lvl="0"/>
            <a:r>
              <a:rPr lang="en-US" dirty="0" smtClean="0"/>
              <a:t>Microsoft Corporation</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5144" y="1"/>
            <a:ext cx="3621652" cy="868492"/>
          </a:xfrm>
          <a:prstGeom prst="rect">
            <a:avLst/>
          </a:prstGeom>
        </p:spPr>
      </p:pic>
      <p:pic>
        <p:nvPicPr>
          <p:cNvPr id="8" name="Picture 308" descr="Quick Start"/>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10017244" y="0"/>
            <a:ext cx="2147794" cy="177777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9834920" y="6070711"/>
            <a:ext cx="2512441" cy="923814"/>
          </a:xfrm>
          <a:prstGeom prst="rect">
            <a:avLst/>
          </a:prstGeom>
        </p:spPr>
      </p:pic>
    </p:spTree>
    <p:extLst>
      <p:ext uri="{BB962C8B-B14F-4D97-AF65-F5344CB8AC3E}">
        <p14:creationId xmlns:p14="http://schemas.microsoft.com/office/powerpoint/2010/main" val="2571573900"/>
      </p:ext>
    </p:extLst>
  </p:cSld>
  <p:clrMapOvr>
    <a:masterClrMapping/>
  </p:clrMapOvr>
  <p:transition>
    <p:fade/>
  </p:transition>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27067" y="2866350"/>
            <a:ext cx="11382339" cy="1267779"/>
          </a:xfrm>
        </p:spPr>
        <p:txBody>
          <a:bodyPr anchor="b"/>
          <a:lstStyle>
            <a:lvl1pPr marL="0" indent="0">
              <a:lnSpc>
                <a:spcPct val="100000"/>
              </a:lnSpc>
              <a:buNone/>
              <a:defRPr lang="en-US" sz="8975" i="0" kern="1200" spc="-102" baseline="0" dirty="0" smtClean="0">
                <a:solidFill>
                  <a:schemeClr val="bg1">
                    <a:alpha val="99000"/>
                  </a:schemeClr>
                </a:solidFill>
                <a:latin typeface="Segoe UI Light" pitchFamily="34" charset="0"/>
                <a:ea typeface="+mn-ea"/>
                <a:cs typeface="+mn-cs"/>
              </a:defRPr>
            </a:lvl1pPr>
          </a:lstStyle>
          <a:p>
            <a:pPr marL="0" lvl="0" indent="0" algn="l" defTabSz="932559"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23181" y="4383236"/>
            <a:ext cx="7666298" cy="461111"/>
          </a:xfrm>
        </p:spPr>
        <p:txBody>
          <a:bodyPr/>
          <a:lstStyle>
            <a:lvl1pPr marL="0" indent="0">
              <a:lnSpc>
                <a:spcPct val="100000"/>
              </a:lnSpc>
              <a:buNone/>
              <a:defRPr lang="en-US" sz="3264" kern="1200" spc="-102" baseline="0" dirty="0">
                <a:solidFill>
                  <a:schemeClr val="bg1">
                    <a:alpha val="99000"/>
                  </a:schemeClr>
                </a:solidFill>
                <a:latin typeface="+mj-lt"/>
                <a:ea typeface="+mn-ea"/>
                <a:cs typeface="+mn-cs"/>
              </a:defRPr>
            </a:lvl1pPr>
          </a:lstStyle>
          <a:p>
            <a:pPr marL="0" lvl="0" indent="0" algn="l" defTabSz="932559"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5144" y="1"/>
            <a:ext cx="3621652" cy="868492"/>
          </a:xfrm>
          <a:prstGeom prst="rect">
            <a:avLst/>
          </a:prstGeom>
        </p:spPr>
      </p:pic>
    </p:spTree>
    <p:extLst>
      <p:ext uri="{BB962C8B-B14F-4D97-AF65-F5344CB8AC3E}">
        <p14:creationId xmlns:p14="http://schemas.microsoft.com/office/powerpoint/2010/main" val="3133169290"/>
      </p:ext>
    </p:extLst>
  </p:cSld>
  <p:clrMapOvr>
    <a:masterClrMapping/>
  </p:clrMapOvr>
  <p:transition>
    <p:fade/>
  </p:transition>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7067" y="1958467"/>
            <a:ext cx="11382339" cy="2762352"/>
          </a:xfrm>
        </p:spPr>
        <p:txBody>
          <a:bodyPr anchor="ctr" anchorCtr="0">
            <a:spAutoFit/>
            <a:scene3d>
              <a:camera prst="orthographicFront"/>
              <a:lightRig rig="flat" dir="t"/>
            </a:scene3d>
            <a:sp3d>
              <a:contourClr>
                <a:schemeClr val="bg2"/>
              </a:contourClr>
            </a:sp3d>
          </a:bodyPr>
          <a:lstStyle>
            <a:lvl1pPr marL="0" indent="0" algn="l">
              <a:buFont typeface="Arial" pitchFamily="34" charset="0"/>
              <a:buNone/>
              <a:defRPr kumimoji="0" lang="en-US" sz="8975" b="0" i="0" u="none" strike="noStrike" kern="1200" cap="none" spc="-122"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spTree>
    <p:extLst>
      <p:ext uri="{BB962C8B-B14F-4D97-AF65-F5344CB8AC3E}">
        <p14:creationId xmlns:p14="http://schemas.microsoft.com/office/powerpoint/2010/main" val="3337028792"/>
      </p:ext>
    </p:extLst>
  </p:cSld>
  <p:clrMapOvr>
    <a:masterClrMapping/>
  </p:clrMapOvr>
  <p:transition>
    <p:fade/>
  </p:transition>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323309" y="1476622"/>
            <a:ext cx="11581886" cy="543018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24" tIns="46613" rIns="93224" bIns="46613" numCol="1" spcCol="0" rtlCol="0" anchor="ctr" anchorCtr="0" compatLnSpc="1">
            <a:prstTxWarp prst="textNoShape">
              <a:avLst/>
            </a:prstTxWarp>
          </a:bodyPr>
          <a:lstStyle/>
          <a:p>
            <a:pPr algn="ctr" defTabSz="931972"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32559" rtl="0" eaLnBrk="1" latinLnBrk="0" hangingPunct="1">
              <a:lnSpc>
                <a:spcPct val="90000"/>
              </a:lnSpc>
              <a:spcBef>
                <a:spcPct val="0"/>
              </a:spcBef>
              <a:buNone/>
              <a:defRPr lang="en-US" sz="5507" b="0" kern="1200" cap="none" spc="-102"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544384" y="3476084"/>
            <a:ext cx="7086425" cy="1285828"/>
          </a:xfrm>
        </p:spPr>
        <p:txBody>
          <a:bodyPr lIns="182880" tIns="182880" anchor="ctr" anchorCtr="0"/>
          <a:lstStyle>
            <a:lvl1pPr marL="586111" indent="-582873">
              <a:spcAft>
                <a:spcPts val="1224"/>
              </a:spcAft>
              <a:buNone/>
              <a:defRPr lang="en-US" sz="4488" kern="1200" spc="-102" baseline="0" dirty="0" smtClean="0">
                <a:gradFill>
                  <a:gsLst>
                    <a:gs pos="0">
                      <a:srgbClr val="595959"/>
                    </a:gs>
                    <a:gs pos="86000">
                      <a:srgbClr val="595959"/>
                    </a:gs>
                  </a:gsLst>
                  <a:lin ang="5400000" scaled="0"/>
                </a:gradFill>
                <a:latin typeface="Segoe UI Light" pitchFamily="34" charset="0"/>
                <a:ea typeface="+mn-ea"/>
                <a:cs typeface="+mn-cs"/>
              </a:defRPr>
            </a:lvl1pPr>
            <a:lvl2pPr marL="352962" indent="-349724">
              <a:buFont typeface="Arial" pitchFamily="34" charset="0"/>
              <a:buNone/>
              <a:defRPr lang="en-US" sz="2448" kern="1200" spc="-51" baseline="0" dirty="0">
                <a:gradFill>
                  <a:gsLst>
                    <a:gs pos="0">
                      <a:srgbClr val="595959"/>
                    </a:gs>
                    <a:gs pos="86000">
                      <a:srgbClr val="595959"/>
                    </a:gs>
                  </a:gsLst>
                  <a:lin ang="5400000" scaled="0"/>
                </a:gradFill>
                <a:latin typeface="+mn-lt"/>
                <a:ea typeface="+mn-ea"/>
                <a:cs typeface="+mn-cs"/>
              </a:defRPr>
            </a:lvl2pPr>
          </a:lstStyle>
          <a:p>
            <a:pPr marL="3238" lvl="0" indent="0" algn="l" defTabSz="932559" rtl="0" eaLnBrk="1" latinLnBrk="0" hangingPunct="1">
              <a:lnSpc>
                <a:spcPct val="90000"/>
              </a:lnSpc>
              <a:spcBef>
                <a:spcPts val="0"/>
              </a:spcBef>
              <a:spcAft>
                <a:spcPts val="918"/>
              </a:spcAft>
              <a:buSzPct val="80000"/>
            </a:pPr>
            <a:r>
              <a:rPr lang="en-US" smtClean="0"/>
              <a:t>Click to edit Master text styles</a:t>
            </a:r>
          </a:p>
          <a:p>
            <a:pPr marL="3238" lvl="1" indent="0" algn="l" defTabSz="932559" rtl="0" eaLnBrk="1" latinLnBrk="0" hangingPunct="1">
              <a:lnSpc>
                <a:spcPct val="90000"/>
              </a:lnSpc>
              <a:spcBef>
                <a:spcPts val="0"/>
              </a:spcBef>
              <a:spcAft>
                <a:spcPts val="918"/>
              </a:spcAft>
              <a:buSzPct val="80000"/>
            </a:pPr>
            <a:r>
              <a:rPr lang="en-US" smtClean="0"/>
              <a:t>Second level</a:t>
            </a:r>
          </a:p>
        </p:txBody>
      </p:sp>
      <p:pic>
        <p:nvPicPr>
          <p:cNvPr id="6" name="Picture 5"/>
          <p:cNvPicPr>
            <a:picLocks noChangeAspect="1"/>
          </p:cNvPicPr>
          <p:nvPr userDrawn="1"/>
        </p:nvPicPr>
        <p:blipFill>
          <a:blip r:embed="rId2">
            <a:duotone>
              <a:prstClr val="black"/>
              <a:srgbClr val="1E84C6">
                <a:tint val="45000"/>
                <a:satMod val="400000"/>
              </a:srgbClr>
            </a:duotone>
            <a:extLst>
              <a:ext uri="{28A0092B-C50C-407E-A947-70E740481C1C}">
                <a14:useLocalDpi xmlns:a14="http://schemas.microsoft.com/office/drawing/2010/main" val="0"/>
              </a:ext>
            </a:extLst>
          </a:blip>
          <a:stretch>
            <a:fillRect/>
          </a:stretch>
        </p:blipFill>
        <p:spPr>
          <a:xfrm>
            <a:off x="769573" y="2759448"/>
            <a:ext cx="2092261" cy="2363590"/>
          </a:xfrm>
          <a:prstGeom prst="rect">
            <a:avLst/>
          </a:prstGeom>
        </p:spPr>
      </p:pic>
    </p:spTree>
    <p:extLst>
      <p:ext uri="{BB962C8B-B14F-4D97-AF65-F5344CB8AC3E}">
        <p14:creationId xmlns:p14="http://schemas.microsoft.com/office/powerpoint/2010/main" val="218426882"/>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amp; Content_with Subtitle">
    <p:spTree>
      <p:nvGrpSpPr>
        <p:cNvPr id="1" name=""/>
        <p:cNvGrpSpPr/>
        <p:nvPr/>
      </p:nvGrpSpPr>
      <p:grpSpPr>
        <a:xfrm>
          <a:off x="0" y="0"/>
          <a:ext cx="0" cy="0"/>
          <a:chOff x="0" y="0"/>
          <a:chExt cx="0" cy="0"/>
        </a:xfrm>
      </p:grpSpPr>
      <p:sp>
        <p:nvSpPr>
          <p:cNvPr id="3" name="Content Placeholder 4"/>
          <p:cNvSpPr>
            <a:spLocks noGrp="1"/>
          </p:cNvSpPr>
          <p:nvPr>
            <p:ph sz="quarter" idx="14"/>
          </p:nvPr>
        </p:nvSpPr>
        <p:spPr>
          <a:xfrm>
            <a:off x="274638" y="1668462"/>
            <a:ext cx="11887200" cy="5029201"/>
          </a:xfrm>
        </p:spPr>
        <p:txBody>
          <a:bodyPr>
            <a:normAutofit/>
          </a:bodyPr>
          <a:lstStyle>
            <a:lvl1pPr>
              <a:spcAft>
                <a:spcPts val="816"/>
              </a:spcAft>
              <a:defRPr sz="2400">
                <a:latin typeface="Consolas" pitchFamily="49" charset="0"/>
                <a:cs typeface="Consolas" pitchFamily="49" charset="0"/>
              </a:defRPr>
            </a:lvl1pPr>
            <a:lvl2pPr>
              <a:spcAft>
                <a:spcPts val="816"/>
              </a:spcAft>
              <a:defRPr sz="2400">
                <a:latin typeface="Consolas" pitchFamily="49" charset="0"/>
                <a:cs typeface="Consolas" pitchFamily="49" charset="0"/>
              </a:defRPr>
            </a:lvl2pPr>
            <a:lvl3pPr>
              <a:spcAft>
                <a:spcPts val="816"/>
              </a:spcAft>
              <a:defRPr sz="2400">
                <a:latin typeface="Consolas" pitchFamily="49" charset="0"/>
                <a:cs typeface="Consolas" pitchFamily="49" charset="0"/>
              </a:defRPr>
            </a:lvl3pPr>
          </a:lstStyle>
          <a:p>
            <a:pPr lvl="0"/>
            <a:r>
              <a:rPr lang="en-US" smtClean="0"/>
              <a:t>Click to edit Master text styles</a:t>
            </a:r>
          </a:p>
          <a:p>
            <a:pPr lvl="1"/>
            <a:r>
              <a:rPr lang="en-US" smtClean="0"/>
              <a:t>Second level</a:t>
            </a:r>
          </a:p>
          <a:p>
            <a:pPr lvl="2"/>
            <a:r>
              <a:rPr lang="en-US" smtClean="0"/>
              <a:t>Third level</a:t>
            </a:r>
          </a:p>
        </p:txBody>
      </p:sp>
      <p:sp>
        <p:nvSpPr>
          <p:cNvPr id="4" name="Title 3"/>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378290409"/>
      </p:ext>
    </p:extLst>
  </p:cSld>
  <p:clrMapOvr>
    <a:masterClrMapping/>
  </p:clrMapOvr>
  <p:timing>
    <p:tnLst>
      <p:par>
        <p:cTn id="1" dur="indefinite" restart="never" nodeType="tmRoot"/>
      </p:par>
    </p:tn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29660" y="233151"/>
            <a:ext cx="11375536" cy="762786"/>
          </a:xfrm>
        </p:spPr>
        <p:txBody>
          <a:bodyPr/>
          <a:lstStyle>
            <a:lvl1pPr>
              <a:defRPr sz="5507"/>
            </a:lvl1pPr>
          </a:lstStyle>
          <a:p>
            <a:r>
              <a:rPr lang="en-US" smtClean="0"/>
              <a:t>Click to edit Master title style</a:t>
            </a:r>
            <a:endParaRPr lang="en-US" dirty="0"/>
          </a:p>
        </p:txBody>
      </p:sp>
      <p:sp>
        <p:nvSpPr>
          <p:cNvPr id="4" name="Content Placeholder 3"/>
          <p:cNvSpPr>
            <a:spLocks noGrp="1"/>
          </p:cNvSpPr>
          <p:nvPr>
            <p:ph sz="quarter" idx="10"/>
          </p:nvPr>
        </p:nvSpPr>
        <p:spPr>
          <a:xfrm>
            <a:off x="529660" y="1492813"/>
            <a:ext cx="11382339" cy="2100255"/>
          </a:xfrm>
        </p:spPr>
        <p:txBody>
          <a:bodyPr>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2998893"/>
      </p:ext>
    </p:extLst>
  </p:cSld>
  <p:clrMapOvr>
    <a:masterClrMapping/>
  </p:clrMapOvr>
  <p:transition>
    <p:fade/>
  </p:transition>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29660" y="233151"/>
            <a:ext cx="11375536" cy="762786"/>
          </a:xfrm>
        </p:spPr>
        <p:txBody>
          <a:bodyPr/>
          <a:lstStyle>
            <a:lvl1pPr algn="l" defTabSz="932559" rtl="0" eaLnBrk="1" latinLnBrk="0" hangingPunct="1">
              <a:lnSpc>
                <a:spcPct val="90000"/>
              </a:lnSpc>
              <a:spcBef>
                <a:spcPct val="0"/>
              </a:spcBef>
              <a:buNone/>
              <a:defRPr lang="en-US" sz="5507" b="0" kern="1200" cap="none" spc="-102"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529660" y="1492813"/>
            <a:ext cx="11382339" cy="2100255"/>
          </a:xfrm>
        </p:spPr>
        <p:txBody>
          <a:bodyPr>
            <a:spAutoFit/>
          </a:bodyPr>
          <a:lstStyle>
            <a:lvl1pPr marL="0" indent="0">
              <a:buFontTx/>
              <a:buNone/>
              <a:defRPr/>
            </a:lvl1pPr>
            <a:lvl2pPr marL="469536" indent="0">
              <a:buFontTx/>
              <a:buNone/>
              <a:defRPr/>
            </a:lvl2pPr>
            <a:lvl3pPr marL="932597" indent="0">
              <a:buFontTx/>
              <a:buNone/>
              <a:defRPr/>
            </a:lvl3pPr>
            <a:lvl4pPr marL="1397276" indent="0">
              <a:buFontTx/>
              <a:buNone/>
              <a:defRPr/>
            </a:lvl4pPr>
            <a:lvl5pPr marL="1873289" indent="0">
              <a:buFontTx/>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588528147"/>
      </p:ext>
    </p:extLst>
  </p:cSld>
  <p:clrMapOvr>
    <a:masterClrMapping/>
  </p:clrMapOvr>
  <p:transition>
    <p:fade/>
  </p:transition>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29660" y="233151"/>
            <a:ext cx="11375536" cy="762786"/>
          </a:xfrm>
        </p:spPr>
        <p:txBody>
          <a:bodyPr/>
          <a:lstStyle>
            <a:lvl1pPr>
              <a:defRPr sz="5507"/>
            </a:lvl1pPr>
          </a:lstStyle>
          <a:p>
            <a:r>
              <a:rPr lang="en-US" smtClean="0"/>
              <a:t>Click to edit Master title style</a:t>
            </a:r>
            <a:endParaRPr lang="en-US" dirty="0"/>
          </a:p>
        </p:txBody>
      </p:sp>
    </p:spTree>
    <p:extLst>
      <p:ext uri="{BB962C8B-B14F-4D97-AF65-F5344CB8AC3E}">
        <p14:creationId xmlns:p14="http://schemas.microsoft.com/office/powerpoint/2010/main" val="829806898"/>
      </p:ext>
    </p:extLst>
  </p:cSld>
  <p:clrMapOvr>
    <a:masterClrMapping/>
  </p:clrMapOvr>
  <p:transition>
    <p:fade/>
  </p:transition>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38081203"/>
      </p:ext>
    </p:extLst>
  </p:cSld>
  <p:clrMapOvr>
    <a:masterClrMapping/>
  </p:clrMapOvr>
  <p:transition>
    <p:fade/>
  </p:transition>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27508" y="1476622"/>
            <a:ext cx="4290730" cy="1553823"/>
          </a:xfrm>
        </p:spPr>
        <p:txBody>
          <a:bodyPr anchor="ctr" anchorCtr="0">
            <a:noAutofit/>
          </a:bodyPr>
          <a:lstStyle>
            <a:lvl1pPr>
              <a:lnSpc>
                <a:spcPct val="90000"/>
              </a:lnSpc>
              <a:defRPr sz="4896"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927507" y="5742560"/>
            <a:ext cx="4290731" cy="470856"/>
          </a:xfrm>
        </p:spPr>
        <p:txBody>
          <a:bodyPr>
            <a:noAutofit/>
          </a:bodyPr>
          <a:lstStyle>
            <a:lvl1pPr marL="0" indent="0" algn="l" defTabSz="932559" rtl="0" eaLnBrk="1" latinLnBrk="0" hangingPunct="1">
              <a:lnSpc>
                <a:spcPct val="90000"/>
              </a:lnSpc>
              <a:spcBef>
                <a:spcPts val="0"/>
              </a:spcBef>
              <a:buSzPct val="80000"/>
              <a:buFont typeface="Arial" pitchFamily="34" charset="0"/>
              <a:buNone/>
              <a:defRPr lang="en-US" sz="2448" kern="1200" dirty="0">
                <a:solidFill>
                  <a:schemeClr val="bg1">
                    <a:alpha val="99000"/>
                  </a:schemeClr>
                </a:solidFill>
                <a:latin typeface="+mn-lt"/>
                <a:ea typeface="+mn-ea"/>
                <a:cs typeface="+mn-cs"/>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927508" y="4243345"/>
            <a:ext cx="9052808" cy="1299911"/>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31" b="0" i="0" u="none" strike="noStrike" kern="1200" cap="none" spc="-655"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870104" y="2178570"/>
            <a:ext cx="3570223" cy="2156143"/>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32559"/>
              <a:endParaRPr lang="en-US" sz="1836" dirty="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32559"/>
              <a:endParaRPr lang="en-US" sz="1836" dirty="0">
                <a:solidFill>
                  <a:srgbClr val="292929"/>
                </a:solidFill>
              </a:endParaRPr>
            </a:p>
          </p:txBody>
        </p:sp>
      </p:gr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9287" y="123880"/>
            <a:ext cx="2611840" cy="626333"/>
          </a:xfrm>
          <a:prstGeom prst="rect">
            <a:avLst/>
          </a:prstGeom>
        </p:spPr>
      </p:pic>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881039" y="6104627"/>
            <a:ext cx="2420202" cy="889898"/>
          </a:xfrm>
          <a:prstGeom prst="rect">
            <a:avLst/>
          </a:prstGeom>
        </p:spPr>
      </p:pic>
    </p:spTree>
    <p:extLst>
      <p:ext uri="{BB962C8B-B14F-4D97-AF65-F5344CB8AC3E}">
        <p14:creationId xmlns:p14="http://schemas.microsoft.com/office/powerpoint/2010/main" val="835263180"/>
      </p:ext>
    </p:extLst>
  </p:cSld>
  <p:clrMapOvr>
    <a:masterClrMapping/>
  </p:clrMapOvr>
  <p:transition>
    <p:fade/>
  </p:transition>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27508" y="1476622"/>
            <a:ext cx="4290730" cy="1553823"/>
          </a:xfrm>
        </p:spPr>
        <p:txBody>
          <a:bodyPr anchor="ctr" anchorCtr="0">
            <a:noAutofit/>
          </a:bodyPr>
          <a:lstStyle>
            <a:lvl1pPr>
              <a:lnSpc>
                <a:spcPct val="90000"/>
              </a:lnSpc>
              <a:defRPr sz="4896"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927507" y="5742560"/>
            <a:ext cx="4290731" cy="470856"/>
          </a:xfrm>
        </p:spPr>
        <p:txBody>
          <a:bodyPr>
            <a:noAutofit/>
          </a:bodyPr>
          <a:lstStyle>
            <a:lvl1pPr marL="0" indent="0" algn="l" defTabSz="932559" rtl="0" eaLnBrk="1" latinLnBrk="0" hangingPunct="1">
              <a:lnSpc>
                <a:spcPct val="90000"/>
              </a:lnSpc>
              <a:spcBef>
                <a:spcPts val="0"/>
              </a:spcBef>
              <a:buSzPct val="80000"/>
              <a:buFont typeface="Arial" pitchFamily="34" charset="0"/>
              <a:buNone/>
              <a:defRPr lang="en-US" sz="2448" kern="1200" dirty="0">
                <a:solidFill>
                  <a:schemeClr val="bg1">
                    <a:alpha val="99000"/>
                  </a:schemeClr>
                </a:solidFill>
                <a:latin typeface="+mn-lt"/>
                <a:ea typeface="+mn-ea"/>
                <a:cs typeface="+mn-cs"/>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927508" y="4243345"/>
            <a:ext cx="9052808" cy="1299911"/>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31" b="0" i="0" u="none" strike="noStrike" kern="1200" cap="none" spc="-655"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460427" y="2048070"/>
            <a:ext cx="2315180" cy="221280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59"/>
            <a:endParaRPr lang="en-US" sz="1836" dirty="0">
              <a:solidFill>
                <a:srgbClr val="292929"/>
              </a:solidFill>
            </a:endParaRPr>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9287" y="123880"/>
            <a:ext cx="2611840" cy="626333"/>
          </a:xfrm>
          <a:prstGeom prst="rect">
            <a:avLst/>
          </a:prstGeom>
        </p:spPr>
      </p:pic>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881039" y="6104627"/>
            <a:ext cx="2420202" cy="889898"/>
          </a:xfrm>
          <a:prstGeom prst="rect">
            <a:avLst/>
          </a:prstGeom>
        </p:spPr>
      </p:pic>
    </p:spTree>
    <p:extLst>
      <p:ext uri="{BB962C8B-B14F-4D97-AF65-F5344CB8AC3E}">
        <p14:creationId xmlns:p14="http://schemas.microsoft.com/office/powerpoint/2010/main" val="752247767"/>
      </p:ext>
    </p:extLst>
  </p:cSld>
  <p:clrMapOvr>
    <a:masterClrMapping/>
  </p:clrMapOvr>
  <p:transition>
    <p:fade/>
  </p:transition>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27508" y="1476622"/>
            <a:ext cx="4290730" cy="1553823"/>
          </a:xfrm>
        </p:spPr>
        <p:txBody>
          <a:bodyPr anchor="ctr" anchorCtr="0">
            <a:noAutofit/>
          </a:bodyPr>
          <a:lstStyle>
            <a:lvl1pPr>
              <a:lnSpc>
                <a:spcPct val="90000"/>
              </a:lnSpc>
              <a:defRPr sz="4896"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927507" y="5742560"/>
            <a:ext cx="4290731" cy="470856"/>
          </a:xfrm>
        </p:spPr>
        <p:txBody>
          <a:bodyPr>
            <a:noAutofit/>
          </a:bodyPr>
          <a:lstStyle>
            <a:lvl1pPr marL="0" indent="0" algn="l" defTabSz="932559" rtl="0" eaLnBrk="1" latinLnBrk="0" hangingPunct="1">
              <a:lnSpc>
                <a:spcPct val="90000"/>
              </a:lnSpc>
              <a:spcBef>
                <a:spcPts val="0"/>
              </a:spcBef>
              <a:buSzPct val="80000"/>
              <a:buFont typeface="Arial" pitchFamily="34" charset="0"/>
              <a:buNone/>
              <a:defRPr lang="en-US" sz="2448" kern="1200" dirty="0">
                <a:solidFill>
                  <a:schemeClr val="bg1">
                    <a:alpha val="99000"/>
                  </a:schemeClr>
                </a:solidFill>
                <a:latin typeface="+mn-lt"/>
                <a:ea typeface="+mn-ea"/>
                <a:cs typeface="+mn-cs"/>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927508" y="4243345"/>
            <a:ext cx="9052808" cy="1299911"/>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31" b="0" i="0" u="none" strike="noStrike" kern="1200" cap="none" spc="-655"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8065175" y="2287582"/>
            <a:ext cx="3241462" cy="1973135"/>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32559"/>
              <a:endParaRPr lang="en-US" sz="1632" dirty="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32559"/>
              <a:endParaRPr lang="en-US" sz="1632" dirty="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32559"/>
              <a:endParaRPr lang="en-US" sz="1632" dirty="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32559"/>
              <a:endParaRPr lang="en-US" sz="1632" dirty="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32559"/>
              <a:endParaRPr lang="en-US" sz="1632" dirty="0">
                <a:solidFill>
                  <a:srgbClr val="292929"/>
                </a:solidFill>
              </a:endParaRPr>
            </a:p>
          </p:txBody>
        </p:sp>
      </p:gr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9287" y="123880"/>
            <a:ext cx="2611840" cy="626333"/>
          </a:xfrm>
          <a:prstGeom prst="rect">
            <a:avLst/>
          </a:prstGeom>
        </p:spPr>
      </p:pic>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881039" y="6104627"/>
            <a:ext cx="2420202" cy="889898"/>
          </a:xfrm>
          <a:prstGeom prst="rect">
            <a:avLst/>
          </a:prstGeom>
        </p:spPr>
      </p:pic>
    </p:spTree>
    <p:extLst>
      <p:ext uri="{BB962C8B-B14F-4D97-AF65-F5344CB8AC3E}">
        <p14:creationId xmlns:p14="http://schemas.microsoft.com/office/powerpoint/2010/main" val="1218760612"/>
      </p:ext>
    </p:extLst>
  </p:cSld>
  <p:clrMapOvr>
    <a:masterClrMapping/>
  </p:clrMapOvr>
  <p:transition>
    <p:fade/>
  </p:transition>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27508" y="1476622"/>
            <a:ext cx="4290730" cy="1553823"/>
          </a:xfrm>
        </p:spPr>
        <p:txBody>
          <a:bodyPr anchor="ctr" anchorCtr="0">
            <a:noAutofit/>
          </a:bodyPr>
          <a:lstStyle>
            <a:lvl1pPr>
              <a:lnSpc>
                <a:spcPct val="90000"/>
              </a:lnSpc>
              <a:defRPr sz="4896"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927507" y="5742560"/>
            <a:ext cx="4290731" cy="470856"/>
          </a:xfrm>
        </p:spPr>
        <p:txBody>
          <a:bodyPr>
            <a:noAutofit/>
          </a:bodyPr>
          <a:lstStyle>
            <a:lvl1pPr marL="0" indent="0" algn="l" defTabSz="932559" rtl="0" eaLnBrk="1" latinLnBrk="0" hangingPunct="1">
              <a:lnSpc>
                <a:spcPct val="90000"/>
              </a:lnSpc>
              <a:spcBef>
                <a:spcPts val="0"/>
              </a:spcBef>
              <a:buSzPct val="80000"/>
              <a:buFont typeface="Arial" pitchFamily="34" charset="0"/>
              <a:buNone/>
              <a:defRPr lang="en-US" sz="2448" kern="1200" dirty="0">
                <a:solidFill>
                  <a:schemeClr val="bg1">
                    <a:alpha val="99000"/>
                  </a:schemeClr>
                </a:solidFill>
                <a:latin typeface="+mn-lt"/>
                <a:ea typeface="+mn-ea"/>
                <a:cs typeface="+mn-cs"/>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927508" y="4243345"/>
            <a:ext cx="9052808" cy="1299911"/>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31" b="0" i="0" u="none" strike="noStrike" kern="1200" cap="none" spc="-655"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8084599" y="1971077"/>
            <a:ext cx="3074556" cy="236031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43" tIns="41972" rIns="83943" bIns="41972" numCol="1" anchor="t" anchorCtr="0" compatLnSpc="1">
            <a:prstTxWarp prst="textNoShape">
              <a:avLst/>
            </a:prstTxWarp>
          </a:bodyPr>
          <a:lstStyle/>
          <a:p>
            <a:pPr defTabSz="932559"/>
            <a:endParaRPr lang="en-US" sz="1632" dirty="0">
              <a:solidFill>
                <a:srgbClr val="292929"/>
              </a:solidFill>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9287" y="123880"/>
            <a:ext cx="2611840" cy="626333"/>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881039" y="6104627"/>
            <a:ext cx="2420202" cy="889898"/>
          </a:xfrm>
          <a:prstGeom prst="rect">
            <a:avLst/>
          </a:prstGeom>
        </p:spPr>
      </p:pic>
    </p:spTree>
    <p:extLst>
      <p:ext uri="{BB962C8B-B14F-4D97-AF65-F5344CB8AC3E}">
        <p14:creationId xmlns:p14="http://schemas.microsoft.com/office/powerpoint/2010/main" val="1133360290"/>
      </p:ext>
    </p:extLst>
  </p:cSld>
  <p:clrMapOvr>
    <a:masterClrMapping/>
  </p:clrMapOvr>
  <p:transition>
    <p:fade/>
  </p:transition>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27508" y="1476622"/>
            <a:ext cx="4290730" cy="1553823"/>
          </a:xfrm>
        </p:spPr>
        <p:txBody>
          <a:bodyPr anchor="ctr" anchorCtr="0">
            <a:noAutofit/>
          </a:bodyPr>
          <a:lstStyle>
            <a:lvl1pPr>
              <a:lnSpc>
                <a:spcPct val="90000"/>
              </a:lnSpc>
              <a:defRPr sz="4896"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927507" y="5742560"/>
            <a:ext cx="4290731" cy="470856"/>
          </a:xfrm>
        </p:spPr>
        <p:txBody>
          <a:bodyPr>
            <a:noAutofit/>
          </a:bodyPr>
          <a:lstStyle>
            <a:lvl1pPr marL="0" indent="0" algn="l" defTabSz="932559" rtl="0" eaLnBrk="1" latinLnBrk="0" hangingPunct="1">
              <a:lnSpc>
                <a:spcPct val="90000"/>
              </a:lnSpc>
              <a:spcBef>
                <a:spcPts val="0"/>
              </a:spcBef>
              <a:buSzPct val="80000"/>
              <a:buFont typeface="Arial" pitchFamily="34" charset="0"/>
              <a:buNone/>
              <a:defRPr lang="en-US" sz="2448" kern="1200" dirty="0">
                <a:solidFill>
                  <a:schemeClr val="bg1">
                    <a:alpha val="99000"/>
                  </a:schemeClr>
                </a:solidFill>
                <a:latin typeface="+mn-lt"/>
                <a:ea typeface="+mn-ea"/>
                <a:cs typeface="+mn-cs"/>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927508" y="4243345"/>
            <a:ext cx="9052808" cy="1299911"/>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31" b="0" i="0" u="none" strike="noStrike" kern="1200" cap="none" spc="-655"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9063236" y="1942924"/>
            <a:ext cx="1303554" cy="3309975"/>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59"/>
              <a:endParaRPr lang="en-US" sz="1836" dirty="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59"/>
              <a:endParaRPr lang="en-US" sz="1836" dirty="0">
                <a:solidFill>
                  <a:srgbClr val="292929"/>
                </a:solidFill>
              </a:endParaRPr>
            </a:p>
          </p:txBody>
        </p:sp>
      </p:gr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9287" y="123880"/>
            <a:ext cx="2611840" cy="626333"/>
          </a:xfrm>
          <a:prstGeom prst="rect">
            <a:avLst/>
          </a:prstGeom>
        </p:spPr>
      </p:pic>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881039" y="6104627"/>
            <a:ext cx="2420202" cy="889898"/>
          </a:xfrm>
          <a:prstGeom prst="rect">
            <a:avLst/>
          </a:prstGeom>
        </p:spPr>
      </p:pic>
    </p:spTree>
    <p:extLst>
      <p:ext uri="{BB962C8B-B14F-4D97-AF65-F5344CB8AC3E}">
        <p14:creationId xmlns:p14="http://schemas.microsoft.com/office/powerpoint/2010/main" val="3467197823"/>
      </p:ext>
    </p:extLst>
  </p:cSld>
  <p:clrMapOvr>
    <a:masterClrMapping/>
  </p:clrMapOvr>
  <p:transition>
    <p:fade/>
  </p:transition>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ext Box 3"/>
          <p:cNvSpPr txBox="1">
            <a:spLocks noChangeArrowheads="1"/>
          </p:cNvSpPr>
          <p:nvPr userDrawn="1"/>
        </p:nvSpPr>
        <p:spPr bwMode="blackWhite">
          <a:xfrm>
            <a:off x="518187" y="6204681"/>
            <a:ext cx="11400103" cy="430425"/>
          </a:xfrm>
          <a:prstGeom prst="rect">
            <a:avLst/>
          </a:prstGeom>
          <a:noFill/>
          <a:ln w="12700">
            <a:noFill/>
            <a:miter lim="800000"/>
            <a:headEnd type="none" w="sm" len="sm"/>
            <a:tailEnd type="none" w="sm" len="sm"/>
          </a:ln>
          <a:effectLst/>
        </p:spPr>
        <p:txBody>
          <a:bodyPr vert="horz" wrap="square" lIns="93245" tIns="46623" rIns="93245" bIns="46623" numCol="1" anchor="t" anchorCtr="0" compatLnSpc="1">
            <a:prstTxWarp prst="textNoShape">
              <a:avLst/>
            </a:prstTxWarp>
            <a:spAutoFit/>
          </a:bodyPr>
          <a:lstStyle/>
          <a:p>
            <a:pPr algn="ctr" defTabSz="932290" eaLnBrk="0" hangingPunct="0"/>
            <a:r>
              <a:rPr lang="en-US" sz="714" dirty="0">
                <a:solidFill>
                  <a:srgbClr val="FFFFFF">
                    <a:alpha val="99000"/>
                  </a:srgbClr>
                </a:solidFill>
                <a:cs typeface="Arial" charset="0"/>
              </a:rPr>
              <a:t>© </a:t>
            </a:r>
            <a:r>
              <a:rPr lang="en-US" sz="714" dirty="0" smtClean="0">
                <a:solidFill>
                  <a:srgbClr val="FFFFFF">
                    <a:alpha val="99000"/>
                  </a:srgbClr>
                </a:solidFill>
                <a:cs typeface="Arial" charset="0"/>
              </a:rPr>
              <a:t>2012 Microsoft </a:t>
            </a:r>
            <a:r>
              <a:rPr lang="en-US" sz="714"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32290" eaLnBrk="0" hangingPunct="0"/>
            <a:r>
              <a:rPr lang="en-US" sz="714" dirty="0">
                <a:solidFill>
                  <a:srgbClr val="FFFFFF">
                    <a:alpha val="99000"/>
                  </a:srgbClr>
                </a:solidFill>
                <a:cs typeface="Arial" charset="0"/>
              </a:rPr>
              <a:t>The information herein is for informational purposes only and represents the current view of Microsoft Corporation as of the date of this presentation</a:t>
            </a:r>
            <a:r>
              <a:rPr lang="en-US" sz="714" dirty="0" smtClean="0">
                <a:solidFill>
                  <a:srgbClr val="FFFFFF">
                    <a:alpha val="99000"/>
                  </a:srgbClr>
                </a:solidFill>
                <a:cs typeface="Arial" charset="0"/>
              </a:rPr>
              <a:t>. Because </a:t>
            </a:r>
            <a:r>
              <a:rPr lang="en-US" sz="714" dirty="0">
                <a:solidFill>
                  <a:srgbClr val="FFFFFF">
                    <a:alpha val="99000"/>
                  </a:srgbClr>
                </a:solidFill>
                <a:cs typeface="Arial" charset="0"/>
              </a:rPr>
              <a:t>Microsoft must respond to changing market conditions, it should not be interpreted to be a commitment on the part of Microsoft, and Microsoft cannot guarantee the accuracy of any information provided after the date of this presentation</a:t>
            </a:r>
            <a:r>
              <a:rPr lang="en-US" sz="714" dirty="0" smtClean="0">
                <a:solidFill>
                  <a:srgbClr val="FFFFFF">
                    <a:alpha val="99000"/>
                  </a:srgbClr>
                </a:solidFill>
                <a:cs typeface="Arial" charset="0"/>
              </a:rPr>
              <a:t>. MICROSOFT </a:t>
            </a:r>
            <a:r>
              <a:rPr lang="en-US" sz="714" dirty="0">
                <a:solidFill>
                  <a:srgbClr val="FFFFFF">
                    <a:alpha val="99000"/>
                  </a:srgbClr>
                </a:solidFill>
                <a:cs typeface="Arial" charset="0"/>
              </a:rPr>
              <a:t>MAKES NO WARRANTIES, EXPRESS, IMPLIED OR STATUTORY, AS TO THE INFORMATION IN THIS PRESENTATION.</a:t>
            </a:r>
          </a:p>
        </p:txBody>
      </p:sp>
      <p:pic>
        <p:nvPicPr>
          <p:cNvPr id="4" name="Pictur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393185" y="2204283"/>
            <a:ext cx="5243796" cy="1928121"/>
          </a:xfrm>
          <a:prstGeom prst="rect">
            <a:avLst/>
          </a:prstGeom>
        </p:spPr>
      </p:pic>
    </p:spTree>
    <p:extLst>
      <p:ext uri="{BB962C8B-B14F-4D97-AF65-F5344CB8AC3E}">
        <p14:creationId xmlns:p14="http://schemas.microsoft.com/office/powerpoint/2010/main" val="2844388108"/>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84.xml"/><Relationship Id="rId13" Type="http://schemas.openxmlformats.org/officeDocument/2006/relationships/slideLayout" Target="../slideLayouts/slideLayout189.xml"/><Relationship Id="rId3" Type="http://schemas.openxmlformats.org/officeDocument/2006/relationships/slideLayout" Target="../slideLayouts/slideLayout179.xml"/><Relationship Id="rId7" Type="http://schemas.openxmlformats.org/officeDocument/2006/relationships/slideLayout" Target="../slideLayouts/slideLayout183.xml"/><Relationship Id="rId12" Type="http://schemas.openxmlformats.org/officeDocument/2006/relationships/slideLayout" Target="../slideLayouts/slideLayout188.xml"/><Relationship Id="rId17" Type="http://schemas.openxmlformats.org/officeDocument/2006/relationships/theme" Target="../theme/theme10.xml"/><Relationship Id="rId2" Type="http://schemas.openxmlformats.org/officeDocument/2006/relationships/slideLayout" Target="../slideLayouts/slideLayout178.xml"/><Relationship Id="rId16" Type="http://schemas.openxmlformats.org/officeDocument/2006/relationships/slideLayout" Target="../slideLayouts/slideLayout192.xml"/><Relationship Id="rId1" Type="http://schemas.openxmlformats.org/officeDocument/2006/relationships/slideLayout" Target="../slideLayouts/slideLayout177.xml"/><Relationship Id="rId6" Type="http://schemas.openxmlformats.org/officeDocument/2006/relationships/slideLayout" Target="../slideLayouts/slideLayout182.xml"/><Relationship Id="rId11" Type="http://schemas.openxmlformats.org/officeDocument/2006/relationships/slideLayout" Target="../slideLayouts/slideLayout187.xml"/><Relationship Id="rId5" Type="http://schemas.openxmlformats.org/officeDocument/2006/relationships/slideLayout" Target="../slideLayouts/slideLayout181.xml"/><Relationship Id="rId15" Type="http://schemas.openxmlformats.org/officeDocument/2006/relationships/slideLayout" Target="../slideLayouts/slideLayout191.xml"/><Relationship Id="rId10" Type="http://schemas.openxmlformats.org/officeDocument/2006/relationships/slideLayout" Target="../slideLayouts/slideLayout186.xml"/><Relationship Id="rId4" Type="http://schemas.openxmlformats.org/officeDocument/2006/relationships/slideLayout" Target="../slideLayouts/slideLayout180.xml"/><Relationship Id="rId9" Type="http://schemas.openxmlformats.org/officeDocument/2006/relationships/slideLayout" Target="../slideLayouts/slideLayout185.xml"/><Relationship Id="rId14" Type="http://schemas.openxmlformats.org/officeDocument/2006/relationships/slideLayout" Target="../slideLayouts/slideLayout190.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00.xml"/><Relationship Id="rId13" Type="http://schemas.openxmlformats.org/officeDocument/2006/relationships/slideLayout" Target="../slideLayouts/slideLayout205.xml"/><Relationship Id="rId18" Type="http://schemas.openxmlformats.org/officeDocument/2006/relationships/slideLayout" Target="../slideLayouts/slideLayout210.xml"/><Relationship Id="rId3" Type="http://schemas.openxmlformats.org/officeDocument/2006/relationships/slideLayout" Target="../slideLayouts/slideLayout195.xml"/><Relationship Id="rId21" Type="http://schemas.openxmlformats.org/officeDocument/2006/relationships/slideLayout" Target="../slideLayouts/slideLayout213.xml"/><Relationship Id="rId7" Type="http://schemas.openxmlformats.org/officeDocument/2006/relationships/slideLayout" Target="../slideLayouts/slideLayout199.xml"/><Relationship Id="rId12" Type="http://schemas.openxmlformats.org/officeDocument/2006/relationships/slideLayout" Target="../slideLayouts/slideLayout204.xml"/><Relationship Id="rId17" Type="http://schemas.openxmlformats.org/officeDocument/2006/relationships/slideLayout" Target="../slideLayouts/slideLayout209.xml"/><Relationship Id="rId2" Type="http://schemas.openxmlformats.org/officeDocument/2006/relationships/slideLayout" Target="../slideLayouts/slideLayout194.xml"/><Relationship Id="rId16" Type="http://schemas.openxmlformats.org/officeDocument/2006/relationships/slideLayout" Target="../slideLayouts/slideLayout208.xml"/><Relationship Id="rId20" Type="http://schemas.openxmlformats.org/officeDocument/2006/relationships/slideLayout" Target="../slideLayouts/slideLayout212.xml"/><Relationship Id="rId1" Type="http://schemas.openxmlformats.org/officeDocument/2006/relationships/slideLayout" Target="../slideLayouts/slideLayout193.xml"/><Relationship Id="rId6" Type="http://schemas.openxmlformats.org/officeDocument/2006/relationships/slideLayout" Target="../slideLayouts/slideLayout198.xml"/><Relationship Id="rId11" Type="http://schemas.openxmlformats.org/officeDocument/2006/relationships/slideLayout" Target="../slideLayouts/slideLayout203.xml"/><Relationship Id="rId24" Type="http://schemas.openxmlformats.org/officeDocument/2006/relationships/theme" Target="../theme/theme11.xml"/><Relationship Id="rId5" Type="http://schemas.openxmlformats.org/officeDocument/2006/relationships/slideLayout" Target="../slideLayouts/slideLayout197.xml"/><Relationship Id="rId15" Type="http://schemas.openxmlformats.org/officeDocument/2006/relationships/slideLayout" Target="../slideLayouts/slideLayout207.xml"/><Relationship Id="rId23" Type="http://schemas.openxmlformats.org/officeDocument/2006/relationships/slideLayout" Target="../slideLayouts/slideLayout215.xml"/><Relationship Id="rId10" Type="http://schemas.openxmlformats.org/officeDocument/2006/relationships/slideLayout" Target="../slideLayouts/slideLayout202.xml"/><Relationship Id="rId19" Type="http://schemas.openxmlformats.org/officeDocument/2006/relationships/slideLayout" Target="../slideLayouts/slideLayout211.xml"/><Relationship Id="rId4" Type="http://schemas.openxmlformats.org/officeDocument/2006/relationships/slideLayout" Target="../slideLayouts/slideLayout196.xml"/><Relationship Id="rId9" Type="http://schemas.openxmlformats.org/officeDocument/2006/relationships/slideLayout" Target="../slideLayouts/slideLayout201.xml"/><Relationship Id="rId14" Type="http://schemas.openxmlformats.org/officeDocument/2006/relationships/slideLayout" Target="../slideLayouts/slideLayout206.xml"/><Relationship Id="rId22" Type="http://schemas.openxmlformats.org/officeDocument/2006/relationships/slideLayout" Target="../slideLayouts/slideLayout214.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223.xml"/><Relationship Id="rId13" Type="http://schemas.openxmlformats.org/officeDocument/2006/relationships/slideLayout" Target="../slideLayouts/slideLayout228.xml"/><Relationship Id="rId18" Type="http://schemas.openxmlformats.org/officeDocument/2006/relationships/slideLayout" Target="../slideLayouts/slideLayout233.xml"/><Relationship Id="rId3" Type="http://schemas.openxmlformats.org/officeDocument/2006/relationships/slideLayout" Target="../slideLayouts/slideLayout218.xml"/><Relationship Id="rId21" Type="http://schemas.openxmlformats.org/officeDocument/2006/relationships/slideLayout" Target="../slideLayouts/slideLayout236.xml"/><Relationship Id="rId7" Type="http://schemas.openxmlformats.org/officeDocument/2006/relationships/slideLayout" Target="../slideLayouts/slideLayout222.xml"/><Relationship Id="rId12" Type="http://schemas.openxmlformats.org/officeDocument/2006/relationships/slideLayout" Target="../slideLayouts/slideLayout227.xml"/><Relationship Id="rId17" Type="http://schemas.openxmlformats.org/officeDocument/2006/relationships/slideLayout" Target="../slideLayouts/slideLayout232.xml"/><Relationship Id="rId25" Type="http://schemas.openxmlformats.org/officeDocument/2006/relationships/theme" Target="../theme/theme12.xml"/><Relationship Id="rId2" Type="http://schemas.openxmlformats.org/officeDocument/2006/relationships/slideLayout" Target="../slideLayouts/slideLayout217.xml"/><Relationship Id="rId16" Type="http://schemas.openxmlformats.org/officeDocument/2006/relationships/slideLayout" Target="../slideLayouts/slideLayout231.xml"/><Relationship Id="rId20" Type="http://schemas.openxmlformats.org/officeDocument/2006/relationships/slideLayout" Target="../slideLayouts/slideLayout235.xml"/><Relationship Id="rId1" Type="http://schemas.openxmlformats.org/officeDocument/2006/relationships/slideLayout" Target="../slideLayouts/slideLayout216.xml"/><Relationship Id="rId6" Type="http://schemas.openxmlformats.org/officeDocument/2006/relationships/slideLayout" Target="../slideLayouts/slideLayout221.xml"/><Relationship Id="rId11" Type="http://schemas.openxmlformats.org/officeDocument/2006/relationships/slideLayout" Target="../slideLayouts/slideLayout226.xml"/><Relationship Id="rId24" Type="http://schemas.openxmlformats.org/officeDocument/2006/relationships/slideLayout" Target="../slideLayouts/slideLayout239.xml"/><Relationship Id="rId5" Type="http://schemas.openxmlformats.org/officeDocument/2006/relationships/slideLayout" Target="../slideLayouts/slideLayout220.xml"/><Relationship Id="rId15" Type="http://schemas.openxmlformats.org/officeDocument/2006/relationships/slideLayout" Target="../slideLayouts/slideLayout230.xml"/><Relationship Id="rId23" Type="http://schemas.openxmlformats.org/officeDocument/2006/relationships/slideLayout" Target="../slideLayouts/slideLayout238.xml"/><Relationship Id="rId10" Type="http://schemas.openxmlformats.org/officeDocument/2006/relationships/slideLayout" Target="../slideLayouts/slideLayout225.xml"/><Relationship Id="rId19" Type="http://schemas.openxmlformats.org/officeDocument/2006/relationships/slideLayout" Target="../slideLayouts/slideLayout234.xml"/><Relationship Id="rId4" Type="http://schemas.openxmlformats.org/officeDocument/2006/relationships/slideLayout" Target="../slideLayouts/slideLayout219.xml"/><Relationship Id="rId9" Type="http://schemas.openxmlformats.org/officeDocument/2006/relationships/slideLayout" Target="../slideLayouts/slideLayout224.xml"/><Relationship Id="rId14" Type="http://schemas.openxmlformats.org/officeDocument/2006/relationships/slideLayout" Target="../slideLayouts/slideLayout229.xml"/><Relationship Id="rId22" Type="http://schemas.openxmlformats.org/officeDocument/2006/relationships/slideLayout" Target="../slideLayouts/slideLayout237.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247.xml"/><Relationship Id="rId13" Type="http://schemas.openxmlformats.org/officeDocument/2006/relationships/slideLayout" Target="../slideLayouts/slideLayout252.xml"/><Relationship Id="rId18" Type="http://schemas.openxmlformats.org/officeDocument/2006/relationships/theme" Target="../theme/theme13.xml"/><Relationship Id="rId3" Type="http://schemas.openxmlformats.org/officeDocument/2006/relationships/slideLayout" Target="../slideLayouts/slideLayout242.xml"/><Relationship Id="rId7" Type="http://schemas.openxmlformats.org/officeDocument/2006/relationships/slideLayout" Target="../slideLayouts/slideLayout246.xml"/><Relationship Id="rId12" Type="http://schemas.openxmlformats.org/officeDocument/2006/relationships/slideLayout" Target="../slideLayouts/slideLayout251.xml"/><Relationship Id="rId17" Type="http://schemas.openxmlformats.org/officeDocument/2006/relationships/slideLayout" Target="../slideLayouts/slideLayout256.xml"/><Relationship Id="rId2" Type="http://schemas.openxmlformats.org/officeDocument/2006/relationships/slideLayout" Target="../slideLayouts/slideLayout241.xml"/><Relationship Id="rId16" Type="http://schemas.openxmlformats.org/officeDocument/2006/relationships/slideLayout" Target="../slideLayouts/slideLayout255.xml"/><Relationship Id="rId1" Type="http://schemas.openxmlformats.org/officeDocument/2006/relationships/slideLayout" Target="../slideLayouts/slideLayout240.xml"/><Relationship Id="rId6" Type="http://schemas.openxmlformats.org/officeDocument/2006/relationships/slideLayout" Target="../slideLayouts/slideLayout245.xml"/><Relationship Id="rId11" Type="http://schemas.openxmlformats.org/officeDocument/2006/relationships/slideLayout" Target="../slideLayouts/slideLayout250.xml"/><Relationship Id="rId5" Type="http://schemas.openxmlformats.org/officeDocument/2006/relationships/slideLayout" Target="../slideLayouts/slideLayout244.xml"/><Relationship Id="rId15" Type="http://schemas.openxmlformats.org/officeDocument/2006/relationships/slideLayout" Target="../slideLayouts/slideLayout254.xml"/><Relationship Id="rId10" Type="http://schemas.openxmlformats.org/officeDocument/2006/relationships/slideLayout" Target="../slideLayouts/slideLayout249.xml"/><Relationship Id="rId4" Type="http://schemas.openxmlformats.org/officeDocument/2006/relationships/slideLayout" Target="../slideLayouts/slideLayout243.xml"/><Relationship Id="rId9" Type="http://schemas.openxmlformats.org/officeDocument/2006/relationships/slideLayout" Target="../slideLayouts/slideLayout248.xml"/><Relationship Id="rId14" Type="http://schemas.openxmlformats.org/officeDocument/2006/relationships/slideLayout" Target="../slideLayouts/slideLayout253.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264.xml"/><Relationship Id="rId3" Type="http://schemas.openxmlformats.org/officeDocument/2006/relationships/slideLayout" Target="../slideLayouts/slideLayout259.xml"/><Relationship Id="rId7" Type="http://schemas.openxmlformats.org/officeDocument/2006/relationships/slideLayout" Target="../slideLayouts/slideLayout263.xml"/><Relationship Id="rId12" Type="http://schemas.openxmlformats.org/officeDocument/2006/relationships/theme" Target="../theme/theme14.xml"/><Relationship Id="rId2" Type="http://schemas.openxmlformats.org/officeDocument/2006/relationships/slideLayout" Target="../slideLayouts/slideLayout258.xml"/><Relationship Id="rId1" Type="http://schemas.openxmlformats.org/officeDocument/2006/relationships/slideLayout" Target="../slideLayouts/slideLayout257.xml"/><Relationship Id="rId6" Type="http://schemas.openxmlformats.org/officeDocument/2006/relationships/slideLayout" Target="../slideLayouts/slideLayout262.xml"/><Relationship Id="rId11" Type="http://schemas.openxmlformats.org/officeDocument/2006/relationships/slideLayout" Target="../slideLayouts/slideLayout267.xml"/><Relationship Id="rId5" Type="http://schemas.openxmlformats.org/officeDocument/2006/relationships/slideLayout" Target="../slideLayouts/slideLayout261.xml"/><Relationship Id="rId10" Type="http://schemas.openxmlformats.org/officeDocument/2006/relationships/slideLayout" Target="../slideLayouts/slideLayout266.xml"/><Relationship Id="rId4" Type="http://schemas.openxmlformats.org/officeDocument/2006/relationships/slideLayout" Target="../slideLayouts/slideLayout260.xml"/><Relationship Id="rId9" Type="http://schemas.openxmlformats.org/officeDocument/2006/relationships/slideLayout" Target="../slideLayouts/slideLayout265.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275.xml"/><Relationship Id="rId13" Type="http://schemas.openxmlformats.org/officeDocument/2006/relationships/slideLayout" Target="../slideLayouts/slideLayout280.xml"/><Relationship Id="rId18" Type="http://schemas.openxmlformats.org/officeDocument/2006/relationships/slideLayout" Target="../slideLayouts/slideLayout285.xml"/><Relationship Id="rId3" Type="http://schemas.openxmlformats.org/officeDocument/2006/relationships/slideLayout" Target="../slideLayouts/slideLayout270.xml"/><Relationship Id="rId21" Type="http://schemas.openxmlformats.org/officeDocument/2006/relationships/theme" Target="../theme/theme15.xml"/><Relationship Id="rId7" Type="http://schemas.openxmlformats.org/officeDocument/2006/relationships/slideLayout" Target="../slideLayouts/slideLayout274.xml"/><Relationship Id="rId12" Type="http://schemas.openxmlformats.org/officeDocument/2006/relationships/slideLayout" Target="../slideLayouts/slideLayout279.xml"/><Relationship Id="rId17" Type="http://schemas.openxmlformats.org/officeDocument/2006/relationships/slideLayout" Target="../slideLayouts/slideLayout284.xml"/><Relationship Id="rId2" Type="http://schemas.openxmlformats.org/officeDocument/2006/relationships/slideLayout" Target="../slideLayouts/slideLayout269.xml"/><Relationship Id="rId16" Type="http://schemas.openxmlformats.org/officeDocument/2006/relationships/slideLayout" Target="../slideLayouts/slideLayout283.xml"/><Relationship Id="rId20" Type="http://schemas.openxmlformats.org/officeDocument/2006/relationships/slideLayout" Target="../slideLayouts/slideLayout287.xml"/><Relationship Id="rId1" Type="http://schemas.openxmlformats.org/officeDocument/2006/relationships/slideLayout" Target="../slideLayouts/slideLayout268.xml"/><Relationship Id="rId6" Type="http://schemas.openxmlformats.org/officeDocument/2006/relationships/slideLayout" Target="../slideLayouts/slideLayout273.xml"/><Relationship Id="rId11" Type="http://schemas.openxmlformats.org/officeDocument/2006/relationships/slideLayout" Target="../slideLayouts/slideLayout278.xml"/><Relationship Id="rId5" Type="http://schemas.openxmlformats.org/officeDocument/2006/relationships/slideLayout" Target="../slideLayouts/slideLayout272.xml"/><Relationship Id="rId15" Type="http://schemas.openxmlformats.org/officeDocument/2006/relationships/slideLayout" Target="../slideLayouts/slideLayout282.xml"/><Relationship Id="rId10" Type="http://schemas.openxmlformats.org/officeDocument/2006/relationships/slideLayout" Target="../slideLayouts/slideLayout277.xml"/><Relationship Id="rId19" Type="http://schemas.openxmlformats.org/officeDocument/2006/relationships/slideLayout" Target="../slideLayouts/slideLayout286.xml"/><Relationship Id="rId4" Type="http://schemas.openxmlformats.org/officeDocument/2006/relationships/slideLayout" Target="../slideLayouts/slideLayout271.xml"/><Relationship Id="rId9" Type="http://schemas.openxmlformats.org/officeDocument/2006/relationships/slideLayout" Target="../slideLayouts/slideLayout276.xml"/><Relationship Id="rId14" Type="http://schemas.openxmlformats.org/officeDocument/2006/relationships/slideLayout" Target="../slideLayouts/slideLayout281.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295.xml"/><Relationship Id="rId13" Type="http://schemas.openxmlformats.org/officeDocument/2006/relationships/slideLayout" Target="../slideLayouts/slideLayout300.xml"/><Relationship Id="rId18" Type="http://schemas.openxmlformats.org/officeDocument/2006/relationships/slideLayout" Target="../slideLayouts/slideLayout305.xml"/><Relationship Id="rId26" Type="http://schemas.openxmlformats.org/officeDocument/2006/relationships/slideLayout" Target="../slideLayouts/slideLayout313.xml"/><Relationship Id="rId3" Type="http://schemas.openxmlformats.org/officeDocument/2006/relationships/slideLayout" Target="../slideLayouts/slideLayout290.xml"/><Relationship Id="rId21" Type="http://schemas.openxmlformats.org/officeDocument/2006/relationships/slideLayout" Target="../slideLayouts/slideLayout308.xml"/><Relationship Id="rId7" Type="http://schemas.openxmlformats.org/officeDocument/2006/relationships/slideLayout" Target="../slideLayouts/slideLayout294.xml"/><Relationship Id="rId12" Type="http://schemas.openxmlformats.org/officeDocument/2006/relationships/slideLayout" Target="../slideLayouts/slideLayout299.xml"/><Relationship Id="rId17" Type="http://schemas.openxmlformats.org/officeDocument/2006/relationships/slideLayout" Target="../slideLayouts/slideLayout304.xml"/><Relationship Id="rId25" Type="http://schemas.openxmlformats.org/officeDocument/2006/relationships/slideLayout" Target="../slideLayouts/slideLayout312.xml"/><Relationship Id="rId2" Type="http://schemas.openxmlformats.org/officeDocument/2006/relationships/slideLayout" Target="../slideLayouts/slideLayout289.xml"/><Relationship Id="rId16" Type="http://schemas.openxmlformats.org/officeDocument/2006/relationships/slideLayout" Target="../slideLayouts/slideLayout303.xml"/><Relationship Id="rId20" Type="http://schemas.openxmlformats.org/officeDocument/2006/relationships/slideLayout" Target="../slideLayouts/slideLayout307.xml"/><Relationship Id="rId29" Type="http://schemas.openxmlformats.org/officeDocument/2006/relationships/theme" Target="../theme/theme16.xml"/><Relationship Id="rId1" Type="http://schemas.openxmlformats.org/officeDocument/2006/relationships/slideLayout" Target="../slideLayouts/slideLayout288.xml"/><Relationship Id="rId6" Type="http://schemas.openxmlformats.org/officeDocument/2006/relationships/slideLayout" Target="../slideLayouts/slideLayout293.xml"/><Relationship Id="rId11" Type="http://schemas.openxmlformats.org/officeDocument/2006/relationships/slideLayout" Target="../slideLayouts/slideLayout298.xml"/><Relationship Id="rId24" Type="http://schemas.openxmlformats.org/officeDocument/2006/relationships/slideLayout" Target="../slideLayouts/slideLayout311.xml"/><Relationship Id="rId5" Type="http://schemas.openxmlformats.org/officeDocument/2006/relationships/slideLayout" Target="../slideLayouts/slideLayout292.xml"/><Relationship Id="rId15" Type="http://schemas.openxmlformats.org/officeDocument/2006/relationships/slideLayout" Target="../slideLayouts/slideLayout302.xml"/><Relationship Id="rId23" Type="http://schemas.openxmlformats.org/officeDocument/2006/relationships/slideLayout" Target="../slideLayouts/slideLayout310.xml"/><Relationship Id="rId28" Type="http://schemas.openxmlformats.org/officeDocument/2006/relationships/slideLayout" Target="../slideLayouts/slideLayout315.xml"/><Relationship Id="rId10" Type="http://schemas.openxmlformats.org/officeDocument/2006/relationships/slideLayout" Target="../slideLayouts/slideLayout297.xml"/><Relationship Id="rId19" Type="http://schemas.openxmlformats.org/officeDocument/2006/relationships/slideLayout" Target="../slideLayouts/slideLayout306.xml"/><Relationship Id="rId4" Type="http://schemas.openxmlformats.org/officeDocument/2006/relationships/slideLayout" Target="../slideLayouts/slideLayout291.xml"/><Relationship Id="rId9" Type="http://schemas.openxmlformats.org/officeDocument/2006/relationships/slideLayout" Target="../slideLayouts/slideLayout296.xml"/><Relationship Id="rId14" Type="http://schemas.openxmlformats.org/officeDocument/2006/relationships/slideLayout" Target="../slideLayouts/slideLayout301.xml"/><Relationship Id="rId22" Type="http://schemas.openxmlformats.org/officeDocument/2006/relationships/slideLayout" Target="../slideLayouts/slideLayout309.xml"/><Relationship Id="rId27" Type="http://schemas.openxmlformats.org/officeDocument/2006/relationships/slideLayout" Target="../slideLayouts/slideLayout314.xml"/><Relationship Id="rId30" Type="http://schemas.openxmlformats.org/officeDocument/2006/relationships/image" Target="../media/image20.png"/></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323.xml"/><Relationship Id="rId13" Type="http://schemas.openxmlformats.org/officeDocument/2006/relationships/slideLayout" Target="../slideLayouts/slideLayout328.xml"/><Relationship Id="rId18" Type="http://schemas.openxmlformats.org/officeDocument/2006/relationships/slideLayout" Target="../slideLayouts/slideLayout333.xml"/><Relationship Id="rId26" Type="http://schemas.openxmlformats.org/officeDocument/2006/relationships/slideLayout" Target="../slideLayouts/slideLayout341.xml"/><Relationship Id="rId3" Type="http://schemas.openxmlformats.org/officeDocument/2006/relationships/slideLayout" Target="../slideLayouts/slideLayout318.xml"/><Relationship Id="rId21" Type="http://schemas.openxmlformats.org/officeDocument/2006/relationships/slideLayout" Target="../slideLayouts/slideLayout336.xml"/><Relationship Id="rId7" Type="http://schemas.openxmlformats.org/officeDocument/2006/relationships/slideLayout" Target="../slideLayouts/slideLayout322.xml"/><Relationship Id="rId12" Type="http://schemas.openxmlformats.org/officeDocument/2006/relationships/slideLayout" Target="../slideLayouts/slideLayout327.xml"/><Relationship Id="rId17" Type="http://schemas.openxmlformats.org/officeDocument/2006/relationships/slideLayout" Target="../slideLayouts/slideLayout332.xml"/><Relationship Id="rId25" Type="http://schemas.openxmlformats.org/officeDocument/2006/relationships/slideLayout" Target="../slideLayouts/slideLayout340.xml"/><Relationship Id="rId2" Type="http://schemas.openxmlformats.org/officeDocument/2006/relationships/slideLayout" Target="../slideLayouts/slideLayout317.xml"/><Relationship Id="rId16" Type="http://schemas.openxmlformats.org/officeDocument/2006/relationships/slideLayout" Target="../slideLayouts/slideLayout331.xml"/><Relationship Id="rId20" Type="http://schemas.openxmlformats.org/officeDocument/2006/relationships/slideLayout" Target="../slideLayouts/slideLayout335.xml"/><Relationship Id="rId29" Type="http://schemas.openxmlformats.org/officeDocument/2006/relationships/theme" Target="../theme/theme17.xml"/><Relationship Id="rId1" Type="http://schemas.openxmlformats.org/officeDocument/2006/relationships/slideLayout" Target="../slideLayouts/slideLayout316.xml"/><Relationship Id="rId6" Type="http://schemas.openxmlformats.org/officeDocument/2006/relationships/slideLayout" Target="../slideLayouts/slideLayout321.xml"/><Relationship Id="rId11" Type="http://schemas.openxmlformats.org/officeDocument/2006/relationships/slideLayout" Target="../slideLayouts/slideLayout326.xml"/><Relationship Id="rId24" Type="http://schemas.openxmlformats.org/officeDocument/2006/relationships/slideLayout" Target="../slideLayouts/slideLayout339.xml"/><Relationship Id="rId5" Type="http://schemas.openxmlformats.org/officeDocument/2006/relationships/slideLayout" Target="../slideLayouts/slideLayout320.xml"/><Relationship Id="rId15" Type="http://schemas.openxmlformats.org/officeDocument/2006/relationships/slideLayout" Target="../slideLayouts/slideLayout330.xml"/><Relationship Id="rId23" Type="http://schemas.openxmlformats.org/officeDocument/2006/relationships/slideLayout" Target="../slideLayouts/slideLayout338.xml"/><Relationship Id="rId28" Type="http://schemas.openxmlformats.org/officeDocument/2006/relationships/slideLayout" Target="../slideLayouts/slideLayout343.xml"/><Relationship Id="rId10" Type="http://schemas.openxmlformats.org/officeDocument/2006/relationships/slideLayout" Target="../slideLayouts/slideLayout325.xml"/><Relationship Id="rId19" Type="http://schemas.openxmlformats.org/officeDocument/2006/relationships/slideLayout" Target="../slideLayouts/slideLayout334.xml"/><Relationship Id="rId4" Type="http://schemas.openxmlformats.org/officeDocument/2006/relationships/slideLayout" Target="../slideLayouts/slideLayout319.xml"/><Relationship Id="rId9" Type="http://schemas.openxmlformats.org/officeDocument/2006/relationships/slideLayout" Target="../slideLayouts/slideLayout324.xml"/><Relationship Id="rId14" Type="http://schemas.openxmlformats.org/officeDocument/2006/relationships/slideLayout" Target="../slideLayouts/slideLayout329.xml"/><Relationship Id="rId22" Type="http://schemas.openxmlformats.org/officeDocument/2006/relationships/slideLayout" Target="../slideLayouts/slideLayout337.xml"/><Relationship Id="rId27" Type="http://schemas.openxmlformats.org/officeDocument/2006/relationships/slideLayout" Target="../slideLayouts/slideLayout34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8.xml"/><Relationship Id="rId13" Type="http://schemas.openxmlformats.org/officeDocument/2006/relationships/slideLayout" Target="../slideLayouts/slideLayout43.xml"/><Relationship Id="rId18" Type="http://schemas.openxmlformats.org/officeDocument/2006/relationships/slideLayout" Target="../slideLayouts/slideLayout48.xml"/><Relationship Id="rId3" Type="http://schemas.openxmlformats.org/officeDocument/2006/relationships/slideLayout" Target="../slideLayouts/slideLayout33.xml"/><Relationship Id="rId21" Type="http://schemas.openxmlformats.org/officeDocument/2006/relationships/slideLayout" Target="../slideLayouts/slideLayout51.xml"/><Relationship Id="rId7" Type="http://schemas.openxmlformats.org/officeDocument/2006/relationships/slideLayout" Target="../slideLayouts/slideLayout37.xml"/><Relationship Id="rId12" Type="http://schemas.openxmlformats.org/officeDocument/2006/relationships/slideLayout" Target="../slideLayouts/slideLayout42.xml"/><Relationship Id="rId17" Type="http://schemas.openxmlformats.org/officeDocument/2006/relationships/slideLayout" Target="../slideLayouts/slideLayout47.xml"/><Relationship Id="rId25" Type="http://schemas.openxmlformats.org/officeDocument/2006/relationships/image" Target="../media/image3.png"/><Relationship Id="rId2" Type="http://schemas.openxmlformats.org/officeDocument/2006/relationships/slideLayout" Target="../slideLayouts/slideLayout32.xml"/><Relationship Id="rId16" Type="http://schemas.openxmlformats.org/officeDocument/2006/relationships/slideLayout" Target="../slideLayouts/slideLayout46.xml"/><Relationship Id="rId20" Type="http://schemas.openxmlformats.org/officeDocument/2006/relationships/slideLayout" Target="../slideLayouts/slideLayout50.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slideLayout" Target="../slideLayouts/slideLayout41.xml"/><Relationship Id="rId24" Type="http://schemas.openxmlformats.org/officeDocument/2006/relationships/theme" Target="../theme/theme3.xml"/><Relationship Id="rId5" Type="http://schemas.openxmlformats.org/officeDocument/2006/relationships/slideLayout" Target="../slideLayouts/slideLayout35.xml"/><Relationship Id="rId15" Type="http://schemas.openxmlformats.org/officeDocument/2006/relationships/slideLayout" Target="../slideLayouts/slideLayout45.xml"/><Relationship Id="rId23" Type="http://schemas.openxmlformats.org/officeDocument/2006/relationships/slideLayout" Target="../slideLayouts/slideLayout53.xml"/><Relationship Id="rId10" Type="http://schemas.openxmlformats.org/officeDocument/2006/relationships/slideLayout" Target="../slideLayouts/slideLayout40.xml"/><Relationship Id="rId19" Type="http://schemas.openxmlformats.org/officeDocument/2006/relationships/slideLayout" Target="../slideLayouts/slideLayout49.xml"/><Relationship Id="rId4" Type="http://schemas.openxmlformats.org/officeDocument/2006/relationships/slideLayout" Target="../slideLayouts/slideLayout34.xml"/><Relationship Id="rId9" Type="http://schemas.openxmlformats.org/officeDocument/2006/relationships/slideLayout" Target="../slideLayouts/slideLayout39.xml"/><Relationship Id="rId14" Type="http://schemas.openxmlformats.org/officeDocument/2006/relationships/slideLayout" Target="../slideLayouts/slideLayout44.xml"/><Relationship Id="rId22" Type="http://schemas.openxmlformats.org/officeDocument/2006/relationships/slideLayout" Target="../slideLayouts/slideLayout5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1.xml"/><Relationship Id="rId13" Type="http://schemas.openxmlformats.org/officeDocument/2006/relationships/slideLayout" Target="../slideLayouts/slideLayout66.xml"/><Relationship Id="rId3" Type="http://schemas.openxmlformats.org/officeDocument/2006/relationships/slideLayout" Target="../slideLayouts/slideLayout56.xml"/><Relationship Id="rId7" Type="http://schemas.openxmlformats.org/officeDocument/2006/relationships/slideLayout" Target="../slideLayouts/slideLayout60.xml"/><Relationship Id="rId12" Type="http://schemas.openxmlformats.org/officeDocument/2006/relationships/slideLayout" Target="../slideLayouts/slideLayout65.xml"/><Relationship Id="rId17" Type="http://schemas.openxmlformats.org/officeDocument/2006/relationships/theme" Target="../theme/theme4.xml"/><Relationship Id="rId2" Type="http://schemas.openxmlformats.org/officeDocument/2006/relationships/slideLayout" Target="../slideLayouts/slideLayout55.xml"/><Relationship Id="rId16" Type="http://schemas.openxmlformats.org/officeDocument/2006/relationships/slideLayout" Target="../slideLayouts/slideLayout69.xml"/><Relationship Id="rId1" Type="http://schemas.openxmlformats.org/officeDocument/2006/relationships/slideLayout" Target="../slideLayouts/slideLayout54.xml"/><Relationship Id="rId6" Type="http://schemas.openxmlformats.org/officeDocument/2006/relationships/slideLayout" Target="../slideLayouts/slideLayout59.xml"/><Relationship Id="rId11" Type="http://schemas.openxmlformats.org/officeDocument/2006/relationships/slideLayout" Target="../slideLayouts/slideLayout64.xml"/><Relationship Id="rId5" Type="http://schemas.openxmlformats.org/officeDocument/2006/relationships/slideLayout" Target="../slideLayouts/slideLayout58.xml"/><Relationship Id="rId15" Type="http://schemas.openxmlformats.org/officeDocument/2006/relationships/slideLayout" Target="../slideLayouts/slideLayout68.xml"/><Relationship Id="rId10" Type="http://schemas.openxmlformats.org/officeDocument/2006/relationships/slideLayout" Target="../slideLayouts/slideLayout63.xml"/><Relationship Id="rId4" Type="http://schemas.openxmlformats.org/officeDocument/2006/relationships/slideLayout" Target="../slideLayouts/slideLayout57.xml"/><Relationship Id="rId9" Type="http://schemas.openxmlformats.org/officeDocument/2006/relationships/slideLayout" Target="../slideLayouts/slideLayout62.xml"/><Relationship Id="rId14" Type="http://schemas.openxmlformats.org/officeDocument/2006/relationships/slideLayout" Target="../slideLayouts/slideLayout67.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7.xml"/><Relationship Id="rId13" Type="http://schemas.openxmlformats.org/officeDocument/2006/relationships/slideLayout" Target="../slideLayouts/slideLayout82.xml"/><Relationship Id="rId3" Type="http://schemas.openxmlformats.org/officeDocument/2006/relationships/slideLayout" Target="../slideLayouts/slideLayout72.xml"/><Relationship Id="rId7" Type="http://schemas.openxmlformats.org/officeDocument/2006/relationships/slideLayout" Target="../slideLayouts/slideLayout76.xml"/><Relationship Id="rId12" Type="http://schemas.openxmlformats.org/officeDocument/2006/relationships/slideLayout" Target="../slideLayouts/slideLayout81.xml"/><Relationship Id="rId17" Type="http://schemas.openxmlformats.org/officeDocument/2006/relationships/theme" Target="../theme/theme5.xml"/><Relationship Id="rId2" Type="http://schemas.openxmlformats.org/officeDocument/2006/relationships/slideLayout" Target="../slideLayouts/slideLayout71.xml"/><Relationship Id="rId16" Type="http://schemas.openxmlformats.org/officeDocument/2006/relationships/slideLayout" Target="../slideLayouts/slideLayout85.xml"/><Relationship Id="rId1" Type="http://schemas.openxmlformats.org/officeDocument/2006/relationships/slideLayout" Target="../slideLayouts/slideLayout70.xml"/><Relationship Id="rId6" Type="http://schemas.openxmlformats.org/officeDocument/2006/relationships/slideLayout" Target="../slideLayouts/slideLayout75.xml"/><Relationship Id="rId11" Type="http://schemas.openxmlformats.org/officeDocument/2006/relationships/slideLayout" Target="../slideLayouts/slideLayout80.xml"/><Relationship Id="rId5" Type="http://schemas.openxmlformats.org/officeDocument/2006/relationships/slideLayout" Target="../slideLayouts/slideLayout74.xml"/><Relationship Id="rId15" Type="http://schemas.openxmlformats.org/officeDocument/2006/relationships/slideLayout" Target="../slideLayouts/slideLayout84.xml"/><Relationship Id="rId10" Type="http://schemas.openxmlformats.org/officeDocument/2006/relationships/slideLayout" Target="../slideLayouts/slideLayout79.xml"/><Relationship Id="rId4" Type="http://schemas.openxmlformats.org/officeDocument/2006/relationships/slideLayout" Target="../slideLayouts/slideLayout73.xml"/><Relationship Id="rId9" Type="http://schemas.openxmlformats.org/officeDocument/2006/relationships/slideLayout" Target="../slideLayouts/slideLayout78.xml"/><Relationship Id="rId14" Type="http://schemas.openxmlformats.org/officeDocument/2006/relationships/slideLayout" Target="../slideLayouts/slideLayout8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93.xml"/><Relationship Id="rId13" Type="http://schemas.openxmlformats.org/officeDocument/2006/relationships/slideLayout" Target="../slideLayouts/slideLayout98.xml"/><Relationship Id="rId18" Type="http://schemas.openxmlformats.org/officeDocument/2006/relationships/slideLayout" Target="../slideLayouts/slideLayout103.xml"/><Relationship Id="rId3" Type="http://schemas.openxmlformats.org/officeDocument/2006/relationships/slideLayout" Target="../slideLayouts/slideLayout88.xml"/><Relationship Id="rId21" Type="http://schemas.openxmlformats.org/officeDocument/2006/relationships/slideLayout" Target="../slideLayouts/slideLayout106.xml"/><Relationship Id="rId7" Type="http://schemas.openxmlformats.org/officeDocument/2006/relationships/slideLayout" Target="../slideLayouts/slideLayout92.xml"/><Relationship Id="rId12" Type="http://schemas.openxmlformats.org/officeDocument/2006/relationships/slideLayout" Target="../slideLayouts/slideLayout97.xml"/><Relationship Id="rId17" Type="http://schemas.openxmlformats.org/officeDocument/2006/relationships/slideLayout" Target="../slideLayouts/slideLayout102.xml"/><Relationship Id="rId25" Type="http://schemas.openxmlformats.org/officeDocument/2006/relationships/image" Target="../media/image3.png"/><Relationship Id="rId2" Type="http://schemas.openxmlformats.org/officeDocument/2006/relationships/slideLayout" Target="../slideLayouts/slideLayout87.xml"/><Relationship Id="rId16" Type="http://schemas.openxmlformats.org/officeDocument/2006/relationships/slideLayout" Target="../slideLayouts/slideLayout101.xml"/><Relationship Id="rId20" Type="http://schemas.openxmlformats.org/officeDocument/2006/relationships/slideLayout" Target="../slideLayouts/slideLayout105.xml"/><Relationship Id="rId1" Type="http://schemas.openxmlformats.org/officeDocument/2006/relationships/slideLayout" Target="../slideLayouts/slideLayout86.xml"/><Relationship Id="rId6" Type="http://schemas.openxmlformats.org/officeDocument/2006/relationships/slideLayout" Target="../slideLayouts/slideLayout91.xml"/><Relationship Id="rId11" Type="http://schemas.openxmlformats.org/officeDocument/2006/relationships/slideLayout" Target="../slideLayouts/slideLayout96.xml"/><Relationship Id="rId24" Type="http://schemas.openxmlformats.org/officeDocument/2006/relationships/theme" Target="../theme/theme6.xml"/><Relationship Id="rId5" Type="http://schemas.openxmlformats.org/officeDocument/2006/relationships/slideLayout" Target="../slideLayouts/slideLayout90.xml"/><Relationship Id="rId15" Type="http://schemas.openxmlformats.org/officeDocument/2006/relationships/slideLayout" Target="../slideLayouts/slideLayout100.xml"/><Relationship Id="rId23" Type="http://schemas.openxmlformats.org/officeDocument/2006/relationships/slideLayout" Target="../slideLayouts/slideLayout108.xml"/><Relationship Id="rId10" Type="http://schemas.openxmlformats.org/officeDocument/2006/relationships/slideLayout" Target="../slideLayouts/slideLayout95.xml"/><Relationship Id="rId19" Type="http://schemas.openxmlformats.org/officeDocument/2006/relationships/slideLayout" Target="../slideLayouts/slideLayout104.xml"/><Relationship Id="rId4" Type="http://schemas.openxmlformats.org/officeDocument/2006/relationships/slideLayout" Target="../slideLayouts/slideLayout89.xml"/><Relationship Id="rId9" Type="http://schemas.openxmlformats.org/officeDocument/2006/relationships/slideLayout" Target="../slideLayouts/slideLayout94.xml"/><Relationship Id="rId14" Type="http://schemas.openxmlformats.org/officeDocument/2006/relationships/slideLayout" Target="../slideLayouts/slideLayout99.xml"/><Relationship Id="rId22" Type="http://schemas.openxmlformats.org/officeDocument/2006/relationships/slideLayout" Target="../slideLayouts/slideLayout107.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16.xml"/><Relationship Id="rId13" Type="http://schemas.openxmlformats.org/officeDocument/2006/relationships/slideLayout" Target="../slideLayouts/slideLayout121.xml"/><Relationship Id="rId18" Type="http://schemas.openxmlformats.org/officeDocument/2006/relationships/slideLayout" Target="../slideLayouts/slideLayout126.xml"/><Relationship Id="rId26" Type="http://schemas.openxmlformats.org/officeDocument/2006/relationships/image" Target="../media/image3.png"/><Relationship Id="rId3" Type="http://schemas.openxmlformats.org/officeDocument/2006/relationships/slideLayout" Target="../slideLayouts/slideLayout111.xml"/><Relationship Id="rId21" Type="http://schemas.openxmlformats.org/officeDocument/2006/relationships/slideLayout" Target="../slideLayouts/slideLayout129.xml"/><Relationship Id="rId7" Type="http://schemas.openxmlformats.org/officeDocument/2006/relationships/slideLayout" Target="../slideLayouts/slideLayout115.xml"/><Relationship Id="rId12" Type="http://schemas.openxmlformats.org/officeDocument/2006/relationships/slideLayout" Target="../slideLayouts/slideLayout120.xml"/><Relationship Id="rId17" Type="http://schemas.openxmlformats.org/officeDocument/2006/relationships/slideLayout" Target="../slideLayouts/slideLayout125.xml"/><Relationship Id="rId25" Type="http://schemas.openxmlformats.org/officeDocument/2006/relationships/theme" Target="../theme/theme7.xml"/><Relationship Id="rId2" Type="http://schemas.openxmlformats.org/officeDocument/2006/relationships/slideLayout" Target="../slideLayouts/slideLayout110.xml"/><Relationship Id="rId16" Type="http://schemas.openxmlformats.org/officeDocument/2006/relationships/slideLayout" Target="../slideLayouts/slideLayout124.xml"/><Relationship Id="rId20" Type="http://schemas.openxmlformats.org/officeDocument/2006/relationships/slideLayout" Target="../slideLayouts/slideLayout128.xml"/><Relationship Id="rId1" Type="http://schemas.openxmlformats.org/officeDocument/2006/relationships/slideLayout" Target="../slideLayouts/slideLayout109.xml"/><Relationship Id="rId6" Type="http://schemas.openxmlformats.org/officeDocument/2006/relationships/slideLayout" Target="../slideLayouts/slideLayout114.xml"/><Relationship Id="rId11" Type="http://schemas.openxmlformats.org/officeDocument/2006/relationships/slideLayout" Target="../slideLayouts/slideLayout119.xml"/><Relationship Id="rId24" Type="http://schemas.openxmlformats.org/officeDocument/2006/relationships/slideLayout" Target="../slideLayouts/slideLayout132.xml"/><Relationship Id="rId5" Type="http://schemas.openxmlformats.org/officeDocument/2006/relationships/slideLayout" Target="../slideLayouts/slideLayout113.xml"/><Relationship Id="rId15" Type="http://schemas.openxmlformats.org/officeDocument/2006/relationships/slideLayout" Target="../slideLayouts/slideLayout123.xml"/><Relationship Id="rId23" Type="http://schemas.openxmlformats.org/officeDocument/2006/relationships/slideLayout" Target="../slideLayouts/slideLayout131.xml"/><Relationship Id="rId10" Type="http://schemas.openxmlformats.org/officeDocument/2006/relationships/slideLayout" Target="../slideLayouts/slideLayout118.xml"/><Relationship Id="rId19" Type="http://schemas.openxmlformats.org/officeDocument/2006/relationships/slideLayout" Target="../slideLayouts/slideLayout127.xml"/><Relationship Id="rId4" Type="http://schemas.openxmlformats.org/officeDocument/2006/relationships/slideLayout" Target="../slideLayouts/slideLayout112.xml"/><Relationship Id="rId9" Type="http://schemas.openxmlformats.org/officeDocument/2006/relationships/slideLayout" Target="../slideLayouts/slideLayout117.xml"/><Relationship Id="rId14" Type="http://schemas.openxmlformats.org/officeDocument/2006/relationships/slideLayout" Target="../slideLayouts/slideLayout122.xml"/><Relationship Id="rId22" Type="http://schemas.openxmlformats.org/officeDocument/2006/relationships/slideLayout" Target="../slideLayouts/slideLayout130.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40.xml"/><Relationship Id="rId13" Type="http://schemas.openxmlformats.org/officeDocument/2006/relationships/slideLayout" Target="../slideLayouts/slideLayout145.xml"/><Relationship Id="rId18" Type="http://schemas.openxmlformats.org/officeDocument/2006/relationships/slideLayout" Target="../slideLayouts/slideLayout150.xml"/><Relationship Id="rId26" Type="http://schemas.openxmlformats.org/officeDocument/2006/relationships/image" Target="../media/image3.png"/><Relationship Id="rId3" Type="http://schemas.openxmlformats.org/officeDocument/2006/relationships/slideLayout" Target="../slideLayouts/slideLayout135.xml"/><Relationship Id="rId21" Type="http://schemas.openxmlformats.org/officeDocument/2006/relationships/slideLayout" Target="../slideLayouts/slideLayout153.xml"/><Relationship Id="rId7" Type="http://schemas.openxmlformats.org/officeDocument/2006/relationships/slideLayout" Target="../slideLayouts/slideLayout139.xml"/><Relationship Id="rId12" Type="http://schemas.openxmlformats.org/officeDocument/2006/relationships/slideLayout" Target="../slideLayouts/slideLayout144.xml"/><Relationship Id="rId17" Type="http://schemas.openxmlformats.org/officeDocument/2006/relationships/slideLayout" Target="../slideLayouts/slideLayout149.xml"/><Relationship Id="rId25" Type="http://schemas.openxmlformats.org/officeDocument/2006/relationships/theme" Target="../theme/theme8.xml"/><Relationship Id="rId2" Type="http://schemas.openxmlformats.org/officeDocument/2006/relationships/slideLayout" Target="../slideLayouts/slideLayout134.xml"/><Relationship Id="rId16" Type="http://schemas.openxmlformats.org/officeDocument/2006/relationships/slideLayout" Target="../slideLayouts/slideLayout148.xml"/><Relationship Id="rId20" Type="http://schemas.openxmlformats.org/officeDocument/2006/relationships/slideLayout" Target="../slideLayouts/slideLayout152.xml"/><Relationship Id="rId1" Type="http://schemas.openxmlformats.org/officeDocument/2006/relationships/slideLayout" Target="../slideLayouts/slideLayout133.xml"/><Relationship Id="rId6" Type="http://schemas.openxmlformats.org/officeDocument/2006/relationships/slideLayout" Target="../slideLayouts/slideLayout138.xml"/><Relationship Id="rId11" Type="http://schemas.openxmlformats.org/officeDocument/2006/relationships/slideLayout" Target="../slideLayouts/slideLayout143.xml"/><Relationship Id="rId24" Type="http://schemas.openxmlformats.org/officeDocument/2006/relationships/slideLayout" Target="../slideLayouts/slideLayout156.xml"/><Relationship Id="rId5" Type="http://schemas.openxmlformats.org/officeDocument/2006/relationships/slideLayout" Target="../slideLayouts/slideLayout137.xml"/><Relationship Id="rId15" Type="http://schemas.openxmlformats.org/officeDocument/2006/relationships/slideLayout" Target="../slideLayouts/slideLayout147.xml"/><Relationship Id="rId23" Type="http://schemas.openxmlformats.org/officeDocument/2006/relationships/slideLayout" Target="../slideLayouts/slideLayout155.xml"/><Relationship Id="rId10" Type="http://schemas.openxmlformats.org/officeDocument/2006/relationships/slideLayout" Target="../slideLayouts/slideLayout142.xml"/><Relationship Id="rId19" Type="http://schemas.openxmlformats.org/officeDocument/2006/relationships/slideLayout" Target="../slideLayouts/slideLayout151.xml"/><Relationship Id="rId4" Type="http://schemas.openxmlformats.org/officeDocument/2006/relationships/slideLayout" Target="../slideLayouts/slideLayout136.xml"/><Relationship Id="rId9" Type="http://schemas.openxmlformats.org/officeDocument/2006/relationships/slideLayout" Target="../slideLayouts/slideLayout141.xml"/><Relationship Id="rId14" Type="http://schemas.openxmlformats.org/officeDocument/2006/relationships/slideLayout" Target="../slideLayouts/slideLayout146.xml"/><Relationship Id="rId22" Type="http://schemas.openxmlformats.org/officeDocument/2006/relationships/slideLayout" Target="../slideLayouts/slideLayout154.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64.xml"/><Relationship Id="rId13" Type="http://schemas.openxmlformats.org/officeDocument/2006/relationships/slideLayout" Target="../slideLayouts/slideLayout169.xml"/><Relationship Id="rId18" Type="http://schemas.openxmlformats.org/officeDocument/2006/relationships/slideLayout" Target="../slideLayouts/slideLayout174.xml"/><Relationship Id="rId3" Type="http://schemas.openxmlformats.org/officeDocument/2006/relationships/slideLayout" Target="../slideLayouts/slideLayout159.xml"/><Relationship Id="rId21" Type="http://schemas.openxmlformats.org/officeDocument/2006/relationships/theme" Target="../theme/theme9.xml"/><Relationship Id="rId7" Type="http://schemas.openxmlformats.org/officeDocument/2006/relationships/slideLayout" Target="../slideLayouts/slideLayout163.xml"/><Relationship Id="rId12" Type="http://schemas.openxmlformats.org/officeDocument/2006/relationships/slideLayout" Target="../slideLayouts/slideLayout168.xml"/><Relationship Id="rId17" Type="http://schemas.openxmlformats.org/officeDocument/2006/relationships/slideLayout" Target="../slideLayouts/slideLayout173.xml"/><Relationship Id="rId2" Type="http://schemas.openxmlformats.org/officeDocument/2006/relationships/slideLayout" Target="../slideLayouts/slideLayout158.xml"/><Relationship Id="rId16" Type="http://schemas.openxmlformats.org/officeDocument/2006/relationships/slideLayout" Target="../slideLayouts/slideLayout172.xml"/><Relationship Id="rId20" Type="http://schemas.openxmlformats.org/officeDocument/2006/relationships/slideLayout" Target="../slideLayouts/slideLayout176.xml"/><Relationship Id="rId1" Type="http://schemas.openxmlformats.org/officeDocument/2006/relationships/slideLayout" Target="../slideLayouts/slideLayout157.xml"/><Relationship Id="rId6" Type="http://schemas.openxmlformats.org/officeDocument/2006/relationships/slideLayout" Target="../slideLayouts/slideLayout162.xml"/><Relationship Id="rId11" Type="http://schemas.openxmlformats.org/officeDocument/2006/relationships/slideLayout" Target="../slideLayouts/slideLayout167.xml"/><Relationship Id="rId5" Type="http://schemas.openxmlformats.org/officeDocument/2006/relationships/slideLayout" Target="../slideLayouts/slideLayout161.xml"/><Relationship Id="rId15" Type="http://schemas.openxmlformats.org/officeDocument/2006/relationships/slideLayout" Target="../slideLayouts/slideLayout171.xml"/><Relationship Id="rId10" Type="http://schemas.openxmlformats.org/officeDocument/2006/relationships/slideLayout" Target="../slideLayouts/slideLayout166.xml"/><Relationship Id="rId19" Type="http://schemas.openxmlformats.org/officeDocument/2006/relationships/slideLayout" Target="../slideLayouts/slideLayout175.xml"/><Relationship Id="rId4" Type="http://schemas.openxmlformats.org/officeDocument/2006/relationships/slideLayout" Target="../slideLayouts/slideLayout160.xml"/><Relationship Id="rId9" Type="http://schemas.openxmlformats.org/officeDocument/2006/relationships/slideLayout" Target="../slideLayouts/slideLayout165.xml"/><Relationship Id="rId14" Type="http://schemas.openxmlformats.org/officeDocument/2006/relationships/slideLayout" Target="../slideLayouts/slideLayout17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Text Placeholder 7"/>
          <p:cNvSpPr>
            <a:spLocks noGrp="1"/>
          </p:cNvSpPr>
          <p:nvPr>
            <p:ph type="body" idx="1"/>
          </p:nvPr>
        </p:nvSpPr>
        <p:spPr>
          <a:xfrm>
            <a:off x="274638" y="1485603"/>
            <a:ext cx="11887200" cy="5212061"/>
          </a:xfrm>
          <a:prstGeom prst="rect">
            <a:avLst/>
          </a:prstGeom>
        </p:spPr>
        <p:txBody>
          <a:bodyPr vert="horz" lIns="182880" tIns="146304" rIns="182880" bIns="146304"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itle Placeholder 8"/>
          <p:cNvSpPr>
            <a:spLocks noGrp="1"/>
          </p:cNvSpPr>
          <p:nvPr>
            <p:ph type="title"/>
          </p:nvPr>
        </p:nvSpPr>
        <p:spPr>
          <a:xfrm>
            <a:off x="274638" y="298450"/>
            <a:ext cx="11887199" cy="912813"/>
          </a:xfrm>
          <a:prstGeom prst="rect">
            <a:avLst/>
          </a:prstGeom>
        </p:spPr>
        <p:txBody>
          <a:bodyPr vert="horz" lIns="182880" tIns="146304" rIns="182880" bIns="146304" rtlCol="0" anchor="t">
            <a:noAutofit/>
          </a:bodyPr>
          <a:lstStyle/>
          <a:p>
            <a:r>
              <a:rPr lang="en-US" smtClean="0"/>
              <a:t>Click to edit Master title style</a:t>
            </a:r>
            <a:endParaRPr lang="en-US" dirty="0"/>
          </a:p>
        </p:txBody>
      </p:sp>
    </p:spTree>
    <p:extLst>
      <p:ext uri="{BB962C8B-B14F-4D97-AF65-F5344CB8AC3E}">
        <p14:creationId xmlns:p14="http://schemas.microsoft.com/office/powerpoint/2010/main" val="1778585588"/>
      </p:ext>
    </p:extLst>
  </p:cSld>
  <p:clrMap bg1="lt1" tx1="dk1" bg2="lt2" tx2="dk2" accent1="accent1" accent2="accent2" accent3="accent3" accent4="accent4" accent5="accent5" accent6="accent6" hlink="hlink" folHlink="folHlink"/>
  <p:sldLayoutIdLst>
    <p:sldLayoutId id="2147484331" r:id="rId1"/>
    <p:sldLayoutId id="2147484332" r:id="rId2"/>
    <p:sldLayoutId id="2147484333" r:id="rId3"/>
    <p:sldLayoutId id="2147484334" r:id="rId4"/>
    <p:sldLayoutId id="2147484335" r:id="rId5"/>
    <p:sldLayoutId id="2147484336" r:id="rId6"/>
    <p:sldLayoutId id="2147484337" r:id="rId7"/>
    <p:sldLayoutId id="2147484338" r:id="rId8"/>
    <p:sldLayoutId id="2147484339" r:id="rId9"/>
    <p:sldLayoutId id="2147484340" r:id="rId10"/>
    <p:sldLayoutId id="2147484400" r:id="rId11"/>
    <p:sldLayoutId id="2147484398" r:id="rId12"/>
    <p:sldLayoutId id="2147484399" r:id="rId13"/>
    <p:sldLayoutId id="2147484341" r:id="rId14"/>
    <p:sldLayoutId id="2147484342" r:id="rId15"/>
    <p:sldLayoutId id="2147484343" r:id="rId16"/>
    <p:sldLayoutId id="2147484418" r:id="rId17"/>
  </p:sldLayoutIdLst>
  <p:timing>
    <p:tnLst>
      <p:par>
        <p:cTn id="1" dur="indefinite" restart="never" nodeType="tmRoot"/>
      </p:par>
    </p:tnLst>
  </p:timing>
  <p:txStyles>
    <p:titleStyle>
      <a:lvl1pPr algn="l" defTabSz="914166" rtl="0" eaLnBrk="1" latinLnBrk="0" hangingPunct="1">
        <a:spcBef>
          <a:spcPct val="0"/>
        </a:spcBef>
        <a:buNone/>
        <a:defRPr sz="4800" kern="1200">
          <a:gradFill>
            <a:gsLst>
              <a:gs pos="66981">
                <a:schemeClr val="tx1">
                  <a:lumMod val="75000"/>
                  <a:lumOff val="25000"/>
                </a:schemeClr>
              </a:gs>
              <a:gs pos="0">
                <a:schemeClr val="tx1">
                  <a:lumMod val="75000"/>
                  <a:lumOff val="25000"/>
                </a:schemeClr>
              </a:gs>
            </a:gsLst>
            <a:lin ang="5400000" scaled="0"/>
          </a:gradFill>
          <a:latin typeface="+mj-lt"/>
          <a:ea typeface="+mj-ea"/>
          <a:cs typeface="+mj-cs"/>
        </a:defRPr>
      </a:lvl1pPr>
    </p:titleStyle>
    <p:bodyStyle>
      <a:lvl1pPr marL="0" indent="0" algn="l" defTabSz="914166" rtl="0" eaLnBrk="1" latinLnBrk="0" hangingPunct="1">
        <a:spcBef>
          <a:spcPct val="20000"/>
        </a:spcBef>
        <a:buFont typeface="Arial" pitchFamily="34" charset="0"/>
        <a:buNone/>
        <a:defRPr sz="3600" kern="1200">
          <a:gradFill>
            <a:gsLst>
              <a:gs pos="66981">
                <a:schemeClr val="tx1">
                  <a:lumMod val="75000"/>
                  <a:lumOff val="25000"/>
                </a:schemeClr>
              </a:gs>
              <a:gs pos="0">
                <a:schemeClr val="tx1">
                  <a:lumMod val="75000"/>
                  <a:lumOff val="25000"/>
                </a:schemeClr>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66981">
                <a:schemeClr val="tx1">
                  <a:lumMod val="75000"/>
                  <a:lumOff val="25000"/>
                </a:schemeClr>
              </a:gs>
              <a:gs pos="0">
                <a:schemeClr val="tx1">
                  <a:lumMod val="75000"/>
                  <a:lumOff val="25000"/>
                </a:schemeClr>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66981">
                <a:schemeClr val="tx1">
                  <a:lumMod val="75000"/>
                  <a:lumOff val="25000"/>
                </a:schemeClr>
              </a:gs>
              <a:gs pos="0">
                <a:schemeClr val="tx1">
                  <a:lumMod val="75000"/>
                  <a:lumOff val="25000"/>
                </a:schemeClr>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66981">
                <a:schemeClr val="tx1">
                  <a:lumMod val="75000"/>
                  <a:lumOff val="25000"/>
                </a:schemeClr>
              </a:gs>
              <a:gs pos="0">
                <a:schemeClr val="tx1">
                  <a:lumMod val="75000"/>
                  <a:lumOff val="25000"/>
                </a:schemeClr>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66981">
                <a:schemeClr val="tx1">
                  <a:lumMod val="75000"/>
                  <a:lumOff val="25000"/>
                </a:schemeClr>
              </a:gs>
              <a:gs pos="0">
                <a:schemeClr val="tx1">
                  <a:lumMod val="75000"/>
                  <a:lumOff val="25000"/>
                </a:schemeClr>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66" rtl="0" eaLnBrk="1" latinLnBrk="0" hangingPunct="1">
        <a:defRPr sz="1800" kern="1200">
          <a:solidFill>
            <a:schemeClr val="tx1"/>
          </a:solidFill>
          <a:latin typeface="+mn-lt"/>
          <a:ea typeface="+mn-ea"/>
          <a:cs typeface="+mn-cs"/>
        </a:defRPr>
      </a:lvl1pPr>
      <a:lvl2pPr marL="457082" algn="l" defTabSz="914166" rtl="0" eaLnBrk="1" latinLnBrk="0" hangingPunct="1">
        <a:defRPr sz="1800" kern="1200">
          <a:solidFill>
            <a:schemeClr val="tx1"/>
          </a:solidFill>
          <a:latin typeface="+mn-lt"/>
          <a:ea typeface="+mn-ea"/>
          <a:cs typeface="+mn-cs"/>
        </a:defRPr>
      </a:lvl2pPr>
      <a:lvl3pPr marL="914166" algn="l" defTabSz="914166" rtl="0" eaLnBrk="1" latinLnBrk="0" hangingPunct="1">
        <a:defRPr sz="1800" kern="1200">
          <a:solidFill>
            <a:schemeClr val="tx1"/>
          </a:solidFill>
          <a:latin typeface="+mn-lt"/>
          <a:ea typeface="+mn-ea"/>
          <a:cs typeface="+mn-cs"/>
        </a:defRPr>
      </a:lvl3pPr>
      <a:lvl4pPr marL="1371249" algn="l" defTabSz="914166" rtl="0" eaLnBrk="1" latinLnBrk="0" hangingPunct="1">
        <a:defRPr sz="1800" kern="1200">
          <a:solidFill>
            <a:schemeClr val="tx1"/>
          </a:solidFill>
          <a:latin typeface="+mn-lt"/>
          <a:ea typeface="+mn-ea"/>
          <a:cs typeface="+mn-cs"/>
        </a:defRPr>
      </a:lvl4pPr>
      <a:lvl5pPr marL="1828332" algn="l" defTabSz="914166" rtl="0" eaLnBrk="1" latinLnBrk="0" hangingPunct="1">
        <a:defRPr sz="1800" kern="1200">
          <a:solidFill>
            <a:schemeClr val="tx1"/>
          </a:solidFill>
          <a:latin typeface="+mn-lt"/>
          <a:ea typeface="+mn-ea"/>
          <a:cs typeface="+mn-cs"/>
        </a:defRPr>
      </a:lvl5pPr>
      <a:lvl6pPr marL="2285415" algn="l" defTabSz="914166" rtl="0" eaLnBrk="1" latinLnBrk="0" hangingPunct="1">
        <a:defRPr sz="1800" kern="1200">
          <a:solidFill>
            <a:schemeClr val="tx1"/>
          </a:solidFill>
          <a:latin typeface="+mn-lt"/>
          <a:ea typeface="+mn-ea"/>
          <a:cs typeface="+mn-cs"/>
        </a:defRPr>
      </a:lvl6pPr>
      <a:lvl7pPr marL="2742498" algn="l" defTabSz="914166" rtl="0" eaLnBrk="1" latinLnBrk="0" hangingPunct="1">
        <a:defRPr sz="1800" kern="1200">
          <a:solidFill>
            <a:schemeClr val="tx1"/>
          </a:solidFill>
          <a:latin typeface="+mn-lt"/>
          <a:ea typeface="+mn-ea"/>
          <a:cs typeface="+mn-cs"/>
        </a:defRPr>
      </a:lvl7pPr>
      <a:lvl8pPr marL="3199581" algn="l" defTabSz="914166" rtl="0" eaLnBrk="1" latinLnBrk="0" hangingPunct="1">
        <a:defRPr sz="1800" kern="1200">
          <a:solidFill>
            <a:schemeClr val="tx1"/>
          </a:solidFill>
          <a:latin typeface="+mn-lt"/>
          <a:ea typeface="+mn-ea"/>
          <a:cs typeface="+mn-cs"/>
        </a:defRPr>
      </a:lvl8pPr>
      <a:lvl9pPr marL="3656663" algn="l" defTabSz="914166"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Text Placeholder 7"/>
          <p:cNvSpPr>
            <a:spLocks noGrp="1"/>
          </p:cNvSpPr>
          <p:nvPr>
            <p:ph type="body" idx="1"/>
          </p:nvPr>
        </p:nvSpPr>
        <p:spPr>
          <a:xfrm>
            <a:off x="274638" y="1211263"/>
            <a:ext cx="11887200" cy="5486402"/>
          </a:xfrm>
          <a:prstGeom prst="rect">
            <a:avLst/>
          </a:prstGeom>
        </p:spPr>
        <p:txBody>
          <a:bodyPr vert="horz" lIns="182880" tIns="146304" rIns="182880" bIns="146304" rtlCol="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itle Placeholder 8"/>
          <p:cNvSpPr>
            <a:spLocks noGrp="1"/>
          </p:cNvSpPr>
          <p:nvPr>
            <p:ph type="title"/>
          </p:nvPr>
        </p:nvSpPr>
        <p:spPr>
          <a:xfrm>
            <a:off x="274638" y="298450"/>
            <a:ext cx="11887199" cy="912813"/>
          </a:xfrm>
          <a:prstGeom prst="rect">
            <a:avLst/>
          </a:prstGeom>
        </p:spPr>
        <p:txBody>
          <a:bodyPr vert="horz" lIns="182880" tIns="45720" rIns="182880" bIns="45720" rtlCol="0" anchor="t">
            <a:noAutofit/>
          </a:bodyPr>
          <a:lstStyle/>
          <a:p>
            <a:r>
              <a:rPr lang="en-US" dirty="0" smtClean="0"/>
              <a:t>Click to edit master title style</a:t>
            </a:r>
            <a:endParaRPr lang="en-US" dirty="0"/>
          </a:p>
        </p:txBody>
      </p:sp>
    </p:spTree>
    <p:extLst>
      <p:ext uri="{BB962C8B-B14F-4D97-AF65-F5344CB8AC3E}">
        <p14:creationId xmlns:p14="http://schemas.microsoft.com/office/powerpoint/2010/main" val="1568515461"/>
      </p:ext>
    </p:extLst>
  </p:cSld>
  <p:clrMap bg1="lt1" tx1="dk1" bg2="lt2" tx2="dk2" accent1="accent1" accent2="accent2" accent3="accent3" accent4="accent4" accent5="accent5" accent6="accent6" hlink="hlink" folHlink="folHlink"/>
  <p:sldLayoutIdLst>
    <p:sldLayoutId id="2147484612" r:id="rId1"/>
    <p:sldLayoutId id="2147484613" r:id="rId2"/>
    <p:sldLayoutId id="2147484614" r:id="rId3"/>
    <p:sldLayoutId id="2147484615" r:id="rId4"/>
    <p:sldLayoutId id="2147484616" r:id="rId5"/>
    <p:sldLayoutId id="2147484617" r:id="rId6"/>
    <p:sldLayoutId id="2147484618" r:id="rId7"/>
    <p:sldLayoutId id="2147484619" r:id="rId8"/>
    <p:sldLayoutId id="2147484620" r:id="rId9"/>
    <p:sldLayoutId id="2147484621" r:id="rId10"/>
    <p:sldLayoutId id="2147484622" r:id="rId11"/>
    <p:sldLayoutId id="2147484623" r:id="rId12"/>
    <p:sldLayoutId id="2147484624" r:id="rId13"/>
    <p:sldLayoutId id="2147484625" r:id="rId14"/>
    <p:sldLayoutId id="2147484626" r:id="rId15"/>
    <p:sldLayoutId id="2147484627" r:id="rId16"/>
  </p:sldLayoutIdLst>
  <p:txStyles>
    <p:titleStyle>
      <a:lvl1pPr algn="l" defTabSz="914166" rtl="0" eaLnBrk="1" latinLnBrk="0" hangingPunct="1">
        <a:spcBef>
          <a:spcPct val="0"/>
        </a:spcBef>
        <a:buNone/>
        <a:defRPr sz="4800" kern="1200">
          <a:gradFill>
            <a:gsLst>
              <a:gs pos="0">
                <a:srgbClr val="505050"/>
              </a:gs>
              <a:gs pos="100000">
                <a:srgbClr val="505050"/>
              </a:gs>
            </a:gsLst>
            <a:lin ang="5400000" scaled="0"/>
          </a:gradFill>
          <a:latin typeface="+mj-lt"/>
          <a:ea typeface="+mj-ea"/>
          <a:cs typeface="+mj-cs"/>
        </a:defRPr>
      </a:lvl1pPr>
    </p:titleStyle>
    <p:bodyStyle>
      <a:lvl1pPr marL="0" indent="0" algn="l" defTabSz="914166" rtl="0" eaLnBrk="1" latinLnBrk="0" hangingPunct="1">
        <a:spcBef>
          <a:spcPct val="20000"/>
        </a:spcBef>
        <a:buFont typeface="Arial" pitchFamily="34" charset="0"/>
        <a:buNone/>
        <a:defRPr sz="3600" kern="1200">
          <a:gradFill>
            <a:gsLst>
              <a:gs pos="0">
                <a:srgbClr val="505050"/>
              </a:gs>
              <a:gs pos="100000">
                <a:srgbClr val="505050"/>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rgbClr val="505050"/>
              </a:gs>
              <a:gs pos="100000">
                <a:srgbClr val="505050"/>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rgbClr val="505050"/>
              </a:gs>
              <a:gs pos="100000">
                <a:srgbClr val="505050"/>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rgbClr val="505050"/>
              </a:gs>
              <a:gs pos="100000">
                <a:srgbClr val="505050"/>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rgbClr val="505050"/>
              </a:gs>
              <a:gs pos="100000">
                <a:srgbClr val="505050"/>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66" rtl="0" eaLnBrk="1" latinLnBrk="0" hangingPunct="1">
        <a:defRPr sz="1800" kern="1200">
          <a:solidFill>
            <a:schemeClr val="tx1"/>
          </a:solidFill>
          <a:latin typeface="+mn-lt"/>
          <a:ea typeface="+mn-ea"/>
          <a:cs typeface="+mn-cs"/>
        </a:defRPr>
      </a:lvl1pPr>
      <a:lvl2pPr marL="457082" algn="l" defTabSz="914166" rtl="0" eaLnBrk="1" latinLnBrk="0" hangingPunct="1">
        <a:defRPr sz="1800" kern="1200">
          <a:solidFill>
            <a:schemeClr val="tx1"/>
          </a:solidFill>
          <a:latin typeface="+mn-lt"/>
          <a:ea typeface="+mn-ea"/>
          <a:cs typeface="+mn-cs"/>
        </a:defRPr>
      </a:lvl2pPr>
      <a:lvl3pPr marL="914166" algn="l" defTabSz="914166" rtl="0" eaLnBrk="1" latinLnBrk="0" hangingPunct="1">
        <a:defRPr sz="1800" kern="1200">
          <a:solidFill>
            <a:schemeClr val="tx1"/>
          </a:solidFill>
          <a:latin typeface="+mn-lt"/>
          <a:ea typeface="+mn-ea"/>
          <a:cs typeface="+mn-cs"/>
        </a:defRPr>
      </a:lvl3pPr>
      <a:lvl4pPr marL="1371249" algn="l" defTabSz="914166" rtl="0" eaLnBrk="1" latinLnBrk="0" hangingPunct="1">
        <a:defRPr sz="1800" kern="1200">
          <a:solidFill>
            <a:schemeClr val="tx1"/>
          </a:solidFill>
          <a:latin typeface="+mn-lt"/>
          <a:ea typeface="+mn-ea"/>
          <a:cs typeface="+mn-cs"/>
        </a:defRPr>
      </a:lvl4pPr>
      <a:lvl5pPr marL="1828332" algn="l" defTabSz="914166" rtl="0" eaLnBrk="1" latinLnBrk="0" hangingPunct="1">
        <a:defRPr sz="1800" kern="1200">
          <a:solidFill>
            <a:schemeClr val="tx1"/>
          </a:solidFill>
          <a:latin typeface="+mn-lt"/>
          <a:ea typeface="+mn-ea"/>
          <a:cs typeface="+mn-cs"/>
        </a:defRPr>
      </a:lvl5pPr>
      <a:lvl6pPr marL="2285415" algn="l" defTabSz="914166" rtl="0" eaLnBrk="1" latinLnBrk="0" hangingPunct="1">
        <a:defRPr sz="1800" kern="1200">
          <a:solidFill>
            <a:schemeClr val="tx1"/>
          </a:solidFill>
          <a:latin typeface="+mn-lt"/>
          <a:ea typeface="+mn-ea"/>
          <a:cs typeface="+mn-cs"/>
        </a:defRPr>
      </a:lvl6pPr>
      <a:lvl7pPr marL="2742498" algn="l" defTabSz="914166" rtl="0" eaLnBrk="1" latinLnBrk="0" hangingPunct="1">
        <a:defRPr sz="1800" kern="1200">
          <a:solidFill>
            <a:schemeClr val="tx1"/>
          </a:solidFill>
          <a:latin typeface="+mn-lt"/>
          <a:ea typeface="+mn-ea"/>
          <a:cs typeface="+mn-cs"/>
        </a:defRPr>
      </a:lvl7pPr>
      <a:lvl8pPr marL="3199581" algn="l" defTabSz="914166" rtl="0" eaLnBrk="1" latinLnBrk="0" hangingPunct="1">
        <a:defRPr sz="1800" kern="1200">
          <a:solidFill>
            <a:schemeClr val="tx1"/>
          </a:solidFill>
          <a:latin typeface="+mn-lt"/>
          <a:ea typeface="+mn-ea"/>
          <a:cs typeface="+mn-cs"/>
        </a:defRPr>
      </a:lvl8pPr>
      <a:lvl9pPr marL="3656663" algn="l" defTabSz="914166"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296897"/>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54808145"/>
      </p:ext>
    </p:extLst>
  </p:cSld>
  <p:clrMap bg1="dk1" tx1="lt1" bg2="dk2" tx2="lt2" accent1="accent1" accent2="accent2" accent3="accent3" accent4="accent4" accent5="accent5" accent6="accent6" hlink="hlink" folHlink="folHlink"/>
  <p:sldLayoutIdLst>
    <p:sldLayoutId id="2147484629" r:id="rId1"/>
    <p:sldLayoutId id="2147484630" r:id="rId2"/>
    <p:sldLayoutId id="2147484631" r:id="rId3"/>
    <p:sldLayoutId id="2147484632" r:id="rId4"/>
    <p:sldLayoutId id="2147484633" r:id="rId5"/>
    <p:sldLayoutId id="2147484634" r:id="rId6"/>
    <p:sldLayoutId id="2147484635" r:id="rId7"/>
    <p:sldLayoutId id="2147484636" r:id="rId8"/>
    <p:sldLayoutId id="2147484637" r:id="rId9"/>
    <p:sldLayoutId id="2147484638" r:id="rId10"/>
    <p:sldLayoutId id="2147484639" r:id="rId11"/>
    <p:sldLayoutId id="2147484640" r:id="rId12"/>
    <p:sldLayoutId id="2147484641" r:id="rId13"/>
    <p:sldLayoutId id="2147484642" r:id="rId14"/>
    <p:sldLayoutId id="2147484643" r:id="rId15"/>
    <p:sldLayoutId id="2147484644" r:id="rId16"/>
    <p:sldLayoutId id="2147484645" r:id="rId17"/>
    <p:sldLayoutId id="2147484646" r:id="rId18"/>
    <p:sldLayoutId id="2147484647" r:id="rId19"/>
    <p:sldLayoutId id="2147484648" r:id="rId20"/>
    <p:sldLayoutId id="2147484649" r:id="rId21"/>
    <p:sldLayoutId id="2147484650" r:id="rId22"/>
    <p:sldLayoutId id="2147484651" r:id="rId23"/>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296898"/>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46987266"/>
      </p:ext>
    </p:extLst>
  </p:cSld>
  <p:clrMap bg1="dk1" tx1="lt1" bg2="dk2" tx2="lt2" accent1="accent1" accent2="accent2" accent3="accent3" accent4="accent4" accent5="accent5" accent6="accent6" hlink="hlink" folHlink="folHlink"/>
  <p:sldLayoutIdLst>
    <p:sldLayoutId id="2147484653" r:id="rId1"/>
    <p:sldLayoutId id="2147484654" r:id="rId2"/>
    <p:sldLayoutId id="2147484655" r:id="rId3"/>
    <p:sldLayoutId id="2147484656" r:id="rId4"/>
    <p:sldLayoutId id="2147484657" r:id="rId5"/>
    <p:sldLayoutId id="2147484658" r:id="rId6"/>
    <p:sldLayoutId id="2147484659" r:id="rId7"/>
    <p:sldLayoutId id="2147484660" r:id="rId8"/>
    <p:sldLayoutId id="2147484661" r:id="rId9"/>
    <p:sldLayoutId id="2147484662" r:id="rId10"/>
    <p:sldLayoutId id="2147484663" r:id="rId11"/>
    <p:sldLayoutId id="2147484664" r:id="rId12"/>
    <p:sldLayoutId id="2147484665" r:id="rId13"/>
    <p:sldLayoutId id="2147484666" r:id="rId14"/>
    <p:sldLayoutId id="2147484667" r:id="rId15"/>
    <p:sldLayoutId id="2147484668" r:id="rId16"/>
    <p:sldLayoutId id="2147484669" r:id="rId17"/>
    <p:sldLayoutId id="2147484670" r:id="rId18"/>
    <p:sldLayoutId id="2147484671" r:id="rId19"/>
    <p:sldLayoutId id="2147484672" r:id="rId20"/>
    <p:sldLayoutId id="2147484673" r:id="rId21"/>
    <p:sldLayoutId id="2147484674" r:id="rId22"/>
    <p:sldLayoutId id="2147484675" r:id="rId23"/>
    <p:sldLayoutId id="2147484676" r:id="rId24"/>
  </p:sldLayoutIdLst>
  <p:transition>
    <p:fade/>
  </p:transition>
  <p:timing>
    <p:tnLst>
      <p:par>
        <p:cTn id="1" dur="indefinite" restart="never" nodeType="tmRoot"/>
      </p:par>
    </p:tnLst>
  </p:timing>
  <p:txStyles>
    <p:titleStyle>
      <a:lvl1pPr algn="l" defTabSz="932372" rtl="0" eaLnBrk="1" latinLnBrk="0" hangingPunct="1">
        <a:lnSpc>
          <a:spcPct val="90000"/>
        </a:lnSpc>
        <a:spcBef>
          <a:spcPct val="0"/>
        </a:spcBef>
        <a:buNone/>
        <a:defRPr lang="en-US" sz="5398"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764" marR="0" indent="-342764" algn="l" defTabSz="932372" rtl="0" eaLnBrk="1" fontAlgn="auto" latinLnBrk="0" hangingPunct="1">
        <a:lnSpc>
          <a:spcPct val="90000"/>
        </a:lnSpc>
        <a:spcBef>
          <a:spcPct val="20000"/>
        </a:spcBef>
        <a:spcAft>
          <a:spcPts val="0"/>
        </a:spcAft>
        <a:buClrTx/>
        <a:buSzPct val="90000"/>
        <a:buFont typeface="Arial" pitchFamily="34" charset="0"/>
        <a:buChar char="•"/>
        <a:tabLst/>
        <a:defRPr sz="3998" kern="1200" spc="0" baseline="0">
          <a:gradFill>
            <a:gsLst>
              <a:gs pos="1250">
                <a:schemeClr val="tx1"/>
              </a:gs>
              <a:gs pos="100000">
                <a:schemeClr val="tx1"/>
              </a:gs>
            </a:gsLst>
            <a:lin ang="5400000" scaled="0"/>
          </a:gradFill>
          <a:latin typeface="+mj-lt"/>
          <a:ea typeface="+mn-ea"/>
          <a:cs typeface="+mn-cs"/>
        </a:defRPr>
      </a:lvl1pPr>
      <a:lvl2pPr marL="583968" marR="0" indent="-241204" algn="l" defTabSz="932372" rtl="0" eaLnBrk="1" fontAlgn="auto" latinLnBrk="0" hangingPunct="1">
        <a:lnSpc>
          <a:spcPct val="90000"/>
        </a:lnSpc>
        <a:spcBef>
          <a:spcPct val="20000"/>
        </a:spcBef>
        <a:spcAft>
          <a:spcPts val="0"/>
        </a:spcAft>
        <a:buClrTx/>
        <a:buSzPct val="90000"/>
        <a:buFont typeface="Arial" pitchFamily="34" charset="0"/>
        <a:buChar char="•"/>
        <a:tabLst/>
        <a:defRPr sz="2399" kern="1200" spc="0" baseline="0">
          <a:gradFill>
            <a:gsLst>
              <a:gs pos="1250">
                <a:schemeClr val="tx1"/>
              </a:gs>
              <a:gs pos="100000">
                <a:schemeClr val="tx1"/>
              </a:gs>
            </a:gsLst>
            <a:lin ang="5400000" scaled="0"/>
          </a:gradFill>
          <a:latin typeface="+mn-lt"/>
          <a:ea typeface="+mn-ea"/>
          <a:cs typeface="+mn-cs"/>
        </a:defRPr>
      </a:lvl2pPr>
      <a:lvl3pPr marL="799783" marR="0" indent="-228510" algn="l" defTabSz="932372" rtl="0" eaLnBrk="1" fontAlgn="auto" latinLnBrk="0" hangingPunct="1">
        <a:lnSpc>
          <a:spcPct val="90000"/>
        </a:lnSpc>
        <a:spcBef>
          <a:spcPct val="20000"/>
        </a:spcBef>
        <a:spcAft>
          <a:spcPts val="0"/>
        </a:spcAft>
        <a:buClrTx/>
        <a:buSzPct val="90000"/>
        <a:buFont typeface="Arial" pitchFamily="34" charset="0"/>
        <a:buChar char="•"/>
        <a:tabLst/>
        <a:defRPr sz="2399" kern="1200" spc="0" baseline="0">
          <a:gradFill>
            <a:gsLst>
              <a:gs pos="1250">
                <a:schemeClr val="tx1"/>
              </a:gs>
              <a:gs pos="100000">
                <a:schemeClr val="tx1"/>
              </a:gs>
            </a:gsLst>
            <a:lin ang="5400000" scaled="0"/>
          </a:gradFill>
          <a:latin typeface="+mn-lt"/>
          <a:ea typeface="+mn-ea"/>
          <a:cs typeface="+mn-cs"/>
        </a:defRPr>
      </a:lvl3pPr>
      <a:lvl4pPr marL="1028293" marR="0" indent="-228510" algn="l" defTabSz="932372" rtl="0" eaLnBrk="1" fontAlgn="auto" latinLnBrk="0" hangingPunct="1">
        <a:lnSpc>
          <a:spcPct val="90000"/>
        </a:lnSpc>
        <a:spcBef>
          <a:spcPct val="20000"/>
        </a:spcBef>
        <a:spcAft>
          <a:spcPts val="0"/>
        </a:spcAft>
        <a:buClrTx/>
        <a:buSzPct val="90000"/>
        <a:buFont typeface="Arial" pitchFamily="34" charset="0"/>
        <a:buChar char="•"/>
        <a:tabLst/>
        <a:defRPr sz="1999" kern="1200" spc="0" baseline="0">
          <a:gradFill>
            <a:gsLst>
              <a:gs pos="1250">
                <a:schemeClr val="tx1"/>
              </a:gs>
              <a:gs pos="100000">
                <a:schemeClr val="tx1"/>
              </a:gs>
            </a:gsLst>
            <a:lin ang="5400000" scaled="0"/>
          </a:gradFill>
          <a:latin typeface="+mn-lt"/>
          <a:ea typeface="+mn-ea"/>
          <a:cs typeface="+mn-cs"/>
        </a:defRPr>
      </a:lvl4pPr>
      <a:lvl5pPr marL="1256802" marR="0" indent="-228510" algn="l" defTabSz="932372" rtl="0" eaLnBrk="1" fontAlgn="auto" latinLnBrk="0" hangingPunct="1">
        <a:lnSpc>
          <a:spcPct val="90000"/>
        </a:lnSpc>
        <a:spcBef>
          <a:spcPct val="20000"/>
        </a:spcBef>
        <a:spcAft>
          <a:spcPts val="0"/>
        </a:spcAft>
        <a:buClrTx/>
        <a:buSzPct val="90000"/>
        <a:buFont typeface="Arial" pitchFamily="34" charset="0"/>
        <a:buChar char="•"/>
        <a:tabLst/>
        <a:defRPr sz="1999" kern="1200" spc="0" baseline="0">
          <a:gradFill>
            <a:gsLst>
              <a:gs pos="1250">
                <a:schemeClr val="tx1"/>
              </a:gs>
              <a:gs pos="100000">
                <a:schemeClr val="tx1"/>
              </a:gs>
            </a:gsLst>
            <a:lin ang="5400000" scaled="0"/>
          </a:gradFill>
          <a:latin typeface="+mn-lt"/>
          <a:ea typeface="+mn-ea"/>
          <a:cs typeface="+mn-cs"/>
        </a:defRPr>
      </a:lvl5pPr>
      <a:lvl6pPr marL="2564025"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30212"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6398"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2585"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32372" rtl="0" eaLnBrk="1" latinLnBrk="0" hangingPunct="1">
        <a:defRPr sz="1799" kern="1200">
          <a:solidFill>
            <a:schemeClr val="tx1"/>
          </a:solidFill>
          <a:latin typeface="+mn-lt"/>
          <a:ea typeface="+mn-ea"/>
          <a:cs typeface="+mn-cs"/>
        </a:defRPr>
      </a:lvl1pPr>
      <a:lvl2pPr marL="466186" algn="l" defTabSz="932372" rtl="0" eaLnBrk="1" latinLnBrk="0" hangingPunct="1">
        <a:defRPr sz="1799" kern="1200">
          <a:solidFill>
            <a:schemeClr val="tx1"/>
          </a:solidFill>
          <a:latin typeface="+mn-lt"/>
          <a:ea typeface="+mn-ea"/>
          <a:cs typeface="+mn-cs"/>
        </a:defRPr>
      </a:lvl2pPr>
      <a:lvl3pPr marL="932372" algn="l" defTabSz="932372" rtl="0" eaLnBrk="1" latinLnBrk="0" hangingPunct="1">
        <a:defRPr sz="1799" kern="1200">
          <a:solidFill>
            <a:schemeClr val="tx1"/>
          </a:solidFill>
          <a:latin typeface="+mn-lt"/>
          <a:ea typeface="+mn-ea"/>
          <a:cs typeface="+mn-cs"/>
        </a:defRPr>
      </a:lvl3pPr>
      <a:lvl4pPr marL="1398559" algn="l" defTabSz="932372" rtl="0" eaLnBrk="1" latinLnBrk="0" hangingPunct="1">
        <a:defRPr sz="1799" kern="1200">
          <a:solidFill>
            <a:schemeClr val="tx1"/>
          </a:solidFill>
          <a:latin typeface="+mn-lt"/>
          <a:ea typeface="+mn-ea"/>
          <a:cs typeface="+mn-cs"/>
        </a:defRPr>
      </a:lvl4pPr>
      <a:lvl5pPr marL="1864745" algn="l" defTabSz="932372" rtl="0" eaLnBrk="1" latinLnBrk="0" hangingPunct="1">
        <a:defRPr sz="1799" kern="1200">
          <a:solidFill>
            <a:schemeClr val="tx1"/>
          </a:solidFill>
          <a:latin typeface="+mn-lt"/>
          <a:ea typeface="+mn-ea"/>
          <a:cs typeface="+mn-cs"/>
        </a:defRPr>
      </a:lvl5pPr>
      <a:lvl6pPr marL="2330932" algn="l" defTabSz="932372" rtl="0" eaLnBrk="1" latinLnBrk="0" hangingPunct="1">
        <a:defRPr sz="1799" kern="1200">
          <a:solidFill>
            <a:schemeClr val="tx1"/>
          </a:solidFill>
          <a:latin typeface="+mn-lt"/>
          <a:ea typeface="+mn-ea"/>
          <a:cs typeface="+mn-cs"/>
        </a:defRPr>
      </a:lvl6pPr>
      <a:lvl7pPr marL="2797118" algn="l" defTabSz="932372" rtl="0" eaLnBrk="1" latinLnBrk="0" hangingPunct="1">
        <a:defRPr sz="1799" kern="1200">
          <a:solidFill>
            <a:schemeClr val="tx1"/>
          </a:solidFill>
          <a:latin typeface="+mn-lt"/>
          <a:ea typeface="+mn-ea"/>
          <a:cs typeface="+mn-cs"/>
        </a:defRPr>
      </a:lvl7pPr>
      <a:lvl8pPr marL="3263305" algn="l" defTabSz="932372" rtl="0" eaLnBrk="1" latinLnBrk="0" hangingPunct="1">
        <a:defRPr sz="1799" kern="1200">
          <a:solidFill>
            <a:schemeClr val="tx1"/>
          </a:solidFill>
          <a:latin typeface="+mn-lt"/>
          <a:ea typeface="+mn-ea"/>
          <a:cs typeface="+mn-cs"/>
        </a:defRPr>
      </a:lvl8pPr>
      <a:lvl9pPr marL="3729492" algn="l" defTabSz="932372" rtl="0" eaLnBrk="1" latinLnBrk="0" hangingPunct="1">
        <a:defRPr sz="1799"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8" name="Text Placeholder 7"/>
          <p:cNvSpPr>
            <a:spLocks noGrp="1"/>
          </p:cNvSpPr>
          <p:nvPr>
            <p:ph type="body" idx="1"/>
          </p:nvPr>
        </p:nvSpPr>
        <p:spPr>
          <a:xfrm>
            <a:off x="274638" y="1211263"/>
            <a:ext cx="11887200" cy="5486402"/>
          </a:xfrm>
          <a:prstGeom prst="rect">
            <a:avLst/>
          </a:prstGeom>
        </p:spPr>
        <p:txBody>
          <a:bodyPr vert="horz" lIns="182880" tIns="146304" rIns="182880" bIns="146304" rtlCol="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itle Placeholder 8"/>
          <p:cNvSpPr>
            <a:spLocks noGrp="1"/>
          </p:cNvSpPr>
          <p:nvPr>
            <p:ph type="title"/>
          </p:nvPr>
        </p:nvSpPr>
        <p:spPr>
          <a:xfrm>
            <a:off x="274638" y="298450"/>
            <a:ext cx="11887199" cy="912813"/>
          </a:xfrm>
          <a:prstGeom prst="rect">
            <a:avLst/>
          </a:prstGeom>
        </p:spPr>
        <p:txBody>
          <a:bodyPr vert="horz" lIns="182880" tIns="45720" rIns="182880" bIns="45720" rtlCol="0" anchor="t">
            <a:noAutofit/>
          </a:bodyPr>
          <a:lstStyle/>
          <a:p>
            <a:r>
              <a:rPr lang="en-US" dirty="0" smtClean="0"/>
              <a:t>Click to edit master title style</a:t>
            </a:r>
            <a:endParaRPr lang="en-US" dirty="0"/>
          </a:p>
        </p:txBody>
      </p:sp>
    </p:spTree>
    <p:extLst>
      <p:ext uri="{BB962C8B-B14F-4D97-AF65-F5344CB8AC3E}">
        <p14:creationId xmlns:p14="http://schemas.microsoft.com/office/powerpoint/2010/main" val="701116009"/>
      </p:ext>
    </p:extLst>
  </p:cSld>
  <p:clrMap bg1="dk1" tx1="lt1" bg2="dk2" tx2="lt2" accent1="accent1" accent2="accent2" accent3="accent3" accent4="accent4" accent5="accent5" accent6="accent6" hlink="hlink" folHlink="folHlink"/>
  <p:sldLayoutIdLst>
    <p:sldLayoutId id="2147484678" r:id="rId1"/>
    <p:sldLayoutId id="2147484679" r:id="rId2"/>
    <p:sldLayoutId id="2147484680" r:id="rId3"/>
    <p:sldLayoutId id="2147484681" r:id="rId4"/>
    <p:sldLayoutId id="2147484682" r:id="rId5"/>
    <p:sldLayoutId id="2147484683" r:id="rId6"/>
    <p:sldLayoutId id="2147484684" r:id="rId7"/>
    <p:sldLayoutId id="2147484685" r:id="rId8"/>
    <p:sldLayoutId id="2147484686" r:id="rId9"/>
    <p:sldLayoutId id="2147484687" r:id="rId10"/>
    <p:sldLayoutId id="2147484688" r:id="rId11"/>
    <p:sldLayoutId id="2147484689" r:id="rId12"/>
    <p:sldLayoutId id="2147484690" r:id="rId13"/>
    <p:sldLayoutId id="2147484691" r:id="rId14"/>
    <p:sldLayoutId id="2147484692" r:id="rId15"/>
    <p:sldLayoutId id="2147484693" r:id="rId16"/>
    <p:sldLayoutId id="2147484694" r:id="rId17"/>
  </p:sldLayoutIdLst>
  <p:txStyles>
    <p:titleStyle>
      <a:lvl1pPr algn="l" defTabSz="914166" rtl="0" eaLnBrk="1" latinLnBrk="0" hangingPunct="1">
        <a:spcBef>
          <a:spcPct val="0"/>
        </a:spcBef>
        <a:buNone/>
        <a:defRPr sz="4800" kern="1200">
          <a:gradFill>
            <a:gsLst>
              <a:gs pos="0">
                <a:schemeClr val="tx1"/>
              </a:gs>
              <a:gs pos="100000">
                <a:schemeClr val="tx1"/>
              </a:gs>
            </a:gsLst>
            <a:lin ang="5400000" scaled="0"/>
          </a:gradFill>
          <a:latin typeface="+mj-lt"/>
          <a:ea typeface="+mj-ea"/>
          <a:cs typeface="+mj-cs"/>
        </a:defRPr>
      </a:lvl1pPr>
    </p:titleStyle>
    <p:bodyStyle>
      <a:lvl1pPr marL="0" indent="0" algn="l" defTabSz="914166" rtl="0" eaLnBrk="1" latinLnBrk="0" hangingPunct="1">
        <a:spcBef>
          <a:spcPct val="20000"/>
        </a:spcBef>
        <a:buFont typeface="Arial" pitchFamily="34" charset="0"/>
        <a:buNone/>
        <a:defRPr sz="3600" kern="1200">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66" rtl="0" eaLnBrk="1" latinLnBrk="0" hangingPunct="1">
        <a:defRPr sz="1800" kern="1200">
          <a:solidFill>
            <a:schemeClr val="tx1"/>
          </a:solidFill>
          <a:latin typeface="+mn-lt"/>
          <a:ea typeface="+mn-ea"/>
          <a:cs typeface="+mn-cs"/>
        </a:defRPr>
      </a:lvl1pPr>
      <a:lvl2pPr marL="457082" algn="l" defTabSz="914166" rtl="0" eaLnBrk="1" latinLnBrk="0" hangingPunct="1">
        <a:defRPr sz="1800" kern="1200">
          <a:solidFill>
            <a:schemeClr val="tx1"/>
          </a:solidFill>
          <a:latin typeface="+mn-lt"/>
          <a:ea typeface="+mn-ea"/>
          <a:cs typeface="+mn-cs"/>
        </a:defRPr>
      </a:lvl2pPr>
      <a:lvl3pPr marL="914166" algn="l" defTabSz="914166" rtl="0" eaLnBrk="1" latinLnBrk="0" hangingPunct="1">
        <a:defRPr sz="1800" kern="1200">
          <a:solidFill>
            <a:schemeClr val="tx1"/>
          </a:solidFill>
          <a:latin typeface="+mn-lt"/>
          <a:ea typeface="+mn-ea"/>
          <a:cs typeface="+mn-cs"/>
        </a:defRPr>
      </a:lvl3pPr>
      <a:lvl4pPr marL="1371249" algn="l" defTabSz="914166" rtl="0" eaLnBrk="1" latinLnBrk="0" hangingPunct="1">
        <a:defRPr sz="1800" kern="1200">
          <a:solidFill>
            <a:schemeClr val="tx1"/>
          </a:solidFill>
          <a:latin typeface="+mn-lt"/>
          <a:ea typeface="+mn-ea"/>
          <a:cs typeface="+mn-cs"/>
        </a:defRPr>
      </a:lvl4pPr>
      <a:lvl5pPr marL="1828332" algn="l" defTabSz="914166" rtl="0" eaLnBrk="1" latinLnBrk="0" hangingPunct="1">
        <a:defRPr sz="1800" kern="1200">
          <a:solidFill>
            <a:schemeClr val="tx1"/>
          </a:solidFill>
          <a:latin typeface="+mn-lt"/>
          <a:ea typeface="+mn-ea"/>
          <a:cs typeface="+mn-cs"/>
        </a:defRPr>
      </a:lvl5pPr>
      <a:lvl6pPr marL="2285415" algn="l" defTabSz="914166" rtl="0" eaLnBrk="1" latinLnBrk="0" hangingPunct="1">
        <a:defRPr sz="1800" kern="1200">
          <a:solidFill>
            <a:schemeClr val="tx1"/>
          </a:solidFill>
          <a:latin typeface="+mn-lt"/>
          <a:ea typeface="+mn-ea"/>
          <a:cs typeface="+mn-cs"/>
        </a:defRPr>
      </a:lvl6pPr>
      <a:lvl7pPr marL="2742498" algn="l" defTabSz="914166" rtl="0" eaLnBrk="1" latinLnBrk="0" hangingPunct="1">
        <a:defRPr sz="1800" kern="1200">
          <a:solidFill>
            <a:schemeClr val="tx1"/>
          </a:solidFill>
          <a:latin typeface="+mn-lt"/>
          <a:ea typeface="+mn-ea"/>
          <a:cs typeface="+mn-cs"/>
        </a:defRPr>
      </a:lvl7pPr>
      <a:lvl8pPr marL="3199581" algn="l" defTabSz="914166" rtl="0" eaLnBrk="1" latinLnBrk="0" hangingPunct="1">
        <a:defRPr sz="1800" kern="1200">
          <a:solidFill>
            <a:schemeClr val="tx1"/>
          </a:solidFill>
          <a:latin typeface="+mn-lt"/>
          <a:ea typeface="+mn-ea"/>
          <a:cs typeface="+mn-cs"/>
        </a:defRPr>
      </a:lvl8pPr>
      <a:lvl9pPr marL="3656663" algn="l" defTabSz="914166"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55008" y="372394"/>
            <a:ext cx="10726460" cy="1351952"/>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55008" y="1861968"/>
            <a:ext cx="10726460" cy="443796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55008" y="6482889"/>
            <a:ext cx="2798207" cy="372394"/>
          </a:xfrm>
          <a:prstGeom prst="rect">
            <a:avLst/>
          </a:prstGeom>
        </p:spPr>
        <p:txBody>
          <a:bodyPr vert="horz" lIns="91440" tIns="45720" rIns="91440" bIns="45720" rtlCol="0" anchor="ctr"/>
          <a:lstStyle>
            <a:lvl1pPr algn="l">
              <a:defRPr sz="1224">
                <a:solidFill>
                  <a:schemeClr val="tx1">
                    <a:tint val="75000"/>
                  </a:schemeClr>
                </a:solidFill>
              </a:defRPr>
            </a:lvl1pPr>
          </a:lstStyle>
          <a:p>
            <a:pPr defTabSz="932597"/>
            <a:fld id="{9A68B3E8-4571-4936-92FB-71CA2AC35B40}" type="datetimeFigureOut">
              <a:rPr lang="en-US" smtClean="0">
                <a:solidFill>
                  <a:prstClr val="black">
                    <a:tint val="75000"/>
                  </a:prstClr>
                </a:solidFill>
              </a:rPr>
              <a:pPr defTabSz="932597"/>
              <a:t>4/25/2015</a:t>
            </a:fld>
            <a:endParaRPr lang="en-US">
              <a:solidFill>
                <a:prstClr val="black">
                  <a:tint val="75000"/>
                </a:prstClr>
              </a:solidFill>
            </a:endParaRPr>
          </a:p>
        </p:txBody>
      </p:sp>
      <p:sp>
        <p:nvSpPr>
          <p:cNvPr id="5" name="Footer Placeholder 4"/>
          <p:cNvSpPr>
            <a:spLocks noGrp="1"/>
          </p:cNvSpPr>
          <p:nvPr>
            <p:ph type="ftr" sz="quarter" idx="3"/>
          </p:nvPr>
        </p:nvSpPr>
        <p:spPr>
          <a:xfrm>
            <a:off x="4119583" y="6482889"/>
            <a:ext cx="4197310" cy="372394"/>
          </a:xfrm>
          <a:prstGeom prst="rect">
            <a:avLst/>
          </a:prstGeom>
        </p:spPr>
        <p:txBody>
          <a:bodyPr vert="horz" lIns="91440" tIns="45720" rIns="91440" bIns="45720" rtlCol="0" anchor="ctr"/>
          <a:lstStyle>
            <a:lvl1pPr algn="ctr">
              <a:defRPr sz="1224">
                <a:solidFill>
                  <a:schemeClr val="tx1">
                    <a:tint val="75000"/>
                  </a:schemeClr>
                </a:solidFill>
              </a:defRPr>
            </a:lvl1pPr>
          </a:lstStyle>
          <a:p>
            <a:pPr defTabSz="932597"/>
            <a:endParaRPr lang="en-US">
              <a:solidFill>
                <a:prstClr val="black">
                  <a:tint val="75000"/>
                </a:prstClr>
              </a:solidFill>
            </a:endParaRPr>
          </a:p>
        </p:txBody>
      </p:sp>
      <p:sp>
        <p:nvSpPr>
          <p:cNvPr id="6" name="Slide Number Placeholder 5"/>
          <p:cNvSpPr>
            <a:spLocks noGrp="1"/>
          </p:cNvSpPr>
          <p:nvPr>
            <p:ph type="sldNum" sz="quarter" idx="4"/>
          </p:nvPr>
        </p:nvSpPr>
        <p:spPr>
          <a:xfrm>
            <a:off x="8783260" y="6482889"/>
            <a:ext cx="2798207" cy="372394"/>
          </a:xfrm>
          <a:prstGeom prst="rect">
            <a:avLst/>
          </a:prstGeom>
        </p:spPr>
        <p:txBody>
          <a:bodyPr vert="horz" lIns="91440" tIns="45720" rIns="91440" bIns="45720" rtlCol="0" anchor="ctr"/>
          <a:lstStyle>
            <a:lvl1pPr algn="r">
              <a:defRPr sz="1224">
                <a:solidFill>
                  <a:schemeClr val="tx1">
                    <a:tint val="75000"/>
                  </a:schemeClr>
                </a:solidFill>
              </a:defRPr>
            </a:lvl1pPr>
          </a:lstStyle>
          <a:p>
            <a:pPr defTabSz="932597"/>
            <a:fld id="{7AE63381-8EB6-4CA6-8F3E-EF336E412B18}" type="slidenum">
              <a:rPr lang="en-US" smtClean="0">
                <a:solidFill>
                  <a:prstClr val="black">
                    <a:tint val="75000"/>
                  </a:prstClr>
                </a:solidFill>
              </a:rPr>
              <a:pPr defTabSz="932597"/>
              <a:t>‹#›</a:t>
            </a:fld>
            <a:endParaRPr lang="en-US">
              <a:solidFill>
                <a:prstClr val="black">
                  <a:tint val="75000"/>
                </a:prstClr>
              </a:solidFill>
            </a:endParaRPr>
          </a:p>
        </p:txBody>
      </p:sp>
    </p:spTree>
    <p:extLst>
      <p:ext uri="{BB962C8B-B14F-4D97-AF65-F5344CB8AC3E}">
        <p14:creationId xmlns:p14="http://schemas.microsoft.com/office/powerpoint/2010/main" val="2456672781"/>
      </p:ext>
    </p:extLst>
  </p:cSld>
  <p:clrMap bg1="lt1" tx1="dk1" bg2="lt2" tx2="dk2" accent1="accent1" accent2="accent2" accent3="accent3" accent4="accent4" accent5="accent5" accent6="accent6" hlink="hlink" folHlink="folHlink"/>
  <p:sldLayoutIdLst>
    <p:sldLayoutId id="2147484696" r:id="rId1"/>
    <p:sldLayoutId id="2147484697" r:id="rId2"/>
    <p:sldLayoutId id="2147484698" r:id="rId3"/>
    <p:sldLayoutId id="2147484699" r:id="rId4"/>
    <p:sldLayoutId id="2147484700" r:id="rId5"/>
    <p:sldLayoutId id="2147484701" r:id="rId6"/>
    <p:sldLayoutId id="2147484702" r:id="rId7"/>
    <p:sldLayoutId id="2147484703" r:id="rId8"/>
    <p:sldLayoutId id="2147484704" r:id="rId9"/>
    <p:sldLayoutId id="2147484705" r:id="rId10"/>
    <p:sldLayoutId id="2147484706" r:id="rId11"/>
  </p:sldLayoutIdLst>
  <p:txStyles>
    <p:titleStyle>
      <a:lvl1pPr algn="l" defTabSz="932597" rtl="0" eaLnBrk="1" latinLnBrk="0" hangingPunct="1">
        <a:lnSpc>
          <a:spcPct val="90000"/>
        </a:lnSpc>
        <a:spcBef>
          <a:spcPct val="0"/>
        </a:spcBef>
        <a:buNone/>
        <a:defRPr sz="4488" kern="1200">
          <a:solidFill>
            <a:schemeClr val="tx1"/>
          </a:solidFill>
          <a:latin typeface="+mj-lt"/>
          <a:ea typeface="+mj-ea"/>
          <a:cs typeface="+mj-cs"/>
        </a:defRPr>
      </a:lvl1pPr>
    </p:titleStyle>
    <p:body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Text Placeholder 7"/>
          <p:cNvSpPr>
            <a:spLocks noGrp="1"/>
          </p:cNvSpPr>
          <p:nvPr>
            <p:ph type="body" idx="1"/>
          </p:nvPr>
        </p:nvSpPr>
        <p:spPr>
          <a:xfrm>
            <a:off x="274639" y="1485603"/>
            <a:ext cx="11887200" cy="5212061"/>
          </a:xfrm>
          <a:prstGeom prst="rect">
            <a:avLst/>
          </a:prstGeom>
        </p:spPr>
        <p:txBody>
          <a:bodyPr vert="horz" lIns="182880" tIns="146304" rIns="182880" bIns="146304"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itle Placeholder 8"/>
          <p:cNvSpPr>
            <a:spLocks noGrp="1"/>
          </p:cNvSpPr>
          <p:nvPr>
            <p:ph type="title"/>
          </p:nvPr>
        </p:nvSpPr>
        <p:spPr>
          <a:xfrm>
            <a:off x="274638" y="298450"/>
            <a:ext cx="11887199" cy="912813"/>
          </a:xfrm>
          <a:prstGeom prst="rect">
            <a:avLst/>
          </a:prstGeom>
        </p:spPr>
        <p:txBody>
          <a:bodyPr vert="horz" lIns="182880" tIns="146304" rIns="182880" bIns="146304" rtlCol="0" anchor="t">
            <a:noAutofit/>
          </a:bodyPr>
          <a:lstStyle/>
          <a:p>
            <a:r>
              <a:rPr lang="en-US" smtClean="0"/>
              <a:t>Click to edit Master title style</a:t>
            </a:r>
            <a:endParaRPr lang="en-US" dirty="0"/>
          </a:p>
        </p:txBody>
      </p:sp>
    </p:spTree>
    <p:extLst>
      <p:ext uri="{BB962C8B-B14F-4D97-AF65-F5344CB8AC3E}">
        <p14:creationId xmlns:p14="http://schemas.microsoft.com/office/powerpoint/2010/main" val="1672911621"/>
      </p:ext>
    </p:extLst>
  </p:cSld>
  <p:clrMap bg1="lt1" tx1="dk1" bg2="lt2" tx2="dk2" accent1="accent1" accent2="accent2" accent3="accent3" accent4="accent4" accent5="accent5" accent6="accent6" hlink="hlink" folHlink="folHlink"/>
  <p:sldLayoutIdLst>
    <p:sldLayoutId id="2147484708" r:id="rId1"/>
    <p:sldLayoutId id="2147484709" r:id="rId2"/>
    <p:sldLayoutId id="2147484710" r:id="rId3"/>
    <p:sldLayoutId id="2147484711" r:id="rId4"/>
    <p:sldLayoutId id="2147484712" r:id="rId5"/>
    <p:sldLayoutId id="2147484713" r:id="rId6"/>
    <p:sldLayoutId id="2147484714" r:id="rId7"/>
    <p:sldLayoutId id="2147484715" r:id="rId8"/>
    <p:sldLayoutId id="2147484716" r:id="rId9"/>
    <p:sldLayoutId id="2147484717" r:id="rId10"/>
    <p:sldLayoutId id="2147484718" r:id="rId11"/>
    <p:sldLayoutId id="2147484719" r:id="rId12"/>
    <p:sldLayoutId id="2147484720" r:id="rId13"/>
    <p:sldLayoutId id="2147484721" r:id="rId14"/>
    <p:sldLayoutId id="2147484722" r:id="rId15"/>
    <p:sldLayoutId id="2147484723" r:id="rId16"/>
    <p:sldLayoutId id="2147484724" r:id="rId17"/>
    <p:sldLayoutId id="2147484726" r:id="rId18"/>
    <p:sldLayoutId id="2147484727" r:id="rId19"/>
    <p:sldLayoutId id="2147484728" r:id="rId20"/>
  </p:sldLayoutIdLst>
  <p:timing>
    <p:tnLst>
      <p:par>
        <p:cTn id="1" dur="indefinite" restart="never" nodeType="tmRoot"/>
      </p:par>
    </p:tnLst>
  </p:timing>
  <p:txStyles>
    <p:titleStyle>
      <a:lvl1pPr algn="l" defTabSz="913991" rtl="0" eaLnBrk="1" latinLnBrk="0" hangingPunct="1">
        <a:spcBef>
          <a:spcPct val="0"/>
        </a:spcBef>
        <a:buNone/>
        <a:defRPr sz="4799" kern="1200">
          <a:gradFill>
            <a:gsLst>
              <a:gs pos="66981">
                <a:schemeClr val="tx1">
                  <a:lumMod val="75000"/>
                  <a:lumOff val="25000"/>
                </a:schemeClr>
              </a:gs>
              <a:gs pos="0">
                <a:schemeClr val="tx1">
                  <a:lumMod val="75000"/>
                  <a:lumOff val="25000"/>
                </a:schemeClr>
              </a:gs>
            </a:gsLst>
            <a:lin ang="5400000" scaled="0"/>
          </a:gradFill>
          <a:latin typeface="+mj-lt"/>
          <a:ea typeface="+mj-ea"/>
          <a:cs typeface="+mj-cs"/>
        </a:defRPr>
      </a:lvl1pPr>
    </p:titleStyle>
    <p:bodyStyle>
      <a:lvl1pPr marL="0" indent="0" algn="l" defTabSz="913991" rtl="0" eaLnBrk="1" latinLnBrk="0" hangingPunct="1">
        <a:spcBef>
          <a:spcPct val="20000"/>
        </a:spcBef>
        <a:buFont typeface="Arial" pitchFamily="34" charset="0"/>
        <a:buNone/>
        <a:defRPr sz="3599" kern="1200">
          <a:gradFill>
            <a:gsLst>
              <a:gs pos="66981">
                <a:schemeClr val="tx1">
                  <a:lumMod val="75000"/>
                  <a:lumOff val="25000"/>
                </a:schemeClr>
              </a:gs>
              <a:gs pos="0">
                <a:schemeClr val="tx1">
                  <a:lumMod val="75000"/>
                  <a:lumOff val="25000"/>
                </a:schemeClr>
              </a:gs>
            </a:gsLst>
            <a:lin ang="5400000" scaled="0"/>
          </a:gradFill>
          <a:latin typeface="+mj-lt"/>
          <a:ea typeface="+mn-ea"/>
          <a:cs typeface="+mn-cs"/>
        </a:defRPr>
      </a:lvl1pPr>
      <a:lvl2pPr marL="0" indent="0" algn="l" defTabSz="913991" rtl="0" eaLnBrk="1" latinLnBrk="0" hangingPunct="1">
        <a:spcBef>
          <a:spcPct val="20000"/>
        </a:spcBef>
        <a:buFont typeface="Arial" pitchFamily="34" charset="0"/>
        <a:buNone/>
        <a:defRPr sz="2800" kern="1200">
          <a:gradFill>
            <a:gsLst>
              <a:gs pos="66981">
                <a:schemeClr val="tx1">
                  <a:lumMod val="75000"/>
                  <a:lumOff val="25000"/>
                </a:schemeClr>
              </a:gs>
              <a:gs pos="0">
                <a:schemeClr val="tx1">
                  <a:lumMod val="75000"/>
                  <a:lumOff val="25000"/>
                </a:schemeClr>
              </a:gs>
            </a:gsLst>
            <a:lin ang="5400000" scaled="0"/>
          </a:gradFill>
          <a:latin typeface="+mn-lt"/>
          <a:ea typeface="+mn-ea"/>
          <a:cs typeface="+mn-cs"/>
        </a:defRPr>
      </a:lvl2pPr>
      <a:lvl3pPr marL="456994" indent="-228497" algn="l" defTabSz="913991" rtl="0" eaLnBrk="1" latinLnBrk="0" hangingPunct="1">
        <a:spcBef>
          <a:spcPct val="20000"/>
        </a:spcBef>
        <a:buFont typeface="Arial" pitchFamily="34" charset="0"/>
        <a:buChar char="•"/>
        <a:defRPr sz="2400" kern="1200">
          <a:gradFill>
            <a:gsLst>
              <a:gs pos="66981">
                <a:schemeClr val="tx1">
                  <a:lumMod val="75000"/>
                  <a:lumOff val="25000"/>
                </a:schemeClr>
              </a:gs>
              <a:gs pos="0">
                <a:schemeClr val="tx1">
                  <a:lumMod val="75000"/>
                  <a:lumOff val="25000"/>
                </a:schemeClr>
              </a:gs>
            </a:gsLst>
            <a:lin ang="5400000" scaled="0"/>
          </a:gradFill>
          <a:latin typeface="+mn-lt"/>
          <a:ea typeface="+mn-ea"/>
          <a:cs typeface="+mn-cs"/>
        </a:defRPr>
      </a:lvl3pPr>
      <a:lvl4pPr marL="739444" indent="-282449" algn="l" defTabSz="913991" rtl="0" eaLnBrk="1" latinLnBrk="0" hangingPunct="1">
        <a:spcBef>
          <a:spcPct val="20000"/>
        </a:spcBef>
        <a:buFont typeface="Arial" pitchFamily="34" charset="0"/>
        <a:buChar char="–"/>
        <a:defRPr sz="2000" kern="1200">
          <a:gradFill>
            <a:gsLst>
              <a:gs pos="66981">
                <a:schemeClr val="tx1">
                  <a:lumMod val="75000"/>
                  <a:lumOff val="25000"/>
                </a:schemeClr>
              </a:gs>
              <a:gs pos="0">
                <a:schemeClr val="tx1">
                  <a:lumMod val="75000"/>
                  <a:lumOff val="25000"/>
                </a:schemeClr>
              </a:gs>
            </a:gsLst>
            <a:lin ang="5400000" scaled="0"/>
          </a:gradFill>
          <a:latin typeface="+mn-lt"/>
          <a:ea typeface="+mn-ea"/>
          <a:cs typeface="+mn-cs"/>
        </a:defRPr>
      </a:lvl4pPr>
      <a:lvl5pPr marL="1033001" indent="-293556" algn="l" defTabSz="913991" rtl="0" eaLnBrk="1" latinLnBrk="0" hangingPunct="1">
        <a:spcBef>
          <a:spcPct val="20000"/>
        </a:spcBef>
        <a:buFont typeface="Arial" pitchFamily="34" charset="0"/>
        <a:buChar char="»"/>
        <a:defRPr sz="1800" kern="1200">
          <a:gradFill>
            <a:gsLst>
              <a:gs pos="66981">
                <a:schemeClr val="tx1">
                  <a:lumMod val="75000"/>
                  <a:lumOff val="25000"/>
                </a:schemeClr>
              </a:gs>
              <a:gs pos="0">
                <a:schemeClr val="tx1">
                  <a:lumMod val="75000"/>
                  <a:lumOff val="25000"/>
                </a:schemeClr>
              </a:gs>
            </a:gsLst>
            <a:lin ang="5400000" scaled="0"/>
          </a:gradFill>
          <a:latin typeface="+mn-lt"/>
          <a:ea typeface="+mn-ea"/>
          <a:cs typeface="+mn-cs"/>
        </a:defRPr>
      </a:lvl5pPr>
      <a:lvl6pPr marL="2513473" indent="-228497" algn="l" defTabSz="913991"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468" indent="-228497" algn="l" defTabSz="913991"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464" indent="-228497" algn="l" defTabSz="913991"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457" indent="-228497" algn="l" defTabSz="913991"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3991" rtl="0" eaLnBrk="1" latinLnBrk="0" hangingPunct="1">
        <a:defRPr sz="1800" kern="1200">
          <a:solidFill>
            <a:schemeClr val="tx1"/>
          </a:solidFill>
          <a:latin typeface="+mn-lt"/>
          <a:ea typeface="+mn-ea"/>
          <a:cs typeface="+mn-cs"/>
        </a:defRPr>
      </a:lvl1pPr>
      <a:lvl2pPr marL="456994" algn="l" defTabSz="913991" rtl="0" eaLnBrk="1" latinLnBrk="0" hangingPunct="1">
        <a:defRPr sz="1800" kern="1200">
          <a:solidFill>
            <a:schemeClr val="tx1"/>
          </a:solidFill>
          <a:latin typeface="+mn-lt"/>
          <a:ea typeface="+mn-ea"/>
          <a:cs typeface="+mn-cs"/>
        </a:defRPr>
      </a:lvl2pPr>
      <a:lvl3pPr marL="913991" algn="l" defTabSz="913991" rtl="0" eaLnBrk="1" latinLnBrk="0" hangingPunct="1">
        <a:defRPr sz="1800" kern="1200">
          <a:solidFill>
            <a:schemeClr val="tx1"/>
          </a:solidFill>
          <a:latin typeface="+mn-lt"/>
          <a:ea typeface="+mn-ea"/>
          <a:cs typeface="+mn-cs"/>
        </a:defRPr>
      </a:lvl3pPr>
      <a:lvl4pPr marL="1370985" algn="l" defTabSz="913991" rtl="0" eaLnBrk="1" latinLnBrk="0" hangingPunct="1">
        <a:defRPr sz="1800" kern="1200">
          <a:solidFill>
            <a:schemeClr val="tx1"/>
          </a:solidFill>
          <a:latin typeface="+mn-lt"/>
          <a:ea typeface="+mn-ea"/>
          <a:cs typeface="+mn-cs"/>
        </a:defRPr>
      </a:lvl4pPr>
      <a:lvl5pPr marL="1827981" algn="l" defTabSz="913991" rtl="0" eaLnBrk="1" latinLnBrk="0" hangingPunct="1">
        <a:defRPr sz="1800" kern="1200">
          <a:solidFill>
            <a:schemeClr val="tx1"/>
          </a:solidFill>
          <a:latin typeface="+mn-lt"/>
          <a:ea typeface="+mn-ea"/>
          <a:cs typeface="+mn-cs"/>
        </a:defRPr>
      </a:lvl5pPr>
      <a:lvl6pPr marL="2284976" algn="l" defTabSz="913991" rtl="0" eaLnBrk="1" latinLnBrk="0" hangingPunct="1">
        <a:defRPr sz="1800" kern="1200">
          <a:solidFill>
            <a:schemeClr val="tx1"/>
          </a:solidFill>
          <a:latin typeface="+mn-lt"/>
          <a:ea typeface="+mn-ea"/>
          <a:cs typeface="+mn-cs"/>
        </a:defRPr>
      </a:lvl6pPr>
      <a:lvl7pPr marL="2741972" algn="l" defTabSz="913991" rtl="0" eaLnBrk="1" latinLnBrk="0" hangingPunct="1">
        <a:defRPr sz="1800" kern="1200">
          <a:solidFill>
            <a:schemeClr val="tx1"/>
          </a:solidFill>
          <a:latin typeface="+mn-lt"/>
          <a:ea typeface="+mn-ea"/>
          <a:cs typeface="+mn-cs"/>
        </a:defRPr>
      </a:lvl7pPr>
      <a:lvl8pPr marL="3198966" algn="l" defTabSz="913991" rtl="0" eaLnBrk="1" latinLnBrk="0" hangingPunct="1">
        <a:defRPr sz="1800" kern="1200">
          <a:solidFill>
            <a:schemeClr val="tx1"/>
          </a:solidFill>
          <a:latin typeface="+mn-lt"/>
          <a:ea typeface="+mn-ea"/>
          <a:cs typeface="+mn-cs"/>
        </a:defRPr>
      </a:lvl8pPr>
      <a:lvl9pPr marL="3655961" algn="l" defTabSz="913991"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5" name="Picture 4"/>
          <p:cNvPicPr>
            <a:picLocks noChangeAspect="1"/>
          </p:cNvPicPr>
          <p:nvPr userDrawn="1"/>
        </p:nvPicPr>
        <p:blipFill>
          <a:blip r:embed="rId30" cstate="screen">
            <a:extLst>
              <a:ext uri="{28A0092B-C50C-407E-A947-70E740481C1C}">
                <a14:useLocalDpi xmlns:a14="http://schemas.microsoft.com/office/drawing/2010/main"/>
              </a:ext>
            </a:extLst>
          </a:blip>
          <a:stretch>
            <a:fillRect/>
          </a:stretch>
        </p:blipFill>
        <p:spPr>
          <a:xfrm rot="5400000">
            <a:off x="10532394" y="1944335"/>
            <a:ext cx="4298019" cy="409351"/>
          </a:xfrm>
          <a:prstGeom prst="rect">
            <a:avLst/>
          </a:prstGeom>
        </p:spPr>
      </p:pic>
    </p:spTree>
    <p:extLst>
      <p:ext uri="{BB962C8B-B14F-4D97-AF65-F5344CB8AC3E}">
        <p14:creationId xmlns:p14="http://schemas.microsoft.com/office/powerpoint/2010/main" val="3514095727"/>
      </p:ext>
    </p:extLst>
  </p:cSld>
  <p:clrMap bg1="lt1" tx1="dk1" bg2="lt2" tx2="dk2" accent1="accent1" accent2="accent2" accent3="accent3" accent4="accent4" accent5="accent5" accent6="accent6" hlink="hlink" folHlink="folHlink"/>
  <p:sldLayoutIdLst>
    <p:sldLayoutId id="2147484730" r:id="rId1"/>
    <p:sldLayoutId id="2147484731" r:id="rId2"/>
    <p:sldLayoutId id="2147484732" r:id="rId3"/>
    <p:sldLayoutId id="2147484733" r:id="rId4"/>
    <p:sldLayoutId id="2147484734" r:id="rId5"/>
    <p:sldLayoutId id="2147484735" r:id="rId6"/>
    <p:sldLayoutId id="2147484736" r:id="rId7"/>
    <p:sldLayoutId id="2147484737" r:id="rId8"/>
    <p:sldLayoutId id="2147484738" r:id="rId9"/>
    <p:sldLayoutId id="2147484739" r:id="rId10"/>
    <p:sldLayoutId id="2147484740" r:id="rId11"/>
    <p:sldLayoutId id="2147484741" r:id="rId12"/>
    <p:sldLayoutId id="2147484742" r:id="rId13"/>
    <p:sldLayoutId id="2147484743" r:id="rId14"/>
    <p:sldLayoutId id="2147484744" r:id="rId15"/>
    <p:sldLayoutId id="2147484745" r:id="rId16"/>
    <p:sldLayoutId id="2147484746" r:id="rId17"/>
    <p:sldLayoutId id="2147484747" r:id="rId18"/>
    <p:sldLayoutId id="2147484748" r:id="rId19"/>
    <p:sldLayoutId id="2147484749" r:id="rId20"/>
    <p:sldLayoutId id="2147484750" r:id="rId21"/>
    <p:sldLayoutId id="2147484751" r:id="rId22"/>
    <p:sldLayoutId id="2147484752" r:id="rId23"/>
    <p:sldLayoutId id="2147484753" r:id="rId24"/>
    <p:sldLayoutId id="2147484754" r:id="rId25"/>
    <p:sldLayoutId id="2147484755" r:id="rId26"/>
    <p:sldLayoutId id="2147484756" r:id="rId27"/>
    <p:sldLayoutId id="2147484757" r:id="rId28"/>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023898146"/>
      </p:ext>
    </p:extLst>
  </p:cSld>
  <p:clrMap bg1="lt1" tx1="dk1" bg2="lt2" tx2="dk2" accent1="accent1" accent2="accent2" accent3="accent3" accent4="accent4" accent5="accent5" accent6="accent6" hlink="hlink" folHlink="folHlink"/>
  <p:sldLayoutIdLst>
    <p:sldLayoutId id="2147484759" r:id="rId1"/>
    <p:sldLayoutId id="2147484760" r:id="rId2"/>
    <p:sldLayoutId id="2147484761" r:id="rId3"/>
    <p:sldLayoutId id="2147484762" r:id="rId4"/>
    <p:sldLayoutId id="2147484763" r:id="rId5"/>
    <p:sldLayoutId id="2147484764" r:id="rId6"/>
    <p:sldLayoutId id="2147484765" r:id="rId7"/>
    <p:sldLayoutId id="2147484766" r:id="rId8"/>
    <p:sldLayoutId id="2147484767" r:id="rId9"/>
    <p:sldLayoutId id="2147484768" r:id="rId10"/>
    <p:sldLayoutId id="2147484769" r:id="rId11"/>
    <p:sldLayoutId id="2147484770" r:id="rId12"/>
    <p:sldLayoutId id="2147484771" r:id="rId13"/>
    <p:sldLayoutId id="2147484772" r:id="rId14"/>
    <p:sldLayoutId id="2147484773" r:id="rId15"/>
    <p:sldLayoutId id="2147484774" r:id="rId16"/>
    <p:sldLayoutId id="2147484775" r:id="rId17"/>
    <p:sldLayoutId id="2147484776" r:id="rId18"/>
    <p:sldLayoutId id="2147484777" r:id="rId19"/>
    <p:sldLayoutId id="2147484778" r:id="rId20"/>
    <p:sldLayoutId id="2147484779" r:id="rId21"/>
    <p:sldLayoutId id="2147484780" r:id="rId22"/>
    <p:sldLayoutId id="2147484781" r:id="rId23"/>
    <p:sldLayoutId id="2147484782" r:id="rId24"/>
    <p:sldLayoutId id="2147484783" r:id="rId25"/>
    <p:sldLayoutId id="2147484784" r:id="rId26"/>
    <p:sldLayoutId id="2147484785" r:id="rId27"/>
    <p:sldLayoutId id="2147484786" r:id="rId28"/>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8" name="Text Placeholder 7"/>
          <p:cNvSpPr>
            <a:spLocks noGrp="1"/>
          </p:cNvSpPr>
          <p:nvPr>
            <p:ph type="body" idx="1"/>
          </p:nvPr>
        </p:nvSpPr>
        <p:spPr>
          <a:xfrm>
            <a:off x="274638" y="1485603"/>
            <a:ext cx="11887200" cy="5212061"/>
          </a:xfrm>
          <a:prstGeom prst="rect">
            <a:avLst/>
          </a:prstGeom>
        </p:spPr>
        <p:txBody>
          <a:bodyPr vert="horz" lIns="182880" tIns="146304" rIns="182880" bIns="146304" rtlCol="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itle Placeholder 8"/>
          <p:cNvSpPr>
            <a:spLocks noGrp="1"/>
          </p:cNvSpPr>
          <p:nvPr>
            <p:ph type="title"/>
          </p:nvPr>
        </p:nvSpPr>
        <p:spPr>
          <a:xfrm>
            <a:off x="274638" y="298450"/>
            <a:ext cx="11887199" cy="912813"/>
          </a:xfrm>
          <a:prstGeom prst="rect">
            <a:avLst/>
          </a:prstGeom>
        </p:spPr>
        <p:txBody>
          <a:bodyPr vert="horz" lIns="182880" tIns="146304" rIns="182880" bIns="146304" rtlCol="0" anchor="t">
            <a:noAutofit/>
          </a:bodyPr>
          <a:lstStyle/>
          <a:p>
            <a:r>
              <a:rPr lang="en-US" dirty="0" smtClean="0"/>
              <a:t>Click to edit Master title style</a:t>
            </a:r>
            <a:endParaRPr lang="en-US" dirty="0"/>
          </a:p>
        </p:txBody>
      </p:sp>
    </p:spTree>
    <p:extLst>
      <p:ext uri="{BB962C8B-B14F-4D97-AF65-F5344CB8AC3E}">
        <p14:creationId xmlns:p14="http://schemas.microsoft.com/office/powerpoint/2010/main" val="4127301949"/>
      </p:ext>
    </p:extLst>
  </p:cSld>
  <p:clrMap bg1="dk1" tx1="lt1" bg2="dk2" tx2="lt2" accent1="accent1" accent2="accent2" accent3="accent3" accent4="accent4" accent5="accent5" accent6="accent6" hlink="hlink" folHlink="folHlink"/>
  <p:sldLayoutIdLst>
    <p:sldLayoutId id="2147484402" r:id="rId1"/>
    <p:sldLayoutId id="2147484403" r:id="rId2"/>
    <p:sldLayoutId id="2147484404" r:id="rId3"/>
    <p:sldLayoutId id="2147484405" r:id="rId4"/>
    <p:sldLayoutId id="2147484406" r:id="rId5"/>
    <p:sldLayoutId id="2147484407" r:id="rId6"/>
    <p:sldLayoutId id="2147484408" r:id="rId7"/>
    <p:sldLayoutId id="2147484409" r:id="rId8"/>
    <p:sldLayoutId id="2147484410" r:id="rId9"/>
    <p:sldLayoutId id="2147484411" r:id="rId10"/>
    <p:sldLayoutId id="2147484415" r:id="rId11"/>
    <p:sldLayoutId id="2147484416" r:id="rId12"/>
    <p:sldLayoutId id="2147484417" r:id="rId13"/>
  </p:sldLayoutIdLst>
  <p:timing>
    <p:tnLst>
      <p:par>
        <p:cTn id="1" dur="indefinite" restart="never" nodeType="tmRoot"/>
      </p:par>
    </p:tnLst>
  </p:timing>
  <p:txStyles>
    <p:titleStyle>
      <a:lvl1pPr algn="l" defTabSz="914166" rtl="0" eaLnBrk="1" latinLnBrk="0" hangingPunct="1">
        <a:spcBef>
          <a:spcPct val="0"/>
        </a:spcBef>
        <a:buNone/>
        <a:defRPr sz="4800" kern="1200">
          <a:gradFill>
            <a:gsLst>
              <a:gs pos="66981">
                <a:schemeClr val="tx1">
                  <a:lumMod val="75000"/>
                  <a:lumOff val="25000"/>
                </a:schemeClr>
              </a:gs>
              <a:gs pos="0">
                <a:schemeClr val="tx1">
                  <a:lumMod val="75000"/>
                  <a:lumOff val="25000"/>
                </a:schemeClr>
              </a:gs>
            </a:gsLst>
            <a:lin ang="5400000" scaled="0"/>
          </a:gradFill>
          <a:latin typeface="+mj-lt"/>
          <a:ea typeface="+mj-ea"/>
          <a:cs typeface="+mj-cs"/>
        </a:defRPr>
      </a:lvl1pPr>
    </p:titleStyle>
    <p:bodyStyle>
      <a:lvl1pPr marL="0" indent="0" algn="l" defTabSz="914166" rtl="0" eaLnBrk="1" latinLnBrk="0" hangingPunct="1">
        <a:spcBef>
          <a:spcPct val="20000"/>
        </a:spcBef>
        <a:buFont typeface="Arial" pitchFamily="34" charset="0"/>
        <a:buNone/>
        <a:defRPr sz="3600" kern="1200">
          <a:gradFill>
            <a:gsLst>
              <a:gs pos="66981">
                <a:schemeClr val="tx1">
                  <a:lumMod val="75000"/>
                  <a:lumOff val="25000"/>
                </a:schemeClr>
              </a:gs>
              <a:gs pos="0">
                <a:schemeClr val="tx1">
                  <a:lumMod val="75000"/>
                  <a:lumOff val="25000"/>
                </a:schemeClr>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66981">
                <a:schemeClr val="tx1">
                  <a:lumMod val="75000"/>
                  <a:lumOff val="25000"/>
                </a:schemeClr>
              </a:gs>
              <a:gs pos="0">
                <a:schemeClr val="tx1">
                  <a:lumMod val="75000"/>
                  <a:lumOff val="25000"/>
                </a:schemeClr>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66981">
                <a:schemeClr val="tx1">
                  <a:lumMod val="75000"/>
                  <a:lumOff val="25000"/>
                </a:schemeClr>
              </a:gs>
              <a:gs pos="0">
                <a:schemeClr val="tx1">
                  <a:lumMod val="75000"/>
                  <a:lumOff val="25000"/>
                </a:schemeClr>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66981">
                <a:schemeClr val="tx1">
                  <a:lumMod val="75000"/>
                  <a:lumOff val="25000"/>
                </a:schemeClr>
              </a:gs>
              <a:gs pos="0">
                <a:schemeClr val="tx1">
                  <a:lumMod val="75000"/>
                  <a:lumOff val="25000"/>
                </a:schemeClr>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66981">
                <a:schemeClr val="tx1">
                  <a:lumMod val="75000"/>
                  <a:lumOff val="25000"/>
                </a:schemeClr>
              </a:gs>
              <a:gs pos="0">
                <a:schemeClr val="tx1">
                  <a:lumMod val="75000"/>
                  <a:lumOff val="25000"/>
                </a:schemeClr>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66" rtl="0" eaLnBrk="1" latinLnBrk="0" hangingPunct="1">
        <a:defRPr sz="1800" kern="1200">
          <a:solidFill>
            <a:schemeClr val="tx1"/>
          </a:solidFill>
          <a:latin typeface="+mn-lt"/>
          <a:ea typeface="+mn-ea"/>
          <a:cs typeface="+mn-cs"/>
        </a:defRPr>
      </a:lvl1pPr>
      <a:lvl2pPr marL="457082" algn="l" defTabSz="914166" rtl="0" eaLnBrk="1" latinLnBrk="0" hangingPunct="1">
        <a:defRPr sz="1800" kern="1200">
          <a:solidFill>
            <a:schemeClr val="tx1"/>
          </a:solidFill>
          <a:latin typeface="+mn-lt"/>
          <a:ea typeface="+mn-ea"/>
          <a:cs typeface="+mn-cs"/>
        </a:defRPr>
      </a:lvl2pPr>
      <a:lvl3pPr marL="914166" algn="l" defTabSz="914166" rtl="0" eaLnBrk="1" latinLnBrk="0" hangingPunct="1">
        <a:defRPr sz="1800" kern="1200">
          <a:solidFill>
            <a:schemeClr val="tx1"/>
          </a:solidFill>
          <a:latin typeface="+mn-lt"/>
          <a:ea typeface="+mn-ea"/>
          <a:cs typeface="+mn-cs"/>
        </a:defRPr>
      </a:lvl3pPr>
      <a:lvl4pPr marL="1371249" algn="l" defTabSz="914166" rtl="0" eaLnBrk="1" latinLnBrk="0" hangingPunct="1">
        <a:defRPr sz="1800" kern="1200">
          <a:solidFill>
            <a:schemeClr val="tx1"/>
          </a:solidFill>
          <a:latin typeface="+mn-lt"/>
          <a:ea typeface="+mn-ea"/>
          <a:cs typeface="+mn-cs"/>
        </a:defRPr>
      </a:lvl4pPr>
      <a:lvl5pPr marL="1828332" algn="l" defTabSz="914166" rtl="0" eaLnBrk="1" latinLnBrk="0" hangingPunct="1">
        <a:defRPr sz="1800" kern="1200">
          <a:solidFill>
            <a:schemeClr val="tx1"/>
          </a:solidFill>
          <a:latin typeface="+mn-lt"/>
          <a:ea typeface="+mn-ea"/>
          <a:cs typeface="+mn-cs"/>
        </a:defRPr>
      </a:lvl5pPr>
      <a:lvl6pPr marL="2285415" algn="l" defTabSz="914166" rtl="0" eaLnBrk="1" latinLnBrk="0" hangingPunct="1">
        <a:defRPr sz="1800" kern="1200">
          <a:solidFill>
            <a:schemeClr val="tx1"/>
          </a:solidFill>
          <a:latin typeface="+mn-lt"/>
          <a:ea typeface="+mn-ea"/>
          <a:cs typeface="+mn-cs"/>
        </a:defRPr>
      </a:lvl6pPr>
      <a:lvl7pPr marL="2742498" algn="l" defTabSz="914166" rtl="0" eaLnBrk="1" latinLnBrk="0" hangingPunct="1">
        <a:defRPr sz="1800" kern="1200">
          <a:solidFill>
            <a:schemeClr val="tx1"/>
          </a:solidFill>
          <a:latin typeface="+mn-lt"/>
          <a:ea typeface="+mn-ea"/>
          <a:cs typeface="+mn-cs"/>
        </a:defRPr>
      </a:lvl7pPr>
      <a:lvl8pPr marL="3199581" algn="l" defTabSz="914166" rtl="0" eaLnBrk="1" latinLnBrk="0" hangingPunct="1">
        <a:defRPr sz="1800" kern="1200">
          <a:solidFill>
            <a:schemeClr val="tx1"/>
          </a:solidFill>
          <a:latin typeface="+mn-lt"/>
          <a:ea typeface="+mn-ea"/>
          <a:cs typeface="+mn-cs"/>
        </a:defRPr>
      </a:lvl8pPr>
      <a:lvl9pPr marL="3656663" algn="l" defTabSz="914166"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27067" y="233151"/>
            <a:ext cx="11382339" cy="762786"/>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27067" y="1492166"/>
            <a:ext cx="11382339" cy="2103154"/>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6" name="Picture 5"/>
          <p:cNvPicPr>
            <a:picLocks noChangeAspect="1"/>
          </p:cNvPicPr>
          <p:nvPr userDrawn="1"/>
        </p:nvPicPr>
        <p:blipFill>
          <a:blip r:embed="rId25">
            <a:extLst>
              <a:ext uri="{28A0092B-C50C-407E-A947-70E740481C1C}">
                <a14:useLocalDpi xmlns:a14="http://schemas.microsoft.com/office/drawing/2010/main" val="0"/>
              </a:ext>
            </a:extLst>
          </a:blip>
          <a:stretch>
            <a:fillRect/>
          </a:stretch>
        </p:blipFill>
        <p:spPr>
          <a:xfrm>
            <a:off x="326842" y="6385224"/>
            <a:ext cx="2540817" cy="609302"/>
          </a:xfrm>
          <a:prstGeom prst="rect">
            <a:avLst/>
          </a:prstGeom>
        </p:spPr>
      </p:pic>
    </p:spTree>
    <p:extLst>
      <p:ext uri="{BB962C8B-B14F-4D97-AF65-F5344CB8AC3E}">
        <p14:creationId xmlns:p14="http://schemas.microsoft.com/office/powerpoint/2010/main" val="2237098789"/>
      </p:ext>
    </p:extLst>
  </p:cSld>
  <p:clrMap bg1="lt1" tx1="dk1" bg2="lt2" tx2="dk2" accent1="accent1" accent2="accent2" accent3="accent3" accent4="accent4" accent5="accent5" accent6="accent6" hlink="hlink" folHlink="folHlink"/>
  <p:sldLayoutIdLst>
    <p:sldLayoutId id="2147484426" r:id="rId1"/>
    <p:sldLayoutId id="2147484427" r:id="rId2"/>
    <p:sldLayoutId id="2147484428" r:id="rId3"/>
    <p:sldLayoutId id="2147484429" r:id="rId4"/>
    <p:sldLayoutId id="2147484430" r:id="rId5"/>
    <p:sldLayoutId id="2147484431" r:id="rId6"/>
    <p:sldLayoutId id="2147484432" r:id="rId7"/>
    <p:sldLayoutId id="2147484433" r:id="rId8"/>
    <p:sldLayoutId id="2147484434" r:id="rId9"/>
    <p:sldLayoutId id="2147484435" r:id="rId10"/>
    <p:sldLayoutId id="2147484436" r:id="rId11"/>
    <p:sldLayoutId id="2147484437" r:id="rId12"/>
    <p:sldLayoutId id="2147484438" r:id="rId13"/>
    <p:sldLayoutId id="2147484439" r:id="rId14"/>
    <p:sldLayoutId id="2147484440" r:id="rId15"/>
    <p:sldLayoutId id="2147484441" r:id="rId16"/>
    <p:sldLayoutId id="2147484442" r:id="rId17"/>
    <p:sldLayoutId id="2147484444" r:id="rId18"/>
    <p:sldLayoutId id="2147484445" r:id="rId19"/>
    <p:sldLayoutId id="2147484446" r:id="rId20"/>
    <p:sldLayoutId id="2147484447" r:id="rId21"/>
    <p:sldLayoutId id="2147484448" r:id="rId22"/>
    <p:sldLayoutId id="2147484449" r:id="rId23"/>
  </p:sldLayoutIdLst>
  <p:transition>
    <p:fade/>
  </p:transition>
  <p:timing>
    <p:tnLst>
      <p:par>
        <p:cTn id="1" dur="indefinite" restart="never" nodeType="tmRoot"/>
      </p:par>
    </p:tnLst>
  </p:timing>
  <p:txStyles>
    <p:titleStyle>
      <a:lvl1pPr algn="l" defTabSz="932559" rtl="0" eaLnBrk="1" latinLnBrk="0" hangingPunct="1">
        <a:lnSpc>
          <a:spcPct val="90000"/>
        </a:lnSpc>
        <a:spcBef>
          <a:spcPct val="0"/>
        </a:spcBef>
        <a:buNone/>
        <a:defRPr lang="en-US" sz="5507" b="0" kern="1200" cap="none" spc="-102" baseline="0" dirty="0" smtClean="0">
          <a:ln w="3175">
            <a:solidFill>
              <a:schemeClr val="bg1">
                <a:alpha val="0"/>
              </a:schemeClr>
            </a:solid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351343" indent="-351343" algn="l" defTabSz="932559" rtl="0" eaLnBrk="1" latinLnBrk="0" hangingPunct="1">
        <a:lnSpc>
          <a:spcPct val="100000"/>
        </a:lnSpc>
        <a:spcBef>
          <a:spcPts val="1224"/>
        </a:spcBef>
        <a:buSzPct val="80000"/>
        <a:buFont typeface="Arial" pitchFamily="34" charset="0"/>
        <a:buChar char="•"/>
        <a:defRPr sz="3264" kern="1200">
          <a:ln>
            <a:solidFill>
              <a:schemeClr val="bg1">
                <a:alpha val="0"/>
              </a:schemeClr>
            </a:solidFill>
          </a:ln>
          <a:gradFill>
            <a:gsLst>
              <a:gs pos="0">
                <a:srgbClr val="595959"/>
              </a:gs>
              <a:gs pos="86000">
                <a:srgbClr val="595959"/>
              </a:gs>
            </a:gsLst>
            <a:lin ang="5400000" scaled="0"/>
          </a:gradFill>
          <a:latin typeface="+mn-lt"/>
          <a:ea typeface="+mn-ea"/>
          <a:cs typeface="+mn-cs"/>
        </a:defRPr>
      </a:lvl1pPr>
      <a:lvl2pPr marL="817642" indent="-348105" algn="l" defTabSz="932559" rtl="0" eaLnBrk="1" latinLnBrk="0" hangingPunct="1">
        <a:lnSpc>
          <a:spcPct val="100000"/>
        </a:lnSpc>
        <a:spcBef>
          <a:spcPts val="306"/>
        </a:spcBef>
        <a:buSzPct val="80000"/>
        <a:buFont typeface="Arial" pitchFamily="34" charset="0"/>
        <a:buChar char="•"/>
        <a:defRPr sz="2856" kern="1200">
          <a:ln>
            <a:solidFill>
              <a:schemeClr val="bg1">
                <a:alpha val="0"/>
              </a:schemeClr>
            </a:solidFill>
          </a:ln>
          <a:gradFill>
            <a:gsLst>
              <a:gs pos="0">
                <a:srgbClr val="595959"/>
              </a:gs>
              <a:gs pos="86000">
                <a:srgbClr val="595959"/>
              </a:gs>
            </a:gsLst>
            <a:lin ang="5400000" scaled="0"/>
          </a:gradFill>
          <a:latin typeface="+mn-lt"/>
          <a:ea typeface="+mn-ea"/>
          <a:cs typeface="+mn-cs"/>
        </a:defRPr>
      </a:lvl2pPr>
      <a:lvl3pPr marL="1283940" indent="-351343" algn="l" defTabSz="932559" rtl="0" eaLnBrk="1" latinLnBrk="0" hangingPunct="1">
        <a:lnSpc>
          <a:spcPct val="100000"/>
        </a:lnSpc>
        <a:spcBef>
          <a:spcPts val="306"/>
        </a:spcBef>
        <a:buSzPct val="80000"/>
        <a:buFont typeface="Arial" pitchFamily="34" charset="0"/>
        <a:buChar char="•"/>
        <a:defRPr sz="2448" kern="1200">
          <a:ln>
            <a:solidFill>
              <a:schemeClr val="bg1">
                <a:alpha val="0"/>
              </a:schemeClr>
            </a:solidFill>
          </a:ln>
          <a:gradFill>
            <a:gsLst>
              <a:gs pos="0">
                <a:srgbClr val="595959"/>
              </a:gs>
              <a:gs pos="86000">
                <a:srgbClr val="595959"/>
              </a:gs>
            </a:gsLst>
            <a:lin ang="5400000" scaled="0"/>
          </a:gradFill>
          <a:latin typeface="+mn-lt"/>
          <a:ea typeface="+mn-ea"/>
          <a:cs typeface="+mn-cs"/>
        </a:defRPr>
      </a:lvl3pPr>
      <a:lvl4pPr marL="1750238" indent="-352962" algn="l" defTabSz="932559" rtl="0" eaLnBrk="1" latinLnBrk="0" hangingPunct="1">
        <a:lnSpc>
          <a:spcPct val="100000"/>
        </a:lnSpc>
        <a:spcBef>
          <a:spcPts val="306"/>
        </a:spcBef>
        <a:buSzPct val="80000"/>
        <a:buFont typeface="Arial" pitchFamily="34" charset="0"/>
        <a:buChar char="•"/>
        <a:defRPr sz="2040" kern="1200">
          <a:ln>
            <a:solidFill>
              <a:schemeClr val="bg1">
                <a:alpha val="0"/>
              </a:schemeClr>
            </a:solidFill>
          </a:ln>
          <a:gradFill>
            <a:gsLst>
              <a:gs pos="0">
                <a:srgbClr val="595959"/>
              </a:gs>
              <a:gs pos="86000">
                <a:srgbClr val="595959"/>
              </a:gs>
            </a:gsLst>
            <a:lin ang="5400000" scaled="0"/>
          </a:gradFill>
          <a:latin typeface="+mn-lt"/>
          <a:ea typeface="+mn-ea"/>
          <a:cs typeface="+mn-cs"/>
        </a:defRPr>
      </a:lvl4pPr>
      <a:lvl5pPr marL="2216536" indent="-343247" algn="l" defTabSz="932559" rtl="0" eaLnBrk="1" latinLnBrk="0" hangingPunct="1">
        <a:lnSpc>
          <a:spcPct val="100000"/>
        </a:lnSpc>
        <a:spcBef>
          <a:spcPts val="306"/>
        </a:spcBef>
        <a:buSzPct val="80000"/>
        <a:buFont typeface="Arial" pitchFamily="34" charset="0"/>
        <a:buChar char="•"/>
        <a:defRPr sz="2040" kern="1200">
          <a:ln>
            <a:solidFill>
              <a:schemeClr val="bg1">
                <a:alpha val="0"/>
              </a:schemeClr>
            </a:solidFill>
          </a:ln>
          <a:gradFill>
            <a:gsLst>
              <a:gs pos="0">
                <a:srgbClr val="595959"/>
              </a:gs>
              <a:gs pos="86000">
                <a:srgbClr val="595959"/>
              </a:gs>
            </a:gsLst>
            <a:lin ang="5400000" scaled="0"/>
          </a:gradFill>
          <a:latin typeface="+mn-lt"/>
          <a:ea typeface="+mn-ea"/>
          <a:cs typeface="+mn-cs"/>
        </a:defRPr>
      </a:lvl5pPr>
      <a:lvl6pPr marL="2564538"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081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709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337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32559" rtl="0" eaLnBrk="1" latinLnBrk="0" hangingPunct="1">
        <a:defRPr sz="1836" kern="1200">
          <a:solidFill>
            <a:schemeClr val="tx1"/>
          </a:solidFill>
          <a:latin typeface="+mn-lt"/>
          <a:ea typeface="+mn-ea"/>
          <a:cs typeface="+mn-cs"/>
        </a:defRPr>
      </a:lvl1pPr>
      <a:lvl2pPr marL="466280" algn="l" defTabSz="932559" rtl="0" eaLnBrk="1" latinLnBrk="0" hangingPunct="1">
        <a:defRPr sz="1836" kern="1200">
          <a:solidFill>
            <a:schemeClr val="tx1"/>
          </a:solidFill>
          <a:latin typeface="+mn-lt"/>
          <a:ea typeface="+mn-ea"/>
          <a:cs typeface="+mn-cs"/>
        </a:defRPr>
      </a:lvl2pPr>
      <a:lvl3pPr marL="932559" algn="l" defTabSz="932559" rtl="0" eaLnBrk="1" latinLnBrk="0" hangingPunct="1">
        <a:defRPr sz="1836" kern="1200">
          <a:solidFill>
            <a:schemeClr val="tx1"/>
          </a:solidFill>
          <a:latin typeface="+mn-lt"/>
          <a:ea typeface="+mn-ea"/>
          <a:cs typeface="+mn-cs"/>
        </a:defRPr>
      </a:lvl3pPr>
      <a:lvl4pPr marL="1398839" algn="l" defTabSz="932559" rtl="0" eaLnBrk="1" latinLnBrk="0" hangingPunct="1">
        <a:defRPr sz="1836" kern="1200">
          <a:solidFill>
            <a:schemeClr val="tx1"/>
          </a:solidFill>
          <a:latin typeface="+mn-lt"/>
          <a:ea typeface="+mn-ea"/>
          <a:cs typeface="+mn-cs"/>
        </a:defRPr>
      </a:lvl4pPr>
      <a:lvl5pPr marL="1865119" algn="l" defTabSz="932559" rtl="0" eaLnBrk="1" latinLnBrk="0" hangingPunct="1">
        <a:defRPr sz="1836" kern="1200">
          <a:solidFill>
            <a:schemeClr val="tx1"/>
          </a:solidFill>
          <a:latin typeface="+mn-lt"/>
          <a:ea typeface="+mn-ea"/>
          <a:cs typeface="+mn-cs"/>
        </a:defRPr>
      </a:lvl5pPr>
      <a:lvl6pPr marL="2331399" algn="l" defTabSz="932559" rtl="0" eaLnBrk="1" latinLnBrk="0" hangingPunct="1">
        <a:defRPr sz="1836" kern="1200">
          <a:solidFill>
            <a:schemeClr val="tx1"/>
          </a:solidFill>
          <a:latin typeface="+mn-lt"/>
          <a:ea typeface="+mn-ea"/>
          <a:cs typeface="+mn-cs"/>
        </a:defRPr>
      </a:lvl6pPr>
      <a:lvl7pPr marL="2797677" algn="l" defTabSz="932559" rtl="0" eaLnBrk="1" latinLnBrk="0" hangingPunct="1">
        <a:defRPr sz="1836" kern="1200">
          <a:solidFill>
            <a:schemeClr val="tx1"/>
          </a:solidFill>
          <a:latin typeface="+mn-lt"/>
          <a:ea typeface="+mn-ea"/>
          <a:cs typeface="+mn-cs"/>
        </a:defRPr>
      </a:lvl7pPr>
      <a:lvl8pPr marL="3263957" algn="l" defTabSz="932559" rtl="0" eaLnBrk="1" latinLnBrk="0" hangingPunct="1">
        <a:defRPr sz="1836" kern="1200">
          <a:solidFill>
            <a:schemeClr val="tx1"/>
          </a:solidFill>
          <a:latin typeface="+mn-lt"/>
          <a:ea typeface="+mn-ea"/>
          <a:cs typeface="+mn-cs"/>
        </a:defRPr>
      </a:lvl8pPr>
      <a:lvl9pPr marL="3730237" algn="l" defTabSz="932559" rtl="0" eaLnBrk="1" latinLnBrk="0" hangingPunct="1">
        <a:defRPr sz="1836"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Text Placeholder 7"/>
          <p:cNvSpPr>
            <a:spLocks noGrp="1"/>
          </p:cNvSpPr>
          <p:nvPr>
            <p:ph type="body" idx="1"/>
          </p:nvPr>
        </p:nvSpPr>
        <p:spPr>
          <a:xfrm>
            <a:off x="274638" y="1211263"/>
            <a:ext cx="11887200" cy="5486402"/>
          </a:xfrm>
          <a:prstGeom prst="rect">
            <a:avLst/>
          </a:prstGeom>
        </p:spPr>
        <p:txBody>
          <a:bodyPr vert="horz" lIns="182880" tIns="146304" rIns="182880" bIns="146304" rtlCol="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itle Placeholder 8"/>
          <p:cNvSpPr>
            <a:spLocks noGrp="1"/>
          </p:cNvSpPr>
          <p:nvPr>
            <p:ph type="title"/>
          </p:nvPr>
        </p:nvSpPr>
        <p:spPr>
          <a:xfrm>
            <a:off x="274638" y="298450"/>
            <a:ext cx="11887199" cy="912813"/>
          </a:xfrm>
          <a:prstGeom prst="rect">
            <a:avLst/>
          </a:prstGeom>
        </p:spPr>
        <p:txBody>
          <a:bodyPr vert="horz" lIns="182880" tIns="45720" rIns="182880" bIns="45720" rtlCol="0" anchor="t">
            <a:noAutofit/>
          </a:bodyPr>
          <a:lstStyle/>
          <a:p>
            <a:r>
              <a:rPr lang="en-US" dirty="0" smtClean="0"/>
              <a:t>Click to edit master title style</a:t>
            </a:r>
            <a:endParaRPr lang="en-US" dirty="0"/>
          </a:p>
        </p:txBody>
      </p:sp>
    </p:spTree>
    <p:extLst>
      <p:ext uri="{BB962C8B-B14F-4D97-AF65-F5344CB8AC3E}">
        <p14:creationId xmlns:p14="http://schemas.microsoft.com/office/powerpoint/2010/main" val="590065940"/>
      </p:ext>
    </p:extLst>
  </p:cSld>
  <p:clrMap bg1="lt1" tx1="dk1" bg2="lt2" tx2="dk2" accent1="accent1" accent2="accent2" accent3="accent3" accent4="accent4" accent5="accent5" accent6="accent6" hlink="hlink" folHlink="folHlink"/>
  <p:sldLayoutIdLst>
    <p:sldLayoutId id="2147484477" r:id="rId1"/>
    <p:sldLayoutId id="2147484478" r:id="rId2"/>
    <p:sldLayoutId id="2147484479" r:id="rId3"/>
    <p:sldLayoutId id="2147484480" r:id="rId4"/>
    <p:sldLayoutId id="2147484481" r:id="rId5"/>
    <p:sldLayoutId id="2147484482" r:id="rId6"/>
    <p:sldLayoutId id="2147484483" r:id="rId7"/>
    <p:sldLayoutId id="2147484484" r:id="rId8"/>
    <p:sldLayoutId id="2147484485" r:id="rId9"/>
    <p:sldLayoutId id="2147484486" r:id="rId10"/>
    <p:sldLayoutId id="2147484487" r:id="rId11"/>
    <p:sldLayoutId id="2147484488" r:id="rId12"/>
    <p:sldLayoutId id="2147484489" r:id="rId13"/>
    <p:sldLayoutId id="2147484490" r:id="rId14"/>
    <p:sldLayoutId id="2147484491" r:id="rId15"/>
    <p:sldLayoutId id="2147484492" r:id="rId16"/>
  </p:sldLayoutIdLst>
  <p:txStyles>
    <p:titleStyle>
      <a:lvl1pPr algn="l" defTabSz="914166" rtl="0" eaLnBrk="1" latinLnBrk="0" hangingPunct="1">
        <a:spcBef>
          <a:spcPct val="0"/>
        </a:spcBef>
        <a:buNone/>
        <a:defRPr sz="4800" kern="1200">
          <a:gradFill>
            <a:gsLst>
              <a:gs pos="0">
                <a:srgbClr val="505050"/>
              </a:gs>
              <a:gs pos="100000">
                <a:srgbClr val="505050"/>
              </a:gs>
            </a:gsLst>
            <a:lin ang="5400000" scaled="0"/>
          </a:gradFill>
          <a:latin typeface="+mj-lt"/>
          <a:ea typeface="+mj-ea"/>
          <a:cs typeface="+mj-cs"/>
        </a:defRPr>
      </a:lvl1pPr>
    </p:titleStyle>
    <p:bodyStyle>
      <a:lvl1pPr marL="0" indent="0" algn="l" defTabSz="914166" rtl="0" eaLnBrk="1" latinLnBrk="0" hangingPunct="1">
        <a:spcBef>
          <a:spcPct val="20000"/>
        </a:spcBef>
        <a:buFont typeface="Arial" pitchFamily="34" charset="0"/>
        <a:buNone/>
        <a:defRPr sz="3600" kern="1200">
          <a:gradFill>
            <a:gsLst>
              <a:gs pos="0">
                <a:srgbClr val="505050"/>
              </a:gs>
              <a:gs pos="100000">
                <a:srgbClr val="505050"/>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rgbClr val="505050"/>
              </a:gs>
              <a:gs pos="100000">
                <a:srgbClr val="505050"/>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rgbClr val="505050"/>
              </a:gs>
              <a:gs pos="100000">
                <a:srgbClr val="505050"/>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rgbClr val="505050"/>
              </a:gs>
              <a:gs pos="100000">
                <a:srgbClr val="505050"/>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rgbClr val="505050"/>
              </a:gs>
              <a:gs pos="100000">
                <a:srgbClr val="505050"/>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66" rtl="0" eaLnBrk="1" latinLnBrk="0" hangingPunct="1">
        <a:defRPr sz="1800" kern="1200">
          <a:solidFill>
            <a:schemeClr val="tx1"/>
          </a:solidFill>
          <a:latin typeface="+mn-lt"/>
          <a:ea typeface="+mn-ea"/>
          <a:cs typeface="+mn-cs"/>
        </a:defRPr>
      </a:lvl1pPr>
      <a:lvl2pPr marL="457082" algn="l" defTabSz="914166" rtl="0" eaLnBrk="1" latinLnBrk="0" hangingPunct="1">
        <a:defRPr sz="1800" kern="1200">
          <a:solidFill>
            <a:schemeClr val="tx1"/>
          </a:solidFill>
          <a:latin typeface="+mn-lt"/>
          <a:ea typeface="+mn-ea"/>
          <a:cs typeface="+mn-cs"/>
        </a:defRPr>
      </a:lvl2pPr>
      <a:lvl3pPr marL="914166" algn="l" defTabSz="914166" rtl="0" eaLnBrk="1" latinLnBrk="0" hangingPunct="1">
        <a:defRPr sz="1800" kern="1200">
          <a:solidFill>
            <a:schemeClr val="tx1"/>
          </a:solidFill>
          <a:latin typeface="+mn-lt"/>
          <a:ea typeface="+mn-ea"/>
          <a:cs typeface="+mn-cs"/>
        </a:defRPr>
      </a:lvl3pPr>
      <a:lvl4pPr marL="1371249" algn="l" defTabSz="914166" rtl="0" eaLnBrk="1" latinLnBrk="0" hangingPunct="1">
        <a:defRPr sz="1800" kern="1200">
          <a:solidFill>
            <a:schemeClr val="tx1"/>
          </a:solidFill>
          <a:latin typeface="+mn-lt"/>
          <a:ea typeface="+mn-ea"/>
          <a:cs typeface="+mn-cs"/>
        </a:defRPr>
      </a:lvl4pPr>
      <a:lvl5pPr marL="1828332" algn="l" defTabSz="914166" rtl="0" eaLnBrk="1" latinLnBrk="0" hangingPunct="1">
        <a:defRPr sz="1800" kern="1200">
          <a:solidFill>
            <a:schemeClr val="tx1"/>
          </a:solidFill>
          <a:latin typeface="+mn-lt"/>
          <a:ea typeface="+mn-ea"/>
          <a:cs typeface="+mn-cs"/>
        </a:defRPr>
      </a:lvl5pPr>
      <a:lvl6pPr marL="2285415" algn="l" defTabSz="914166" rtl="0" eaLnBrk="1" latinLnBrk="0" hangingPunct="1">
        <a:defRPr sz="1800" kern="1200">
          <a:solidFill>
            <a:schemeClr val="tx1"/>
          </a:solidFill>
          <a:latin typeface="+mn-lt"/>
          <a:ea typeface="+mn-ea"/>
          <a:cs typeface="+mn-cs"/>
        </a:defRPr>
      </a:lvl6pPr>
      <a:lvl7pPr marL="2742498" algn="l" defTabSz="914166" rtl="0" eaLnBrk="1" latinLnBrk="0" hangingPunct="1">
        <a:defRPr sz="1800" kern="1200">
          <a:solidFill>
            <a:schemeClr val="tx1"/>
          </a:solidFill>
          <a:latin typeface="+mn-lt"/>
          <a:ea typeface="+mn-ea"/>
          <a:cs typeface="+mn-cs"/>
        </a:defRPr>
      </a:lvl7pPr>
      <a:lvl8pPr marL="3199581" algn="l" defTabSz="914166" rtl="0" eaLnBrk="1" latinLnBrk="0" hangingPunct="1">
        <a:defRPr sz="1800" kern="1200">
          <a:solidFill>
            <a:schemeClr val="tx1"/>
          </a:solidFill>
          <a:latin typeface="+mn-lt"/>
          <a:ea typeface="+mn-ea"/>
          <a:cs typeface="+mn-cs"/>
        </a:defRPr>
      </a:lvl8pPr>
      <a:lvl9pPr marL="3656663" algn="l" defTabSz="914166"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8" name="Text Placeholder 7"/>
          <p:cNvSpPr>
            <a:spLocks noGrp="1"/>
          </p:cNvSpPr>
          <p:nvPr>
            <p:ph type="body" idx="1"/>
          </p:nvPr>
        </p:nvSpPr>
        <p:spPr>
          <a:xfrm>
            <a:off x="274638" y="1211263"/>
            <a:ext cx="11887200" cy="5486402"/>
          </a:xfrm>
          <a:prstGeom prst="rect">
            <a:avLst/>
          </a:prstGeom>
        </p:spPr>
        <p:txBody>
          <a:bodyPr vert="horz" lIns="182880" tIns="146304" rIns="182880" bIns="146304" rtlCol="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itle Placeholder 8"/>
          <p:cNvSpPr>
            <a:spLocks noGrp="1"/>
          </p:cNvSpPr>
          <p:nvPr>
            <p:ph type="title"/>
          </p:nvPr>
        </p:nvSpPr>
        <p:spPr>
          <a:xfrm>
            <a:off x="274638" y="298450"/>
            <a:ext cx="11887199" cy="912813"/>
          </a:xfrm>
          <a:prstGeom prst="rect">
            <a:avLst/>
          </a:prstGeom>
        </p:spPr>
        <p:txBody>
          <a:bodyPr vert="horz" lIns="182880" tIns="45720" rIns="182880" bIns="45720" rtlCol="0" anchor="t">
            <a:noAutofit/>
          </a:bodyPr>
          <a:lstStyle/>
          <a:p>
            <a:r>
              <a:rPr lang="en-US" dirty="0" smtClean="0"/>
              <a:t>Click to edit master title style</a:t>
            </a:r>
            <a:endParaRPr lang="en-US" dirty="0"/>
          </a:p>
        </p:txBody>
      </p:sp>
    </p:spTree>
    <p:extLst>
      <p:ext uri="{BB962C8B-B14F-4D97-AF65-F5344CB8AC3E}">
        <p14:creationId xmlns:p14="http://schemas.microsoft.com/office/powerpoint/2010/main" val="2257165783"/>
      </p:ext>
    </p:extLst>
  </p:cSld>
  <p:clrMap bg1="dk1" tx1="lt1" bg2="dk2" tx2="lt2" accent1="accent1" accent2="accent2" accent3="accent3" accent4="accent4" accent5="accent5" accent6="accent6" hlink="hlink" folHlink="folHlink"/>
  <p:sldLayoutIdLst>
    <p:sldLayoutId id="2147484495" r:id="rId1"/>
    <p:sldLayoutId id="2147484496" r:id="rId2"/>
    <p:sldLayoutId id="2147484497" r:id="rId3"/>
    <p:sldLayoutId id="2147484498" r:id="rId4"/>
    <p:sldLayoutId id="2147484499" r:id="rId5"/>
    <p:sldLayoutId id="2147484500" r:id="rId6"/>
    <p:sldLayoutId id="2147484501" r:id="rId7"/>
    <p:sldLayoutId id="2147484502" r:id="rId8"/>
    <p:sldLayoutId id="2147484503" r:id="rId9"/>
    <p:sldLayoutId id="2147484504" r:id="rId10"/>
    <p:sldLayoutId id="2147484505" r:id="rId11"/>
    <p:sldLayoutId id="2147484506" r:id="rId12"/>
    <p:sldLayoutId id="2147484507" r:id="rId13"/>
    <p:sldLayoutId id="2147484508" r:id="rId14"/>
    <p:sldLayoutId id="2147484509" r:id="rId15"/>
    <p:sldLayoutId id="2147484510" r:id="rId16"/>
  </p:sldLayoutIdLst>
  <p:txStyles>
    <p:titleStyle>
      <a:lvl1pPr algn="l" defTabSz="914166" rtl="0" eaLnBrk="1" latinLnBrk="0" hangingPunct="1">
        <a:spcBef>
          <a:spcPct val="0"/>
        </a:spcBef>
        <a:buNone/>
        <a:defRPr sz="4800" kern="1200">
          <a:gradFill>
            <a:gsLst>
              <a:gs pos="0">
                <a:schemeClr val="tx1"/>
              </a:gs>
              <a:gs pos="100000">
                <a:schemeClr val="tx1"/>
              </a:gs>
            </a:gsLst>
            <a:lin ang="5400000" scaled="0"/>
          </a:gradFill>
          <a:latin typeface="+mj-lt"/>
          <a:ea typeface="+mj-ea"/>
          <a:cs typeface="+mj-cs"/>
        </a:defRPr>
      </a:lvl1pPr>
    </p:titleStyle>
    <p:bodyStyle>
      <a:lvl1pPr marL="0" indent="0" algn="l" defTabSz="914166" rtl="0" eaLnBrk="1" latinLnBrk="0" hangingPunct="1">
        <a:spcBef>
          <a:spcPct val="20000"/>
        </a:spcBef>
        <a:buFont typeface="Arial" pitchFamily="34" charset="0"/>
        <a:buNone/>
        <a:defRPr sz="3600" kern="1200">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66" rtl="0" eaLnBrk="1" latinLnBrk="0" hangingPunct="1">
        <a:defRPr sz="1800" kern="1200">
          <a:solidFill>
            <a:schemeClr val="tx1"/>
          </a:solidFill>
          <a:latin typeface="+mn-lt"/>
          <a:ea typeface="+mn-ea"/>
          <a:cs typeface="+mn-cs"/>
        </a:defRPr>
      </a:lvl1pPr>
      <a:lvl2pPr marL="457082" algn="l" defTabSz="914166" rtl="0" eaLnBrk="1" latinLnBrk="0" hangingPunct="1">
        <a:defRPr sz="1800" kern="1200">
          <a:solidFill>
            <a:schemeClr val="tx1"/>
          </a:solidFill>
          <a:latin typeface="+mn-lt"/>
          <a:ea typeface="+mn-ea"/>
          <a:cs typeface="+mn-cs"/>
        </a:defRPr>
      </a:lvl2pPr>
      <a:lvl3pPr marL="914166" algn="l" defTabSz="914166" rtl="0" eaLnBrk="1" latinLnBrk="0" hangingPunct="1">
        <a:defRPr sz="1800" kern="1200">
          <a:solidFill>
            <a:schemeClr val="tx1"/>
          </a:solidFill>
          <a:latin typeface="+mn-lt"/>
          <a:ea typeface="+mn-ea"/>
          <a:cs typeface="+mn-cs"/>
        </a:defRPr>
      </a:lvl3pPr>
      <a:lvl4pPr marL="1371249" algn="l" defTabSz="914166" rtl="0" eaLnBrk="1" latinLnBrk="0" hangingPunct="1">
        <a:defRPr sz="1800" kern="1200">
          <a:solidFill>
            <a:schemeClr val="tx1"/>
          </a:solidFill>
          <a:latin typeface="+mn-lt"/>
          <a:ea typeface="+mn-ea"/>
          <a:cs typeface="+mn-cs"/>
        </a:defRPr>
      </a:lvl4pPr>
      <a:lvl5pPr marL="1828332" algn="l" defTabSz="914166" rtl="0" eaLnBrk="1" latinLnBrk="0" hangingPunct="1">
        <a:defRPr sz="1800" kern="1200">
          <a:solidFill>
            <a:schemeClr val="tx1"/>
          </a:solidFill>
          <a:latin typeface="+mn-lt"/>
          <a:ea typeface="+mn-ea"/>
          <a:cs typeface="+mn-cs"/>
        </a:defRPr>
      </a:lvl5pPr>
      <a:lvl6pPr marL="2285415" algn="l" defTabSz="914166" rtl="0" eaLnBrk="1" latinLnBrk="0" hangingPunct="1">
        <a:defRPr sz="1800" kern="1200">
          <a:solidFill>
            <a:schemeClr val="tx1"/>
          </a:solidFill>
          <a:latin typeface="+mn-lt"/>
          <a:ea typeface="+mn-ea"/>
          <a:cs typeface="+mn-cs"/>
        </a:defRPr>
      </a:lvl6pPr>
      <a:lvl7pPr marL="2742498" algn="l" defTabSz="914166" rtl="0" eaLnBrk="1" latinLnBrk="0" hangingPunct="1">
        <a:defRPr sz="1800" kern="1200">
          <a:solidFill>
            <a:schemeClr val="tx1"/>
          </a:solidFill>
          <a:latin typeface="+mn-lt"/>
          <a:ea typeface="+mn-ea"/>
          <a:cs typeface="+mn-cs"/>
        </a:defRPr>
      </a:lvl7pPr>
      <a:lvl8pPr marL="3199581" algn="l" defTabSz="914166" rtl="0" eaLnBrk="1" latinLnBrk="0" hangingPunct="1">
        <a:defRPr sz="1800" kern="1200">
          <a:solidFill>
            <a:schemeClr val="tx1"/>
          </a:solidFill>
          <a:latin typeface="+mn-lt"/>
          <a:ea typeface="+mn-ea"/>
          <a:cs typeface="+mn-cs"/>
        </a:defRPr>
      </a:lvl8pPr>
      <a:lvl9pPr marL="3656663" algn="l" defTabSz="914166"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27067" y="233151"/>
            <a:ext cx="11382339" cy="762786"/>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27067" y="1492166"/>
            <a:ext cx="11382339" cy="2103154"/>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6" name="Picture 5"/>
          <p:cNvPicPr>
            <a:picLocks noChangeAspect="1"/>
          </p:cNvPicPr>
          <p:nvPr userDrawn="1"/>
        </p:nvPicPr>
        <p:blipFill>
          <a:blip r:embed="rId25">
            <a:extLst>
              <a:ext uri="{28A0092B-C50C-407E-A947-70E740481C1C}">
                <a14:useLocalDpi xmlns:a14="http://schemas.microsoft.com/office/drawing/2010/main" val="0"/>
              </a:ext>
            </a:extLst>
          </a:blip>
          <a:stretch>
            <a:fillRect/>
          </a:stretch>
        </p:blipFill>
        <p:spPr>
          <a:xfrm>
            <a:off x="326842" y="6385224"/>
            <a:ext cx="2540817" cy="609302"/>
          </a:xfrm>
          <a:prstGeom prst="rect">
            <a:avLst/>
          </a:prstGeom>
        </p:spPr>
      </p:pic>
    </p:spTree>
    <p:extLst>
      <p:ext uri="{BB962C8B-B14F-4D97-AF65-F5344CB8AC3E}">
        <p14:creationId xmlns:p14="http://schemas.microsoft.com/office/powerpoint/2010/main" val="1041927384"/>
      </p:ext>
    </p:extLst>
  </p:cSld>
  <p:clrMap bg1="lt1" tx1="dk1" bg2="lt2" tx2="dk2" accent1="accent1" accent2="accent2" accent3="accent3" accent4="accent4" accent5="accent5" accent6="accent6" hlink="hlink" folHlink="folHlink"/>
  <p:sldLayoutIdLst>
    <p:sldLayoutId id="2147484514" r:id="rId1"/>
    <p:sldLayoutId id="2147484515" r:id="rId2"/>
    <p:sldLayoutId id="2147484516" r:id="rId3"/>
    <p:sldLayoutId id="2147484517" r:id="rId4"/>
    <p:sldLayoutId id="2147484518" r:id="rId5"/>
    <p:sldLayoutId id="2147484519" r:id="rId6"/>
    <p:sldLayoutId id="2147484520" r:id="rId7"/>
    <p:sldLayoutId id="2147484521" r:id="rId8"/>
    <p:sldLayoutId id="2147484522" r:id="rId9"/>
    <p:sldLayoutId id="2147484523" r:id="rId10"/>
    <p:sldLayoutId id="2147484524" r:id="rId11"/>
    <p:sldLayoutId id="2147484525" r:id="rId12"/>
    <p:sldLayoutId id="2147484526" r:id="rId13"/>
    <p:sldLayoutId id="2147484527" r:id="rId14"/>
    <p:sldLayoutId id="2147484528" r:id="rId15"/>
    <p:sldLayoutId id="2147484529" r:id="rId16"/>
    <p:sldLayoutId id="2147484530" r:id="rId17"/>
    <p:sldLayoutId id="2147484532" r:id="rId18"/>
    <p:sldLayoutId id="2147484533" r:id="rId19"/>
    <p:sldLayoutId id="2147484534" r:id="rId20"/>
    <p:sldLayoutId id="2147484535" r:id="rId21"/>
    <p:sldLayoutId id="2147484536" r:id="rId22"/>
    <p:sldLayoutId id="2147484537" r:id="rId23"/>
  </p:sldLayoutIdLst>
  <p:transition>
    <p:fade/>
  </p:transition>
  <p:timing>
    <p:tnLst>
      <p:par>
        <p:cTn id="1" dur="indefinite" restart="never" nodeType="tmRoot"/>
      </p:par>
    </p:tnLst>
  </p:timing>
  <p:txStyles>
    <p:titleStyle>
      <a:lvl1pPr algn="l" defTabSz="932559" rtl="0" eaLnBrk="1" latinLnBrk="0" hangingPunct="1">
        <a:lnSpc>
          <a:spcPct val="90000"/>
        </a:lnSpc>
        <a:spcBef>
          <a:spcPct val="0"/>
        </a:spcBef>
        <a:buNone/>
        <a:defRPr lang="en-US" sz="5507" b="0" kern="1200" cap="none" spc="-102" baseline="0" dirty="0" smtClean="0">
          <a:ln w="3175">
            <a:solidFill>
              <a:schemeClr val="bg1">
                <a:alpha val="0"/>
              </a:schemeClr>
            </a:solid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351343" indent="-351343" algn="l" defTabSz="932559" rtl="0" eaLnBrk="1" latinLnBrk="0" hangingPunct="1">
        <a:lnSpc>
          <a:spcPct val="100000"/>
        </a:lnSpc>
        <a:spcBef>
          <a:spcPts val="1224"/>
        </a:spcBef>
        <a:buSzPct val="80000"/>
        <a:buFont typeface="Arial" pitchFamily="34" charset="0"/>
        <a:buChar char="•"/>
        <a:defRPr sz="3264" kern="1200">
          <a:ln>
            <a:solidFill>
              <a:schemeClr val="bg1">
                <a:alpha val="0"/>
              </a:schemeClr>
            </a:solidFill>
          </a:ln>
          <a:gradFill>
            <a:gsLst>
              <a:gs pos="0">
                <a:srgbClr val="595959"/>
              </a:gs>
              <a:gs pos="86000">
                <a:srgbClr val="595959"/>
              </a:gs>
            </a:gsLst>
            <a:lin ang="5400000" scaled="0"/>
          </a:gradFill>
          <a:latin typeface="+mn-lt"/>
          <a:ea typeface="+mn-ea"/>
          <a:cs typeface="+mn-cs"/>
        </a:defRPr>
      </a:lvl1pPr>
      <a:lvl2pPr marL="817642" indent="-348105" algn="l" defTabSz="932559" rtl="0" eaLnBrk="1" latinLnBrk="0" hangingPunct="1">
        <a:lnSpc>
          <a:spcPct val="100000"/>
        </a:lnSpc>
        <a:spcBef>
          <a:spcPts val="306"/>
        </a:spcBef>
        <a:buSzPct val="80000"/>
        <a:buFont typeface="Arial" pitchFamily="34" charset="0"/>
        <a:buChar char="•"/>
        <a:defRPr sz="2856" kern="1200">
          <a:ln>
            <a:solidFill>
              <a:schemeClr val="bg1">
                <a:alpha val="0"/>
              </a:schemeClr>
            </a:solidFill>
          </a:ln>
          <a:gradFill>
            <a:gsLst>
              <a:gs pos="0">
                <a:srgbClr val="595959"/>
              </a:gs>
              <a:gs pos="86000">
                <a:srgbClr val="595959"/>
              </a:gs>
            </a:gsLst>
            <a:lin ang="5400000" scaled="0"/>
          </a:gradFill>
          <a:latin typeface="+mn-lt"/>
          <a:ea typeface="+mn-ea"/>
          <a:cs typeface="+mn-cs"/>
        </a:defRPr>
      </a:lvl2pPr>
      <a:lvl3pPr marL="1283940" indent="-351343" algn="l" defTabSz="932559" rtl="0" eaLnBrk="1" latinLnBrk="0" hangingPunct="1">
        <a:lnSpc>
          <a:spcPct val="100000"/>
        </a:lnSpc>
        <a:spcBef>
          <a:spcPts val="306"/>
        </a:spcBef>
        <a:buSzPct val="80000"/>
        <a:buFont typeface="Arial" pitchFamily="34" charset="0"/>
        <a:buChar char="•"/>
        <a:defRPr sz="2448" kern="1200">
          <a:ln>
            <a:solidFill>
              <a:schemeClr val="bg1">
                <a:alpha val="0"/>
              </a:schemeClr>
            </a:solidFill>
          </a:ln>
          <a:gradFill>
            <a:gsLst>
              <a:gs pos="0">
                <a:srgbClr val="595959"/>
              </a:gs>
              <a:gs pos="86000">
                <a:srgbClr val="595959"/>
              </a:gs>
            </a:gsLst>
            <a:lin ang="5400000" scaled="0"/>
          </a:gradFill>
          <a:latin typeface="+mn-lt"/>
          <a:ea typeface="+mn-ea"/>
          <a:cs typeface="+mn-cs"/>
        </a:defRPr>
      </a:lvl3pPr>
      <a:lvl4pPr marL="1750238" indent="-352962" algn="l" defTabSz="932559" rtl="0" eaLnBrk="1" latinLnBrk="0" hangingPunct="1">
        <a:lnSpc>
          <a:spcPct val="100000"/>
        </a:lnSpc>
        <a:spcBef>
          <a:spcPts val="306"/>
        </a:spcBef>
        <a:buSzPct val="80000"/>
        <a:buFont typeface="Arial" pitchFamily="34" charset="0"/>
        <a:buChar char="•"/>
        <a:defRPr sz="2040" kern="1200">
          <a:ln>
            <a:solidFill>
              <a:schemeClr val="bg1">
                <a:alpha val="0"/>
              </a:schemeClr>
            </a:solidFill>
          </a:ln>
          <a:gradFill>
            <a:gsLst>
              <a:gs pos="0">
                <a:srgbClr val="595959"/>
              </a:gs>
              <a:gs pos="86000">
                <a:srgbClr val="595959"/>
              </a:gs>
            </a:gsLst>
            <a:lin ang="5400000" scaled="0"/>
          </a:gradFill>
          <a:latin typeface="+mn-lt"/>
          <a:ea typeface="+mn-ea"/>
          <a:cs typeface="+mn-cs"/>
        </a:defRPr>
      </a:lvl4pPr>
      <a:lvl5pPr marL="2216536" indent="-343247" algn="l" defTabSz="932559" rtl="0" eaLnBrk="1" latinLnBrk="0" hangingPunct="1">
        <a:lnSpc>
          <a:spcPct val="100000"/>
        </a:lnSpc>
        <a:spcBef>
          <a:spcPts val="306"/>
        </a:spcBef>
        <a:buSzPct val="80000"/>
        <a:buFont typeface="Arial" pitchFamily="34" charset="0"/>
        <a:buChar char="•"/>
        <a:defRPr sz="2040" kern="1200">
          <a:ln>
            <a:solidFill>
              <a:schemeClr val="bg1">
                <a:alpha val="0"/>
              </a:schemeClr>
            </a:solidFill>
          </a:ln>
          <a:gradFill>
            <a:gsLst>
              <a:gs pos="0">
                <a:srgbClr val="595959"/>
              </a:gs>
              <a:gs pos="86000">
                <a:srgbClr val="595959"/>
              </a:gs>
            </a:gsLst>
            <a:lin ang="5400000" scaled="0"/>
          </a:gradFill>
          <a:latin typeface="+mn-lt"/>
          <a:ea typeface="+mn-ea"/>
          <a:cs typeface="+mn-cs"/>
        </a:defRPr>
      </a:lvl5pPr>
      <a:lvl6pPr marL="2564538"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081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709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337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32559" rtl="0" eaLnBrk="1" latinLnBrk="0" hangingPunct="1">
        <a:defRPr sz="1836" kern="1200">
          <a:solidFill>
            <a:schemeClr val="tx1"/>
          </a:solidFill>
          <a:latin typeface="+mn-lt"/>
          <a:ea typeface="+mn-ea"/>
          <a:cs typeface="+mn-cs"/>
        </a:defRPr>
      </a:lvl1pPr>
      <a:lvl2pPr marL="466280" algn="l" defTabSz="932559" rtl="0" eaLnBrk="1" latinLnBrk="0" hangingPunct="1">
        <a:defRPr sz="1836" kern="1200">
          <a:solidFill>
            <a:schemeClr val="tx1"/>
          </a:solidFill>
          <a:latin typeface="+mn-lt"/>
          <a:ea typeface="+mn-ea"/>
          <a:cs typeface="+mn-cs"/>
        </a:defRPr>
      </a:lvl2pPr>
      <a:lvl3pPr marL="932559" algn="l" defTabSz="932559" rtl="0" eaLnBrk="1" latinLnBrk="0" hangingPunct="1">
        <a:defRPr sz="1836" kern="1200">
          <a:solidFill>
            <a:schemeClr val="tx1"/>
          </a:solidFill>
          <a:latin typeface="+mn-lt"/>
          <a:ea typeface="+mn-ea"/>
          <a:cs typeface="+mn-cs"/>
        </a:defRPr>
      </a:lvl3pPr>
      <a:lvl4pPr marL="1398839" algn="l" defTabSz="932559" rtl="0" eaLnBrk="1" latinLnBrk="0" hangingPunct="1">
        <a:defRPr sz="1836" kern="1200">
          <a:solidFill>
            <a:schemeClr val="tx1"/>
          </a:solidFill>
          <a:latin typeface="+mn-lt"/>
          <a:ea typeface="+mn-ea"/>
          <a:cs typeface="+mn-cs"/>
        </a:defRPr>
      </a:lvl4pPr>
      <a:lvl5pPr marL="1865119" algn="l" defTabSz="932559" rtl="0" eaLnBrk="1" latinLnBrk="0" hangingPunct="1">
        <a:defRPr sz="1836" kern="1200">
          <a:solidFill>
            <a:schemeClr val="tx1"/>
          </a:solidFill>
          <a:latin typeface="+mn-lt"/>
          <a:ea typeface="+mn-ea"/>
          <a:cs typeface="+mn-cs"/>
        </a:defRPr>
      </a:lvl5pPr>
      <a:lvl6pPr marL="2331399" algn="l" defTabSz="932559" rtl="0" eaLnBrk="1" latinLnBrk="0" hangingPunct="1">
        <a:defRPr sz="1836" kern="1200">
          <a:solidFill>
            <a:schemeClr val="tx1"/>
          </a:solidFill>
          <a:latin typeface="+mn-lt"/>
          <a:ea typeface="+mn-ea"/>
          <a:cs typeface="+mn-cs"/>
        </a:defRPr>
      </a:lvl6pPr>
      <a:lvl7pPr marL="2797677" algn="l" defTabSz="932559" rtl="0" eaLnBrk="1" latinLnBrk="0" hangingPunct="1">
        <a:defRPr sz="1836" kern="1200">
          <a:solidFill>
            <a:schemeClr val="tx1"/>
          </a:solidFill>
          <a:latin typeface="+mn-lt"/>
          <a:ea typeface="+mn-ea"/>
          <a:cs typeface="+mn-cs"/>
        </a:defRPr>
      </a:lvl7pPr>
      <a:lvl8pPr marL="3263957" algn="l" defTabSz="932559" rtl="0" eaLnBrk="1" latinLnBrk="0" hangingPunct="1">
        <a:defRPr sz="1836" kern="1200">
          <a:solidFill>
            <a:schemeClr val="tx1"/>
          </a:solidFill>
          <a:latin typeface="+mn-lt"/>
          <a:ea typeface="+mn-ea"/>
          <a:cs typeface="+mn-cs"/>
        </a:defRPr>
      </a:lvl8pPr>
      <a:lvl9pPr marL="3730237" algn="l" defTabSz="932559" rtl="0" eaLnBrk="1" latinLnBrk="0" hangingPunct="1">
        <a:defRPr sz="1836"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27067" y="233151"/>
            <a:ext cx="11382339" cy="762786"/>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27067" y="1492166"/>
            <a:ext cx="11382339" cy="2103154"/>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6" name="Picture 5"/>
          <p:cNvPicPr>
            <a:picLocks noChangeAspect="1"/>
          </p:cNvPicPr>
          <p:nvPr userDrawn="1"/>
        </p:nvPicPr>
        <p:blipFill>
          <a:blip r:embed="rId26">
            <a:extLst>
              <a:ext uri="{28A0092B-C50C-407E-A947-70E740481C1C}">
                <a14:useLocalDpi xmlns:a14="http://schemas.microsoft.com/office/drawing/2010/main" val="0"/>
              </a:ext>
            </a:extLst>
          </a:blip>
          <a:stretch>
            <a:fillRect/>
          </a:stretch>
        </p:blipFill>
        <p:spPr>
          <a:xfrm>
            <a:off x="326842" y="6385224"/>
            <a:ext cx="2540817" cy="609302"/>
          </a:xfrm>
          <a:prstGeom prst="rect">
            <a:avLst/>
          </a:prstGeom>
        </p:spPr>
      </p:pic>
    </p:spTree>
    <p:extLst>
      <p:ext uri="{BB962C8B-B14F-4D97-AF65-F5344CB8AC3E}">
        <p14:creationId xmlns:p14="http://schemas.microsoft.com/office/powerpoint/2010/main" val="1062122432"/>
      </p:ext>
    </p:extLst>
  </p:cSld>
  <p:clrMap bg1="lt1" tx1="dk1" bg2="lt2" tx2="dk2" accent1="accent1" accent2="accent2" accent3="accent3" accent4="accent4" accent5="accent5" accent6="accent6" hlink="hlink" folHlink="folHlink"/>
  <p:sldLayoutIdLst>
    <p:sldLayoutId id="2147484539" r:id="rId1"/>
    <p:sldLayoutId id="2147484540" r:id="rId2"/>
    <p:sldLayoutId id="2147484541" r:id="rId3"/>
    <p:sldLayoutId id="2147484542" r:id="rId4"/>
    <p:sldLayoutId id="2147484543" r:id="rId5"/>
    <p:sldLayoutId id="2147484544" r:id="rId6"/>
    <p:sldLayoutId id="2147484545" r:id="rId7"/>
    <p:sldLayoutId id="2147484546" r:id="rId8"/>
    <p:sldLayoutId id="2147484547" r:id="rId9"/>
    <p:sldLayoutId id="2147484548" r:id="rId10"/>
    <p:sldLayoutId id="2147484549" r:id="rId11"/>
    <p:sldLayoutId id="2147484550" r:id="rId12"/>
    <p:sldLayoutId id="2147484551" r:id="rId13"/>
    <p:sldLayoutId id="2147484552" r:id="rId14"/>
    <p:sldLayoutId id="2147484553" r:id="rId15"/>
    <p:sldLayoutId id="2147484554" r:id="rId16"/>
    <p:sldLayoutId id="2147484555" r:id="rId17"/>
    <p:sldLayoutId id="2147484556" r:id="rId18"/>
    <p:sldLayoutId id="2147484557" r:id="rId19"/>
    <p:sldLayoutId id="2147484558" r:id="rId20"/>
    <p:sldLayoutId id="2147484559" r:id="rId21"/>
    <p:sldLayoutId id="2147484560" r:id="rId22"/>
    <p:sldLayoutId id="2147484561" r:id="rId23"/>
    <p:sldLayoutId id="2147484562" r:id="rId24"/>
  </p:sldLayoutIdLst>
  <p:transition>
    <p:fade/>
  </p:transition>
  <p:timing>
    <p:tnLst>
      <p:par>
        <p:cTn id="1" dur="indefinite" restart="never" nodeType="tmRoot"/>
      </p:par>
    </p:tnLst>
  </p:timing>
  <p:txStyles>
    <p:titleStyle>
      <a:lvl1pPr algn="l" defTabSz="932559" rtl="0" eaLnBrk="1" latinLnBrk="0" hangingPunct="1">
        <a:lnSpc>
          <a:spcPct val="90000"/>
        </a:lnSpc>
        <a:spcBef>
          <a:spcPct val="0"/>
        </a:spcBef>
        <a:buNone/>
        <a:defRPr lang="en-US" sz="5507" b="0" kern="1200" cap="none" spc="-102" baseline="0" dirty="0" smtClean="0">
          <a:ln w="3175">
            <a:solidFill>
              <a:schemeClr val="bg1">
                <a:alpha val="0"/>
              </a:schemeClr>
            </a:solid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351343" indent="-351343" algn="l" defTabSz="932559" rtl="0" eaLnBrk="1" latinLnBrk="0" hangingPunct="1">
        <a:lnSpc>
          <a:spcPct val="100000"/>
        </a:lnSpc>
        <a:spcBef>
          <a:spcPts val="1224"/>
        </a:spcBef>
        <a:buSzPct val="80000"/>
        <a:buFont typeface="Arial" pitchFamily="34" charset="0"/>
        <a:buChar char="•"/>
        <a:defRPr sz="3264" kern="1200">
          <a:ln>
            <a:solidFill>
              <a:schemeClr val="bg1">
                <a:alpha val="0"/>
              </a:schemeClr>
            </a:solidFill>
          </a:ln>
          <a:gradFill>
            <a:gsLst>
              <a:gs pos="0">
                <a:srgbClr val="595959"/>
              </a:gs>
              <a:gs pos="86000">
                <a:srgbClr val="595959"/>
              </a:gs>
            </a:gsLst>
            <a:lin ang="5400000" scaled="0"/>
          </a:gradFill>
          <a:latin typeface="+mn-lt"/>
          <a:ea typeface="+mn-ea"/>
          <a:cs typeface="+mn-cs"/>
        </a:defRPr>
      </a:lvl1pPr>
      <a:lvl2pPr marL="817642" indent="-348105" algn="l" defTabSz="932559" rtl="0" eaLnBrk="1" latinLnBrk="0" hangingPunct="1">
        <a:lnSpc>
          <a:spcPct val="100000"/>
        </a:lnSpc>
        <a:spcBef>
          <a:spcPts val="306"/>
        </a:spcBef>
        <a:buSzPct val="80000"/>
        <a:buFont typeface="Arial" pitchFamily="34" charset="0"/>
        <a:buChar char="•"/>
        <a:defRPr sz="2856" kern="1200">
          <a:ln>
            <a:solidFill>
              <a:schemeClr val="bg1">
                <a:alpha val="0"/>
              </a:schemeClr>
            </a:solidFill>
          </a:ln>
          <a:gradFill>
            <a:gsLst>
              <a:gs pos="0">
                <a:srgbClr val="595959"/>
              </a:gs>
              <a:gs pos="86000">
                <a:srgbClr val="595959"/>
              </a:gs>
            </a:gsLst>
            <a:lin ang="5400000" scaled="0"/>
          </a:gradFill>
          <a:latin typeface="+mn-lt"/>
          <a:ea typeface="+mn-ea"/>
          <a:cs typeface="+mn-cs"/>
        </a:defRPr>
      </a:lvl2pPr>
      <a:lvl3pPr marL="1283940" indent="-351343" algn="l" defTabSz="932559" rtl="0" eaLnBrk="1" latinLnBrk="0" hangingPunct="1">
        <a:lnSpc>
          <a:spcPct val="100000"/>
        </a:lnSpc>
        <a:spcBef>
          <a:spcPts val="306"/>
        </a:spcBef>
        <a:buSzPct val="80000"/>
        <a:buFont typeface="Arial" pitchFamily="34" charset="0"/>
        <a:buChar char="•"/>
        <a:defRPr sz="2448" kern="1200">
          <a:ln>
            <a:solidFill>
              <a:schemeClr val="bg1">
                <a:alpha val="0"/>
              </a:schemeClr>
            </a:solidFill>
          </a:ln>
          <a:gradFill>
            <a:gsLst>
              <a:gs pos="0">
                <a:srgbClr val="595959"/>
              </a:gs>
              <a:gs pos="86000">
                <a:srgbClr val="595959"/>
              </a:gs>
            </a:gsLst>
            <a:lin ang="5400000" scaled="0"/>
          </a:gradFill>
          <a:latin typeface="+mn-lt"/>
          <a:ea typeface="+mn-ea"/>
          <a:cs typeface="+mn-cs"/>
        </a:defRPr>
      </a:lvl3pPr>
      <a:lvl4pPr marL="1750238" indent="-352962" algn="l" defTabSz="932559" rtl="0" eaLnBrk="1" latinLnBrk="0" hangingPunct="1">
        <a:lnSpc>
          <a:spcPct val="100000"/>
        </a:lnSpc>
        <a:spcBef>
          <a:spcPts val="306"/>
        </a:spcBef>
        <a:buSzPct val="80000"/>
        <a:buFont typeface="Arial" pitchFamily="34" charset="0"/>
        <a:buChar char="•"/>
        <a:defRPr sz="2040" kern="1200">
          <a:ln>
            <a:solidFill>
              <a:schemeClr val="bg1">
                <a:alpha val="0"/>
              </a:schemeClr>
            </a:solidFill>
          </a:ln>
          <a:gradFill>
            <a:gsLst>
              <a:gs pos="0">
                <a:srgbClr val="595959"/>
              </a:gs>
              <a:gs pos="86000">
                <a:srgbClr val="595959"/>
              </a:gs>
            </a:gsLst>
            <a:lin ang="5400000" scaled="0"/>
          </a:gradFill>
          <a:latin typeface="+mn-lt"/>
          <a:ea typeface="+mn-ea"/>
          <a:cs typeface="+mn-cs"/>
        </a:defRPr>
      </a:lvl4pPr>
      <a:lvl5pPr marL="2216536" indent="-343247" algn="l" defTabSz="932559" rtl="0" eaLnBrk="1" latinLnBrk="0" hangingPunct="1">
        <a:lnSpc>
          <a:spcPct val="100000"/>
        </a:lnSpc>
        <a:spcBef>
          <a:spcPts val="306"/>
        </a:spcBef>
        <a:buSzPct val="80000"/>
        <a:buFont typeface="Arial" pitchFamily="34" charset="0"/>
        <a:buChar char="•"/>
        <a:defRPr sz="2040" kern="1200">
          <a:ln>
            <a:solidFill>
              <a:schemeClr val="bg1">
                <a:alpha val="0"/>
              </a:schemeClr>
            </a:solidFill>
          </a:ln>
          <a:gradFill>
            <a:gsLst>
              <a:gs pos="0">
                <a:srgbClr val="595959"/>
              </a:gs>
              <a:gs pos="86000">
                <a:srgbClr val="595959"/>
              </a:gs>
            </a:gsLst>
            <a:lin ang="5400000" scaled="0"/>
          </a:gradFill>
          <a:latin typeface="+mn-lt"/>
          <a:ea typeface="+mn-ea"/>
          <a:cs typeface="+mn-cs"/>
        </a:defRPr>
      </a:lvl5pPr>
      <a:lvl6pPr marL="2564538"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081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709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337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32559" rtl="0" eaLnBrk="1" latinLnBrk="0" hangingPunct="1">
        <a:defRPr sz="1836" kern="1200">
          <a:solidFill>
            <a:schemeClr val="tx1"/>
          </a:solidFill>
          <a:latin typeface="+mn-lt"/>
          <a:ea typeface="+mn-ea"/>
          <a:cs typeface="+mn-cs"/>
        </a:defRPr>
      </a:lvl1pPr>
      <a:lvl2pPr marL="466280" algn="l" defTabSz="932559" rtl="0" eaLnBrk="1" latinLnBrk="0" hangingPunct="1">
        <a:defRPr sz="1836" kern="1200">
          <a:solidFill>
            <a:schemeClr val="tx1"/>
          </a:solidFill>
          <a:latin typeface="+mn-lt"/>
          <a:ea typeface="+mn-ea"/>
          <a:cs typeface="+mn-cs"/>
        </a:defRPr>
      </a:lvl2pPr>
      <a:lvl3pPr marL="932559" algn="l" defTabSz="932559" rtl="0" eaLnBrk="1" latinLnBrk="0" hangingPunct="1">
        <a:defRPr sz="1836" kern="1200">
          <a:solidFill>
            <a:schemeClr val="tx1"/>
          </a:solidFill>
          <a:latin typeface="+mn-lt"/>
          <a:ea typeface="+mn-ea"/>
          <a:cs typeface="+mn-cs"/>
        </a:defRPr>
      </a:lvl3pPr>
      <a:lvl4pPr marL="1398839" algn="l" defTabSz="932559" rtl="0" eaLnBrk="1" latinLnBrk="0" hangingPunct="1">
        <a:defRPr sz="1836" kern="1200">
          <a:solidFill>
            <a:schemeClr val="tx1"/>
          </a:solidFill>
          <a:latin typeface="+mn-lt"/>
          <a:ea typeface="+mn-ea"/>
          <a:cs typeface="+mn-cs"/>
        </a:defRPr>
      </a:lvl4pPr>
      <a:lvl5pPr marL="1865119" algn="l" defTabSz="932559" rtl="0" eaLnBrk="1" latinLnBrk="0" hangingPunct="1">
        <a:defRPr sz="1836" kern="1200">
          <a:solidFill>
            <a:schemeClr val="tx1"/>
          </a:solidFill>
          <a:latin typeface="+mn-lt"/>
          <a:ea typeface="+mn-ea"/>
          <a:cs typeface="+mn-cs"/>
        </a:defRPr>
      </a:lvl5pPr>
      <a:lvl6pPr marL="2331399" algn="l" defTabSz="932559" rtl="0" eaLnBrk="1" latinLnBrk="0" hangingPunct="1">
        <a:defRPr sz="1836" kern="1200">
          <a:solidFill>
            <a:schemeClr val="tx1"/>
          </a:solidFill>
          <a:latin typeface="+mn-lt"/>
          <a:ea typeface="+mn-ea"/>
          <a:cs typeface="+mn-cs"/>
        </a:defRPr>
      </a:lvl6pPr>
      <a:lvl7pPr marL="2797677" algn="l" defTabSz="932559" rtl="0" eaLnBrk="1" latinLnBrk="0" hangingPunct="1">
        <a:defRPr sz="1836" kern="1200">
          <a:solidFill>
            <a:schemeClr val="tx1"/>
          </a:solidFill>
          <a:latin typeface="+mn-lt"/>
          <a:ea typeface="+mn-ea"/>
          <a:cs typeface="+mn-cs"/>
        </a:defRPr>
      </a:lvl7pPr>
      <a:lvl8pPr marL="3263957" algn="l" defTabSz="932559" rtl="0" eaLnBrk="1" latinLnBrk="0" hangingPunct="1">
        <a:defRPr sz="1836" kern="1200">
          <a:solidFill>
            <a:schemeClr val="tx1"/>
          </a:solidFill>
          <a:latin typeface="+mn-lt"/>
          <a:ea typeface="+mn-ea"/>
          <a:cs typeface="+mn-cs"/>
        </a:defRPr>
      </a:lvl8pPr>
      <a:lvl9pPr marL="3730237" algn="l" defTabSz="932559" rtl="0" eaLnBrk="1" latinLnBrk="0" hangingPunct="1">
        <a:defRPr sz="1836"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27067" y="233151"/>
            <a:ext cx="11382339" cy="762786"/>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27067" y="1492166"/>
            <a:ext cx="11382339" cy="2103154"/>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6" name="Picture 5"/>
          <p:cNvPicPr>
            <a:picLocks noChangeAspect="1"/>
          </p:cNvPicPr>
          <p:nvPr userDrawn="1"/>
        </p:nvPicPr>
        <p:blipFill>
          <a:blip r:embed="rId26">
            <a:extLst>
              <a:ext uri="{28A0092B-C50C-407E-A947-70E740481C1C}">
                <a14:useLocalDpi xmlns:a14="http://schemas.microsoft.com/office/drawing/2010/main" val="0"/>
              </a:ext>
            </a:extLst>
          </a:blip>
          <a:stretch>
            <a:fillRect/>
          </a:stretch>
        </p:blipFill>
        <p:spPr>
          <a:xfrm>
            <a:off x="326842" y="6385224"/>
            <a:ext cx="2540817" cy="609302"/>
          </a:xfrm>
          <a:prstGeom prst="rect">
            <a:avLst/>
          </a:prstGeom>
        </p:spPr>
      </p:pic>
    </p:spTree>
    <p:extLst>
      <p:ext uri="{BB962C8B-B14F-4D97-AF65-F5344CB8AC3E}">
        <p14:creationId xmlns:p14="http://schemas.microsoft.com/office/powerpoint/2010/main" val="2452549234"/>
      </p:ext>
    </p:extLst>
  </p:cSld>
  <p:clrMap bg1="lt1" tx1="dk1" bg2="lt2" tx2="dk2" accent1="accent1" accent2="accent2" accent3="accent3" accent4="accent4" accent5="accent5" accent6="accent6" hlink="hlink" folHlink="folHlink"/>
  <p:sldLayoutIdLst>
    <p:sldLayoutId id="2147484564" r:id="rId1"/>
    <p:sldLayoutId id="2147484565" r:id="rId2"/>
    <p:sldLayoutId id="2147484566" r:id="rId3"/>
    <p:sldLayoutId id="2147484567" r:id="rId4"/>
    <p:sldLayoutId id="2147484568" r:id="rId5"/>
    <p:sldLayoutId id="2147484569" r:id="rId6"/>
    <p:sldLayoutId id="2147484570" r:id="rId7"/>
    <p:sldLayoutId id="2147484571" r:id="rId8"/>
    <p:sldLayoutId id="2147484572" r:id="rId9"/>
    <p:sldLayoutId id="2147484573" r:id="rId10"/>
    <p:sldLayoutId id="2147484574" r:id="rId11"/>
    <p:sldLayoutId id="2147484575" r:id="rId12"/>
    <p:sldLayoutId id="2147484576" r:id="rId13"/>
    <p:sldLayoutId id="2147484577" r:id="rId14"/>
    <p:sldLayoutId id="2147484578" r:id="rId15"/>
    <p:sldLayoutId id="2147484579" r:id="rId16"/>
    <p:sldLayoutId id="2147484580" r:id="rId17"/>
    <p:sldLayoutId id="2147484581" r:id="rId18"/>
    <p:sldLayoutId id="2147484582" r:id="rId19"/>
    <p:sldLayoutId id="2147484583" r:id="rId20"/>
    <p:sldLayoutId id="2147484584" r:id="rId21"/>
    <p:sldLayoutId id="2147484585" r:id="rId22"/>
    <p:sldLayoutId id="2147484586" r:id="rId23"/>
    <p:sldLayoutId id="2147484587" r:id="rId24"/>
  </p:sldLayoutIdLst>
  <p:transition>
    <p:fade/>
  </p:transition>
  <p:timing>
    <p:tnLst>
      <p:par>
        <p:cTn id="1" dur="indefinite" restart="never" nodeType="tmRoot"/>
      </p:par>
    </p:tnLst>
  </p:timing>
  <p:txStyles>
    <p:titleStyle>
      <a:lvl1pPr algn="l" defTabSz="932559" rtl="0" eaLnBrk="1" latinLnBrk="0" hangingPunct="1">
        <a:lnSpc>
          <a:spcPct val="90000"/>
        </a:lnSpc>
        <a:spcBef>
          <a:spcPct val="0"/>
        </a:spcBef>
        <a:buNone/>
        <a:defRPr lang="en-US" sz="5507" b="0" kern="1200" cap="none" spc="-102" baseline="0" dirty="0" smtClean="0">
          <a:ln w="3175">
            <a:solidFill>
              <a:schemeClr val="bg1">
                <a:alpha val="0"/>
              </a:schemeClr>
            </a:solid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351343" indent="-351343" algn="l" defTabSz="932559" rtl="0" eaLnBrk="1" latinLnBrk="0" hangingPunct="1">
        <a:lnSpc>
          <a:spcPct val="100000"/>
        </a:lnSpc>
        <a:spcBef>
          <a:spcPts val="1224"/>
        </a:spcBef>
        <a:buSzPct val="80000"/>
        <a:buFont typeface="Arial" pitchFamily="34" charset="0"/>
        <a:buChar char="•"/>
        <a:defRPr sz="3264" kern="1200">
          <a:ln>
            <a:solidFill>
              <a:schemeClr val="bg1">
                <a:alpha val="0"/>
              </a:schemeClr>
            </a:solidFill>
          </a:ln>
          <a:gradFill>
            <a:gsLst>
              <a:gs pos="0">
                <a:srgbClr val="595959"/>
              </a:gs>
              <a:gs pos="86000">
                <a:srgbClr val="595959"/>
              </a:gs>
            </a:gsLst>
            <a:lin ang="5400000" scaled="0"/>
          </a:gradFill>
          <a:latin typeface="+mn-lt"/>
          <a:ea typeface="+mn-ea"/>
          <a:cs typeface="+mn-cs"/>
        </a:defRPr>
      </a:lvl1pPr>
      <a:lvl2pPr marL="817642" indent="-348105" algn="l" defTabSz="932559" rtl="0" eaLnBrk="1" latinLnBrk="0" hangingPunct="1">
        <a:lnSpc>
          <a:spcPct val="100000"/>
        </a:lnSpc>
        <a:spcBef>
          <a:spcPts val="306"/>
        </a:spcBef>
        <a:buSzPct val="80000"/>
        <a:buFont typeface="Arial" pitchFamily="34" charset="0"/>
        <a:buChar char="•"/>
        <a:defRPr sz="2856" kern="1200">
          <a:ln>
            <a:solidFill>
              <a:schemeClr val="bg1">
                <a:alpha val="0"/>
              </a:schemeClr>
            </a:solidFill>
          </a:ln>
          <a:gradFill>
            <a:gsLst>
              <a:gs pos="0">
                <a:srgbClr val="595959"/>
              </a:gs>
              <a:gs pos="86000">
                <a:srgbClr val="595959"/>
              </a:gs>
            </a:gsLst>
            <a:lin ang="5400000" scaled="0"/>
          </a:gradFill>
          <a:latin typeface="+mn-lt"/>
          <a:ea typeface="+mn-ea"/>
          <a:cs typeface="+mn-cs"/>
        </a:defRPr>
      </a:lvl2pPr>
      <a:lvl3pPr marL="1283940" indent="-351343" algn="l" defTabSz="932559" rtl="0" eaLnBrk="1" latinLnBrk="0" hangingPunct="1">
        <a:lnSpc>
          <a:spcPct val="100000"/>
        </a:lnSpc>
        <a:spcBef>
          <a:spcPts val="306"/>
        </a:spcBef>
        <a:buSzPct val="80000"/>
        <a:buFont typeface="Arial" pitchFamily="34" charset="0"/>
        <a:buChar char="•"/>
        <a:defRPr sz="2448" kern="1200">
          <a:ln>
            <a:solidFill>
              <a:schemeClr val="bg1">
                <a:alpha val="0"/>
              </a:schemeClr>
            </a:solidFill>
          </a:ln>
          <a:gradFill>
            <a:gsLst>
              <a:gs pos="0">
                <a:srgbClr val="595959"/>
              </a:gs>
              <a:gs pos="86000">
                <a:srgbClr val="595959"/>
              </a:gs>
            </a:gsLst>
            <a:lin ang="5400000" scaled="0"/>
          </a:gradFill>
          <a:latin typeface="+mn-lt"/>
          <a:ea typeface="+mn-ea"/>
          <a:cs typeface="+mn-cs"/>
        </a:defRPr>
      </a:lvl3pPr>
      <a:lvl4pPr marL="1750238" indent="-352962" algn="l" defTabSz="932559" rtl="0" eaLnBrk="1" latinLnBrk="0" hangingPunct="1">
        <a:lnSpc>
          <a:spcPct val="100000"/>
        </a:lnSpc>
        <a:spcBef>
          <a:spcPts val="306"/>
        </a:spcBef>
        <a:buSzPct val="80000"/>
        <a:buFont typeface="Arial" pitchFamily="34" charset="0"/>
        <a:buChar char="•"/>
        <a:defRPr sz="2040" kern="1200">
          <a:ln>
            <a:solidFill>
              <a:schemeClr val="bg1">
                <a:alpha val="0"/>
              </a:schemeClr>
            </a:solidFill>
          </a:ln>
          <a:gradFill>
            <a:gsLst>
              <a:gs pos="0">
                <a:srgbClr val="595959"/>
              </a:gs>
              <a:gs pos="86000">
                <a:srgbClr val="595959"/>
              </a:gs>
            </a:gsLst>
            <a:lin ang="5400000" scaled="0"/>
          </a:gradFill>
          <a:latin typeface="+mn-lt"/>
          <a:ea typeface="+mn-ea"/>
          <a:cs typeface="+mn-cs"/>
        </a:defRPr>
      </a:lvl4pPr>
      <a:lvl5pPr marL="2216536" indent="-343247" algn="l" defTabSz="932559" rtl="0" eaLnBrk="1" latinLnBrk="0" hangingPunct="1">
        <a:lnSpc>
          <a:spcPct val="100000"/>
        </a:lnSpc>
        <a:spcBef>
          <a:spcPts val="306"/>
        </a:spcBef>
        <a:buSzPct val="80000"/>
        <a:buFont typeface="Arial" pitchFamily="34" charset="0"/>
        <a:buChar char="•"/>
        <a:defRPr sz="2040" kern="1200">
          <a:ln>
            <a:solidFill>
              <a:schemeClr val="bg1">
                <a:alpha val="0"/>
              </a:schemeClr>
            </a:solidFill>
          </a:ln>
          <a:gradFill>
            <a:gsLst>
              <a:gs pos="0">
                <a:srgbClr val="595959"/>
              </a:gs>
              <a:gs pos="86000">
                <a:srgbClr val="595959"/>
              </a:gs>
            </a:gsLst>
            <a:lin ang="5400000" scaled="0"/>
          </a:gradFill>
          <a:latin typeface="+mn-lt"/>
          <a:ea typeface="+mn-ea"/>
          <a:cs typeface="+mn-cs"/>
        </a:defRPr>
      </a:lvl5pPr>
      <a:lvl6pPr marL="2564538"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081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709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337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32559" rtl="0" eaLnBrk="1" latinLnBrk="0" hangingPunct="1">
        <a:defRPr sz="1836" kern="1200">
          <a:solidFill>
            <a:schemeClr val="tx1"/>
          </a:solidFill>
          <a:latin typeface="+mn-lt"/>
          <a:ea typeface="+mn-ea"/>
          <a:cs typeface="+mn-cs"/>
        </a:defRPr>
      </a:lvl1pPr>
      <a:lvl2pPr marL="466280" algn="l" defTabSz="932559" rtl="0" eaLnBrk="1" latinLnBrk="0" hangingPunct="1">
        <a:defRPr sz="1836" kern="1200">
          <a:solidFill>
            <a:schemeClr val="tx1"/>
          </a:solidFill>
          <a:latin typeface="+mn-lt"/>
          <a:ea typeface="+mn-ea"/>
          <a:cs typeface="+mn-cs"/>
        </a:defRPr>
      </a:lvl2pPr>
      <a:lvl3pPr marL="932559" algn="l" defTabSz="932559" rtl="0" eaLnBrk="1" latinLnBrk="0" hangingPunct="1">
        <a:defRPr sz="1836" kern="1200">
          <a:solidFill>
            <a:schemeClr val="tx1"/>
          </a:solidFill>
          <a:latin typeface="+mn-lt"/>
          <a:ea typeface="+mn-ea"/>
          <a:cs typeface="+mn-cs"/>
        </a:defRPr>
      </a:lvl3pPr>
      <a:lvl4pPr marL="1398839" algn="l" defTabSz="932559" rtl="0" eaLnBrk="1" latinLnBrk="0" hangingPunct="1">
        <a:defRPr sz="1836" kern="1200">
          <a:solidFill>
            <a:schemeClr val="tx1"/>
          </a:solidFill>
          <a:latin typeface="+mn-lt"/>
          <a:ea typeface="+mn-ea"/>
          <a:cs typeface="+mn-cs"/>
        </a:defRPr>
      </a:lvl4pPr>
      <a:lvl5pPr marL="1865119" algn="l" defTabSz="932559" rtl="0" eaLnBrk="1" latinLnBrk="0" hangingPunct="1">
        <a:defRPr sz="1836" kern="1200">
          <a:solidFill>
            <a:schemeClr val="tx1"/>
          </a:solidFill>
          <a:latin typeface="+mn-lt"/>
          <a:ea typeface="+mn-ea"/>
          <a:cs typeface="+mn-cs"/>
        </a:defRPr>
      </a:lvl5pPr>
      <a:lvl6pPr marL="2331399" algn="l" defTabSz="932559" rtl="0" eaLnBrk="1" latinLnBrk="0" hangingPunct="1">
        <a:defRPr sz="1836" kern="1200">
          <a:solidFill>
            <a:schemeClr val="tx1"/>
          </a:solidFill>
          <a:latin typeface="+mn-lt"/>
          <a:ea typeface="+mn-ea"/>
          <a:cs typeface="+mn-cs"/>
        </a:defRPr>
      </a:lvl6pPr>
      <a:lvl7pPr marL="2797677" algn="l" defTabSz="932559" rtl="0" eaLnBrk="1" latinLnBrk="0" hangingPunct="1">
        <a:defRPr sz="1836" kern="1200">
          <a:solidFill>
            <a:schemeClr val="tx1"/>
          </a:solidFill>
          <a:latin typeface="+mn-lt"/>
          <a:ea typeface="+mn-ea"/>
          <a:cs typeface="+mn-cs"/>
        </a:defRPr>
      </a:lvl7pPr>
      <a:lvl8pPr marL="3263957" algn="l" defTabSz="932559" rtl="0" eaLnBrk="1" latinLnBrk="0" hangingPunct="1">
        <a:defRPr sz="1836" kern="1200">
          <a:solidFill>
            <a:schemeClr val="tx1"/>
          </a:solidFill>
          <a:latin typeface="+mn-lt"/>
          <a:ea typeface="+mn-ea"/>
          <a:cs typeface="+mn-cs"/>
        </a:defRPr>
      </a:lvl8pPr>
      <a:lvl9pPr marL="3730237" algn="l" defTabSz="932559" rtl="0" eaLnBrk="1" latinLnBrk="0" hangingPunct="1">
        <a:defRPr sz="1836"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Text Placeholder 7"/>
          <p:cNvSpPr>
            <a:spLocks noGrp="1"/>
          </p:cNvSpPr>
          <p:nvPr>
            <p:ph type="body" idx="1"/>
          </p:nvPr>
        </p:nvSpPr>
        <p:spPr>
          <a:xfrm>
            <a:off x="274638" y="1485603"/>
            <a:ext cx="11887200" cy="5212061"/>
          </a:xfrm>
          <a:prstGeom prst="rect">
            <a:avLst/>
          </a:prstGeom>
        </p:spPr>
        <p:txBody>
          <a:bodyPr vert="horz" lIns="182880" tIns="146304" rIns="182880" bIns="146304"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itle Placeholder 8"/>
          <p:cNvSpPr>
            <a:spLocks noGrp="1"/>
          </p:cNvSpPr>
          <p:nvPr>
            <p:ph type="title"/>
          </p:nvPr>
        </p:nvSpPr>
        <p:spPr>
          <a:xfrm>
            <a:off x="274638" y="298450"/>
            <a:ext cx="11887199" cy="912813"/>
          </a:xfrm>
          <a:prstGeom prst="rect">
            <a:avLst/>
          </a:prstGeom>
        </p:spPr>
        <p:txBody>
          <a:bodyPr vert="horz" lIns="182880" tIns="146304" rIns="182880" bIns="146304" rtlCol="0" anchor="t">
            <a:noAutofit/>
          </a:bodyPr>
          <a:lstStyle/>
          <a:p>
            <a:r>
              <a:rPr lang="en-US" smtClean="0"/>
              <a:t>Click to edit Master title style</a:t>
            </a:r>
            <a:endParaRPr lang="en-US" dirty="0"/>
          </a:p>
        </p:txBody>
      </p:sp>
    </p:spTree>
    <p:extLst>
      <p:ext uri="{BB962C8B-B14F-4D97-AF65-F5344CB8AC3E}">
        <p14:creationId xmlns:p14="http://schemas.microsoft.com/office/powerpoint/2010/main" val="519260518"/>
      </p:ext>
    </p:extLst>
  </p:cSld>
  <p:clrMap bg1="lt1" tx1="dk1" bg2="lt2" tx2="dk2" accent1="accent1" accent2="accent2" accent3="accent3" accent4="accent4" accent5="accent5" accent6="accent6" hlink="hlink" folHlink="folHlink"/>
  <p:sldLayoutIdLst>
    <p:sldLayoutId id="2147484590" r:id="rId1"/>
    <p:sldLayoutId id="2147484591" r:id="rId2"/>
    <p:sldLayoutId id="2147484592" r:id="rId3"/>
    <p:sldLayoutId id="2147484593" r:id="rId4"/>
    <p:sldLayoutId id="2147484594" r:id="rId5"/>
    <p:sldLayoutId id="2147484595" r:id="rId6"/>
    <p:sldLayoutId id="2147484596" r:id="rId7"/>
    <p:sldLayoutId id="2147484597" r:id="rId8"/>
    <p:sldLayoutId id="2147484598" r:id="rId9"/>
    <p:sldLayoutId id="2147484599" r:id="rId10"/>
    <p:sldLayoutId id="2147484600" r:id="rId11"/>
    <p:sldLayoutId id="2147484601" r:id="rId12"/>
    <p:sldLayoutId id="2147484602" r:id="rId13"/>
    <p:sldLayoutId id="2147484603" r:id="rId14"/>
    <p:sldLayoutId id="2147484604" r:id="rId15"/>
    <p:sldLayoutId id="2147484605" r:id="rId16"/>
    <p:sldLayoutId id="2147484607" r:id="rId17"/>
    <p:sldLayoutId id="2147484608" r:id="rId18"/>
    <p:sldLayoutId id="2147484610" r:id="rId19"/>
    <p:sldLayoutId id="2147484787" r:id="rId20"/>
  </p:sldLayoutIdLst>
  <p:timing>
    <p:tnLst>
      <p:par>
        <p:cTn id="1" dur="indefinite" restart="never" nodeType="tmRoot"/>
      </p:par>
    </p:tnLst>
  </p:timing>
  <p:txStyles>
    <p:titleStyle>
      <a:lvl1pPr algn="l" defTabSz="914166" rtl="0" eaLnBrk="1" latinLnBrk="0" hangingPunct="1">
        <a:spcBef>
          <a:spcPct val="0"/>
        </a:spcBef>
        <a:buNone/>
        <a:defRPr sz="4800" kern="1200">
          <a:gradFill>
            <a:gsLst>
              <a:gs pos="66981">
                <a:schemeClr val="tx1">
                  <a:lumMod val="75000"/>
                  <a:lumOff val="25000"/>
                </a:schemeClr>
              </a:gs>
              <a:gs pos="0">
                <a:schemeClr val="tx1">
                  <a:lumMod val="75000"/>
                  <a:lumOff val="25000"/>
                </a:schemeClr>
              </a:gs>
            </a:gsLst>
            <a:lin ang="5400000" scaled="0"/>
          </a:gradFill>
          <a:latin typeface="+mj-lt"/>
          <a:ea typeface="+mj-ea"/>
          <a:cs typeface="+mj-cs"/>
        </a:defRPr>
      </a:lvl1pPr>
    </p:titleStyle>
    <p:bodyStyle>
      <a:lvl1pPr marL="0" indent="0" algn="l" defTabSz="914166" rtl="0" eaLnBrk="1" latinLnBrk="0" hangingPunct="1">
        <a:spcBef>
          <a:spcPct val="20000"/>
        </a:spcBef>
        <a:buFont typeface="Arial" pitchFamily="34" charset="0"/>
        <a:buNone/>
        <a:defRPr sz="3600" kern="1200">
          <a:gradFill>
            <a:gsLst>
              <a:gs pos="66981">
                <a:schemeClr val="tx1">
                  <a:lumMod val="75000"/>
                  <a:lumOff val="25000"/>
                </a:schemeClr>
              </a:gs>
              <a:gs pos="0">
                <a:schemeClr val="tx1">
                  <a:lumMod val="75000"/>
                  <a:lumOff val="25000"/>
                </a:schemeClr>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66981">
                <a:schemeClr val="tx1">
                  <a:lumMod val="75000"/>
                  <a:lumOff val="25000"/>
                </a:schemeClr>
              </a:gs>
              <a:gs pos="0">
                <a:schemeClr val="tx1">
                  <a:lumMod val="75000"/>
                  <a:lumOff val="25000"/>
                </a:schemeClr>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66981">
                <a:schemeClr val="tx1">
                  <a:lumMod val="75000"/>
                  <a:lumOff val="25000"/>
                </a:schemeClr>
              </a:gs>
              <a:gs pos="0">
                <a:schemeClr val="tx1">
                  <a:lumMod val="75000"/>
                  <a:lumOff val="25000"/>
                </a:schemeClr>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66981">
                <a:schemeClr val="tx1">
                  <a:lumMod val="75000"/>
                  <a:lumOff val="25000"/>
                </a:schemeClr>
              </a:gs>
              <a:gs pos="0">
                <a:schemeClr val="tx1">
                  <a:lumMod val="75000"/>
                  <a:lumOff val="25000"/>
                </a:schemeClr>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66981">
                <a:schemeClr val="tx1">
                  <a:lumMod val="75000"/>
                  <a:lumOff val="25000"/>
                </a:schemeClr>
              </a:gs>
              <a:gs pos="0">
                <a:schemeClr val="tx1">
                  <a:lumMod val="75000"/>
                  <a:lumOff val="25000"/>
                </a:schemeClr>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66" rtl="0" eaLnBrk="1" latinLnBrk="0" hangingPunct="1">
        <a:defRPr sz="1800" kern="1200">
          <a:solidFill>
            <a:schemeClr val="tx1"/>
          </a:solidFill>
          <a:latin typeface="+mn-lt"/>
          <a:ea typeface="+mn-ea"/>
          <a:cs typeface="+mn-cs"/>
        </a:defRPr>
      </a:lvl1pPr>
      <a:lvl2pPr marL="457082" algn="l" defTabSz="914166" rtl="0" eaLnBrk="1" latinLnBrk="0" hangingPunct="1">
        <a:defRPr sz="1800" kern="1200">
          <a:solidFill>
            <a:schemeClr val="tx1"/>
          </a:solidFill>
          <a:latin typeface="+mn-lt"/>
          <a:ea typeface="+mn-ea"/>
          <a:cs typeface="+mn-cs"/>
        </a:defRPr>
      </a:lvl2pPr>
      <a:lvl3pPr marL="914166" algn="l" defTabSz="914166" rtl="0" eaLnBrk="1" latinLnBrk="0" hangingPunct="1">
        <a:defRPr sz="1800" kern="1200">
          <a:solidFill>
            <a:schemeClr val="tx1"/>
          </a:solidFill>
          <a:latin typeface="+mn-lt"/>
          <a:ea typeface="+mn-ea"/>
          <a:cs typeface="+mn-cs"/>
        </a:defRPr>
      </a:lvl3pPr>
      <a:lvl4pPr marL="1371249" algn="l" defTabSz="914166" rtl="0" eaLnBrk="1" latinLnBrk="0" hangingPunct="1">
        <a:defRPr sz="1800" kern="1200">
          <a:solidFill>
            <a:schemeClr val="tx1"/>
          </a:solidFill>
          <a:latin typeface="+mn-lt"/>
          <a:ea typeface="+mn-ea"/>
          <a:cs typeface="+mn-cs"/>
        </a:defRPr>
      </a:lvl4pPr>
      <a:lvl5pPr marL="1828332" algn="l" defTabSz="914166" rtl="0" eaLnBrk="1" latinLnBrk="0" hangingPunct="1">
        <a:defRPr sz="1800" kern="1200">
          <a:solidFill>
            <a:schemeClr val="tx1"/>
          </a:solidFill>
          <a:latin typeface="+mn-lt"/>
          <a:ea typeface="+mn-ea"/>
          <a:cs typeface="+mn-cs"/>
        </a:defRPr>
      </a:lvl5pPr>
      <a:lvl6pPr marL="2285415" algn="l" defTabSz="914166" rtl="0" eaLnBrk="1" latinLnBrk="0" hangingPunct="1">
        <a:defRPr sz="1800" kern="1200">
          <a:solidFill>
            <a:schemeClr val="tx1"/>
          </a:solidFill>
          <a:latin typeface="+mn-lt"/>
          <a:ea typeface="+mn-ea"/>
          <a:cs typeface="+mn-cs"/>
        </a:defRPr>
      </a:lvl6pPr>
      <a:lvl7pPr marL="2742498" algn="l" defTabSz="914166" rtl="0" eaLnBrk="1" latinLnBrk="0" hangingPunct="1">
        <a:defRPr sz="1800" kern="1200">
          <a:solidFill>
            <a:schemeClr val="tx1"/>
          </a:solidFill>
          <a:latin typeface="+mn-lt"/>
          <a:ea typeface="+mn-ea"/>
          <a:cs typeface="+mn-cs"/>
        </a:defRPr>
      </a:lvl7pPr>
      <a:lvl8pPr marL="3199581" algn="l" defTabSz="914166" rtl="0" eaLnBrk="1" latinLnBrk="0" hangingPunct="1">
        <a:defRPr sz="1800" kern="1200">
          <a:solidFill>
            <a:schemeClr val="tx1"/>
          </a:solidFill>
          <a:latin typeface="+mn-lt"/>
          <a:ea typeface="+mn-ea"/>
          <a:cs typeface="+mn-cs"/>
        </a:defRPr>
      </a:lvl8pPr>
      <a:lvl9pPr marL="3656663" algn="l" defTabSz="914166"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twitter.com/marianodvazquez" TargetMode="External"/><Relationship Id="rId2" Type="http://schemas.openxmlformats.org/officeDocument/2006/relationships/hyperlink" Target="mailto:mariano.vazquez@southworks.net" TargetMode="External"/><Relationship Id="rId1" Type="http://schemas.openxmlformats.org/officeDocument/2006/relationships/slideLayout" Target="../slideLayouts/slideLayout13.xml"/><Relationship Id="rId6" Type="http://schemas.openxmlformats.org/officeDocument/2006/relationships/image" Target="../media/image26.png"/><Relationship Id="rId5" Type="http://schemas.openxmlformats.org/officeDocument/2006/relationships/hyperlink" Target="https://twitter.com/mconverti" TargetMode="External"/><Relationship Id="rId4" Type="http://schemas.openxmlformats.org/officeDocument/2006/relationships/hyperlink" Target="mailto:mariano.converti@southworks.net"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5.xml"/><Relationship Id="rId1" Type="http://schemas.openxmlformats.org/officeDocument/2006/relationships/slideLayout" Target="../slideLayouts/slideLayout174.xml"/><Relationship Id="rId5" Type="http://schemas.openxmlformats.org/officeDocument/2006/relationships/image" Target="../media/image66.png"/><Relationship Id="rId4" Type="http://schemas.openxmlformats.org/officeDocument/2006/relationships/image" Target="../media/image60.png"/></Relationships>
</file>

<file path=ppt/slides/_rels/slide1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6.xml"/><Relationship Id="rId1" Type="http://schemas.openxmlformats.org/officeDocument/2006/relationships/slideLayout" Target="../slideLayouts/slideLayout174.xml"/><Relationship Id="rId5" Type="http://schemas.openxmlformats.org/officeDocument/2006/relationships/image" Target="../media/image66.png"/><Relationship Id="rId4" Type="http://schemas.openxmlformats.org/officeDocument/2006/relationships/image" Target="../media/image60.png"/></Relationships>
</file>

<file path=ppt/slides/_rels/slide1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174.xml"/><Relationship Id="rId5" Type="http://schemas.openxmlformats.org/officeDocument/2006/relationships/image" Target="../media/image67.emf"/><Relationship Id="rId4" Type="http://schemas.openxmlformats.org/officeDocument/2006/relationships/image" Target="../media/image60.png"/></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56.xml"/></Relationships>
</file>

<file path=ppt/slides/_rels/slide14.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65.PNG"/><Relationship Id="rId7" Type="http://schemas.openxmlformats.org/officeDocument/2006/relationships/image" Target="../media/image72.png"/><Relationship Id="rId2" Type="http://schemas.openxmlformats.org/officeDocument/2006/relationships/image" Target="../media/image68.emf"/><Relationship Id="rId1" Type="http://schemas.openxmlformats.org/officeDocument/2006/relationships/slideLayout" Target="../slideLayouts/slideLayout173.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WMF"/><Relationship Id="rId9" Type="http://schemas.openxmlformats.org/officeDocument/2006/relationships/image" Target="../media/image67.emf"/></Relationships>
</file>

<file path=ppt/slides/_rels/slide15.xml.rels><?xml version="1.0" encoding="UTF-8" standalone="yes"?>
<Relationships xmlns="http://schemas.openxmlformats.org/package/2006/relationships"><Relationship Id="rId8" Type="http://schemas.openxmlformats.org/officeDocument/2006/relationships/image" Target="../media/image70.png"/><Relationship Id="rId13" Type="http://schemas.openxmlformats.org/officeDocument/2006/relationships/image" Target="../media/image76.png"/><Relationship Id="rId3" Type="http://schemas.openxmlformats.org/officeDocument/2006/relationships/image" Target="../media/image74.WMF"/><Relationship Id="rId7" Type="http://schemas.openxmlformats.org/officeDocument/2006/relationships/image" Target="../media/image67.emf"/><Relationship Id="rId12" Type="http://schemas.openxmlformats.org/officeDocument/2006/relationships/image" Target="../media/image75.jpeg"/><Relationship Id="rId2" Type="http://schemas.openxmlformats.org/officeDocument/2006/relationships/slide" Target="slide14.xml"/><Relationship Id="rId1" Type="http://schemas.openxmlformats.org/officeDocument/2006/relationships/slideLayout" Target="../slideLayouts/slideLayout173.xml"/><Relationship Id="rId6" Type="http://schemas.openxmlformats.org/officeDocument/2006/relationships/image" Target="../media/image69.WMF"/><Relationship Id="rId11" Type="http://schemas.openxmlformats.org/officeDocument/2006/relationships/image" Target="../media/image73.png"/><Relationship Id="rId5" Type="http://schemas.openxmlformats.org/officeDocument/2006/relationships/image" Target="../media/image65.PNG"/><Relationship Id="rId10" Type="http://schemas.openxmlformats.org/officeDocument/2006/relationships/image" Target="../media/image72.png"/><Relationship Id="rId4" Type="http://schemas.openxmlformats.org/officeDocument/2006/relationships/image" Target="../media/image68.emf"/><Relationship Id="rId9" Type="http://schemas.openxmlformats.org/officeDocument/2006/relationships/image" Target="../media/image71.png"/></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75.xml"/></Relationships>
</file>

<file path=ppt/slides/_rels/slide1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65.PNG"/><Relationship Id="rId1" Type="http://schemas.openxmlformats.org/officeDocument/2006/relationships/slideLayout" Target="../slideLayouts/slideLayout173.xml"/><Relationship Id="rId6" Type="http://schemas.openxmlformats.org/officeDocument/2006/relationships/image" Target="../media/image80.WMF"/><Relationship Id="rId5" Type="http://schemas.openxmlformats.org/officeDocument/2006/relationships/image" Target="../media/image79.WMF"/><Relationship Id="rId4" Type="http://schemas.openxmlformats.org/officeDocument/2006/relationships/image" Target="../media/image78.WMF"/></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73.xml"/></Relationships>
</file>

<file path=ppt/slides/_rels/slide19.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82.png"/><Relationship Id="rId7" Type="http://schemas.openxmlformats.org/officeDocument/2006/relationships/image" Target="../media/image85.jpeg"/><Relationship Id="rId2" Type="http://schemas.openxmlformats.org/officeDocument/2006/relationships/image" Target="../media/image81.png"/><Relationship Id="rId1" Type="http://schemas.openxmlformats.org/officeDocument/2006/relationships/slideLayout" Target="../slideLayouts/slideLayout258.xml"/><Relationship Id="rId6" Type="http://schemas.openxmlformats.org/officeDocument/2006/relationships/image" Target="../media/image84.png"/><Relationship Id="rId5" Type="http://schemas.openxmlformats.org/officeDocument/2006/relationships/image" Target="../media/image83.png"/><Relationship Id="rId10" Type="http://schemas.openxmlformats.org/officeDocument/2006/relationships/image" Target="../media/image74.WMF"/><Relationship Id="rId4" Type="http://schemas.openxmlformats.org/officeDocument/2006/relationships/image" Target="../media/image71.png"/><Relationship Id="rId9" Type="http://schemas.openxmlformats.org/officeDocument/2006/relationships/slide" Target="slide14.xml"/></Relationships>
</file>

<file path=ppt/slides/_rels/slide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7.xml"/><Relationship Id="rId5" Type="http://schemas.openxmlformats.org/officeDocument/2006/relationships/image" Target="../media/image29.png"/><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3" Type="http://schemas.openxmlformats.org/officeDocument/2006/relationships/slide" Target="slide14.xml"/><Relationship Id="rId2" Type="http://schemas.openxmlformats.org/officeDocument/2006/relationships/image" Target="../media/image87.png"/><Relationship Id="rId1" Type="http://schemas.openxmlformats.org/officeDocument/2006/relationships/slideLayout" Target="../slideLayouts/slideLayout258.xml"/><Relationship Id="rId4" Type="http://schemas.openxmlformats.org/officeDocument/2006/relationships/image" Target="../media/image74.WMF"/></Relationships>
</file>

<file path=ppt/slides/_rels/slide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75.xml"/></Relationships>
</file>

<file path=ppt/slides/_rels/slide22.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88.png"/><Relationship Id="rId1" Type="http://schemas.openxmlformats.org/officeDocument/2006/relationships/slideLayout" Target="../slideLayouts/slideLayout126.xml"/><Relationship Id="rId6" Type="http://schemas.openxmlformats.org/officeDocument/2006/relationships/image" Target="../media/image74.WMF"/><Relationship Id="rId5" Type="http://schemas.openxmlformats.org/officeDocument/2006/relationships/slide" Target="slide14.xml"/><Relationship Id="rId4" Type="http://schemas.openxmlformats.org/officeDocument/2006/relationships/image" Target="../media/image89.jpeg"/></Relationships>
</file>

<file path=ppt/slides/_rels/slide23.xml.rels><?xml version="1.0" encoding="UTF-8" standalone="yes"?>
<Relationships xmlns="http://schemas.openxmlformats.org/package/2006/relationships"><Relationship Id="rId3" Type="http://schemas.openxmlformats.org/officeDocument/2006/relationships/image" Target="../media/image90.WMF"/><Relationship Id="rId2" Type="http://schemas.openxmlformats.org/officeDocument/2006/relationships/image" Target="../media/image65.PNG"/><Relationship Id="rId1" Type="http://schemas.openxmlformats.org/officeDocument/2006/relationships/slideLayout" Target="../slideLayouts/slideLayout160.xml"/><Relationship Id="rId4" Type="http://schemas.openxmlformats.org/officeDocument/2006/relationships/image" Target="../media/image91.WMF"/></Relationships>
</file>

<file path=ppt/slides/_rels/slide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2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23.xml"/></Relationships>
</file>

<file path=ppt/slides/_rels/slide26.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hyperlink" Target="http://azure.microsoft.com/blog/2015/04/13/an-introduction-to-live-encoding-with-azure-media-services/" TargetMode="External"/><Relationship Id="rId1" Type="http://schemas.openxmlformats.org/officeDocument/2006/relationships/slideLayout" Target="../slideLayouts/slideLayout126.xml"/></Relationships>
</file>

<file path=ppt/slides/_rels/slide27.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hyperlink" Target="http://azure.microsoft.com/blog/2015/04/14/dynamic-manifests-and-rendered-sub-clips/" TargetMode="External"/><Relationship Id="rId1" Type="http://schemas.openxmlformats.org/officeDocument/2006/relationships/slideLayout" Target="../slideLayouts/slideLayout126.xml"/></Relationships>
</file>

<file path=ppt/slides/_rels/slide28.xml.rels><?xml version="1.0" encoding="UTF-8" standalone="yes"?>
<Relationships xmlns="http://schemas.openxmlformats.org/package/2006/relationships"><Relationship Id="rId3" Type="http://schemas.openxmlformats.org/officeDocument/2006/relationships/hyperlink" Target="http://azure.microsoft.com/blog/2015/04/14/dynamic-manifests-and-rendered-sub-clips/" TargetMode="External"/><Relationship Id="rId2" Type="http://schemas.openxmlformats.org/officeDocument/2006/relationships/notesSlide" Target="../notesSlides/notesSlide9.xml"/><Relationship Id="rId1" Type="http://schemas.openxmlformats.org/officeDocument/2006/relationships/slideLayout" Target="../slideLayouts/slideLayout126.xml"/><Relationship Id="rId4" Type="http://schemas.openxmlformats.org/officeDocument/2006/relationships/image" Target="../media/image89.jpeg"/></Relationships>
</file>

<file path=ppt/slides/_rels/slide29.xml.rels><?xml version="1.0" encoding="UTF-8" standalone="yes"?>
<Relationships xmlns="http://schemas.openxmlformats.org/package/2006/relationships"><Relationship Id="rId8" Type="http://schemas.openxmlformats.org/officeDocument/2006/relationships/hyperlink" Target="https://www.nuget.org/packages/windowsazure.mediaservices/" TargetMode="External"/><Relationship Id="rId3" Type="http://schemas.openxmlformats.org/officeDocument/2006/relationships/hyperlink" Target="http://azure.microsoft.com/blog/topics/media-services/" TargetMode="External"/><Relationship Id="rId7" Type="http://schemas.openxmlformats.org/officeDocument/2006/relationships/hyperlink" Target="http://southworks.com/blog/author/mconverti/" TargetMode="External"/><Relationship Id="rId12" Type="http://schemas.openxmlformats.org/officeDocument/2006/relationships/hyperlink" Target="https://github.com/AzureMediaServicesSamples/" TargetMode="External"/><Relationship Id="rId2" Type="http://schemas.openxmlformats.org/officeDocument/2006/relationships/image" Target="../media/image89.jpeg"/><Relationship Id="rId1" Type="http://schemas.openxmlformats.org/officeDocument/2006/relationships/slideLayout" Target="../slideLayouts/slideLayout176.xml"/><Relationship Id="rId6" Type="http://schemas.openxmlformats.org/officeDocument/2006/relationships/hyperlink" Target="http://www.gtrifonov.com/" TargetMode="External"/><Relationship Id="rId11" Type="http://schemas.openxmlformats.org/officeDocument/2006/relationships/hyperlink" Target="https://github.com/Azure/azure-sdk-for-media-services-extensions/" TargetMode="External"/><Relationship Id="rId5" Type="http://schemas.openxmlformats.org/officeDocument/2006/relationships/hyperlink" Target="http://mingfeiy.com/" TargetMode="External"/><Relationship Id="rId10" Type="http://schemas.openxmlformats.org/officeDocument/2006/relationships/hyperlink" Target="https://github.com/Azure/azure-sdk-for-media-services/" TargetMode="External"/><Relationship Id="rId4" Type="http://schemas.openxmlformats.org/officeDocument/2006/relationships/hyperlink" Target="http://johndeutscher.com/" TargetMode="External"/><Relationship Id="rId9" Type="http://schemas.openxmlformats.org/officeDocument/2006/relationships/hyperlink" Target="https://www.nuget.org/packages/windowsazure.mediaservices.extensions/"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00.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23.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78.xml"/></Relationships>
</file>

<file path=ppt/slides/_rels/slide5.xml.rels><?xml version="1.0" encoding="UTF-8" standalone="yes"?>
<Relationships xmlns="http://schemas.openxmlformats.org/package/2006/relationships"><Relationship Id="rId8" Type="http://schemas.microsoft.com/office/2007/relationships/hdphoto" Target="../media/hdphoto2.wdp"/><Relationship Id="rId13" Type="http://schemas.openxmlformats.org/officeDocument/2006/relationships/image" Target="../media/image37.png"/><Relationship Id="rId3" Type="http://schemas.openxmlformats.org/officeDocument/2006/relationships/image" Target="../media/image2.png"/><Relationship Id="rId7" Type="http://schemas.openxmlformats.org/officeDocument/2006/relationships/image" Target="../media/image33.png"/><Relationship Id="rId12" Type="http://schemas.openxmlformats.org/officeDocument/2006/relationships/image" Target="../media/image36.png"/><Relationship Id="rId17" Type="http://schemas.openxmlformats.org/officeDocument/2006/relationships/image" Target="../media/image39.png"/><Relationship Id="rId2" Type="http://schemas.openxmlformats.org/officeDocument/2006/relationships/notesSlide" Target="../notesSlides/notesSlide2.xml"/><Relationship Id="rId16" Type="http://schemas.microsoft.com/office/2007/relationships/hdphoto" Target="../media/hdphoto5.wdp"/><Relationship Id="rId1" Type="http://schemas.openxmlformats.org/officeDocument/2006/relationships/slideLayout" Target="../slideLayouts/slideLayout178.xml"/><Relationship Id="rId6" Type="http://schemas.openxmlformats.org/officeDocument/2006/relationships/image" Target="../media/image32.png"/><Relationship Id="rId11" Type="http://schemas.microsoft.com/office/2007/relationships/hdphoto" Target="../media/hdphoto3.wdp"/><Relationship Id="rId5" Type="http://schemas.openxmlformats.org/officeDocument/2006/relationships/image" Target="../media/image31.png"/><Relationship Id="rId15" Type="http://schemas.openxmlformats.org/officeDocument/2006/relationships/image" Target="../media/image38.png"/><Relationship Id="rId10" Type="http://schemas.openxmlformats.org/officeDocument/2006/relationships/image" Target="../media/image35.png"/><Relationship Id="rId4" Type="http://schemas.openxmlformats.org/officeDocument/2006/relationships/image" Target="../media/image30.png"/><Relationship Id="rId9" Type="http://schemas.openxmlformats.org/officeDocument/2006/relationships/image" Target="../media/image34.png"/><Relationship Id="rId14" Type="http://schemas.microsoft.com/office/2007/relationships/hdphoto" Target="../media/hdphoto4.wdp"/></Relationships>
</file>

<file path=ppt/slides/_rels/slide6.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50.png"/><Relationship Id="rId18" Type="http://schemas.openxmlformats.org/officeDocument/2006/relationships/image" Target="../media/image53.png"/><Relationship Id="rId3" Type="http://schemas.openxmlformats.org/officeDocument/2006/relationships/image" Target="../media/image40.png"/><Relationship Id="rId21" Type="http://schemas.openxmlformats.org/officeDocument/2006/relationships/image" Target="../media/image55.png"/><Relationship Id="rId7" Type="http://schemas.openxmlformats.org/officeDocument/2006/relationships/image" Target="../media/image44.png"/><Relationship Id="rId12" Type="http://schemas.openxmlformats.org/officeDocument/2006/relationships/image" Target="../media/image49.png"/><Relationship Id="rId17" Type="http://schemas.openxmlformats.org/officeDocument/2006/relationships/image" Target="../media/image52.png"/><Relationship Id="rId2" Type="http://schemas.openxmlformats.org/officeDocument/2006/relationships/notesSlide" Target="../notesSlides/notesSlide3.xml"/><Relationship Id="rId16" Type="http://schemas.microsoft.com/office/2007/relationships/hdphoto" Target="../media/hdphoto4.wdp"/><Relationship Id="rId20" Type="http://schemas.openxmlformats.org/officeDocument/2006/relationships/image" Target="../media/image9.png"/><Relationship Id="rId1" Type="http://schemas.openxmlformats.org/officeDocument/2006/relationships/slideLayout" Target="../slideLayouts/slideLayout226.xml"/><Relationship Id="rId6" Type="http://schemas.openxmlformats.org/officeDocument/2006/relationships/image" Target="../media/image43.png"/><Relationship Id="rId11" Type="http://schemas.openxmlformats.org/officeDocument/2006/relationships/image" Target="../media/image48.png"/><Relationship Id="rId24" Type="http://schemas.openxmlformats.org/officeDocument/2006/relationships/image" Target="../media/image58.png"/><Relationship Id="rId5" Type="http://schemas.openxmlformats.org/officeDocument/2006/relationships/image" Target="../media/image42.png"/><Relationship Id="rId15" Type="http://schemas.openxmlformats.org/officeDocument/2006/relationships/image" Target="../media/image37.png"/><Relationship Id="rId23" Type="http://schemas.openxmlformats.org/officeDocument/2006/relationships/image" Target="../media/image57.png"/><Relationship Id="rId10" Type="http://schemas.openxmlformats.org/officeDocument/2006/relationships/image" Target="../media/image47.png"/><Relationship Id="rId19" Type="http://schemas.openxmlformats.org/officeDocument/2006/relationships/image" Target="../media/image54.png"/><Relationship Id="rId4" Type="http://schemas.openxmlformats.org/officeDocument/2006/relationships/image" Target="../media/image41.png"/><Relationship Id="rId9" Type="http://schemas.openxmlformats.org/officeDocument/2006/relationships/image" Target="../media/image46.png"/><Relationship Id="rId14" Type="http://schemas.openxmlformats.org/officeDocument/2006/relationships/image" Target="../media/image51.png"/><Relationship Id="rId22" Type="http://schemas.openxmlformats.org/officeDocument/2006/relationships/image" Target="../media/image5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23.xml"/></Relationships>
</file>

<file path=ppt/slides/_rels/slide8.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image" Target="../media/image6.png"/><Relationship Id="rId1" Type="http://schemas.openxmlformats.org/officeDocument/2006/relationships/slideLayout" Target="../slideLayouts/slideLayout175.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xml"/><Relationship Id="rId1" Type="http://schemas.openxmlformats.org/officeDocument/2006/relationships/slideLayout" Target="../slideLayouts/slideLayout174.xml"/><Relationship Id="rId4" Type="http://schemas.openxmlformats.org/officeDocument/2006/relationships/image" Target="../media/image6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74638" y="2887662"/>
            <a:ext cx="11887200" cy="914400"/>
          </a:xfrm>
        </p:spPr>
        <p:txBody>
          <a:bodyPr/>
          <a:lstStyle/>
          <a:p>
            <a:r>
              <a:rPr lang="es-AR" sz="5400" dirty="0"/>
              <a:t>Construyendo aplicaciones Media con </a:t>
            </a:r>
            <a:r>
              <a:rPr lang="es-AR" sz="5400" dirty="0" smtClean="0"/>
              <a:t>Microsoft Azure </a:t>
            </a:r>
            <a:r>
              <a:rPr lang="es-AR" sz="5400" dirty="0"/>
              <a:t>Media </a:t>
            </a:r>
            <a:r>
              <a:rPr lang="es-AR" sz="5400" dirty="0" err="1"/>
              <a:t>Services</a:t>
            </a:r>
            <a:endParaRPr lang="en-US" sz="5400" dirty="0"/>
          </a:p>
        </p:txBody>
      </p:sp>
      <p:sp>
        <p:nvSpPr>
          <p:cNvPr id="3" name="Subtitle 2"/>
          <p:cNvSpPr>
            <a:spLocks noGrp="1"/>
          </p:cNvSpPr>
          <p:nvPr>
            <p:ph type="subTitle" idx="1"/>
          </p:nvPr>
        </p:nvSpPr>
        <p:spPr>
          <a:xfrm>
            <a:off x="274640" y="5021262"/>
            <a:ext cx="7315199" cy="1676401"/>
          </a:xfrm>
        </p:spPr>
        <p:txBody>
          <a:bodyPr/>
          <a:lstStyle/>
          <a:p>
            <a:r>
              <a:rPr lang="en-US" sz="2400" dirty="0" smtClean="0"/>
              <a:t>Mariano Vazquez</a:t>
            </a:r>
          </a:p>
          <a:p>
            <a:r>
              <a:rPr lang="en-US" sz="2000" dirty="0" smtClean="0">
                <a:hlinkClick r:id="rId2"/>
              </a:rPr>
              <a:t>mariano.vazquez@southworks.net</a:t>
            </a:r>
            <a:endParaRPr lang="en-US" sz="2000" dirty="0" smtClean="0"/>
          </a:p>
          <a:p>
            <a:r>
              <a:rPr lang="en-US" sz="2000" dirty="0">
                <a:hlinkClick r:id="rId3"/>
              </a:rPr>
              <a:t>@</a:t>
            </a:r>
            <a:r>
              <a:rPr lang="en-US" sz="2000" dirty="0" err="1">
                <a:hlinkClick r:id="rId3"/>
              </a:rPr>
              <a:t>marianodvazquez</a:t>
            </a:r>
            <a:endParaRPr lang="en-US" sz="2000" dirty="0" smtClean="0"/>
          </a:p>
          <a:p>
            <a:r>
              <a:rPr lang="en-US" sz="2000" dirty="0"/>
              <a:t>Software Developer</a:t>
            </a:r>
            <a:endParaRPr lang="en-US" sz="2000" dirty="0" smtClean="0"/>
          </a:p>
          <a:p>
            <a:r>
              <a:rPr lang="en-US" sz="2000" dirty="0"/>
              <a:t>Southworks</a:t>
            </a:r>
          </a:p>
        </p:txBody>
      </p:sp>
      <p:sp>
        <p:nvSpPr>
          <p:cNvPr id="4" name="Subtitle 2"/>
          <p:cNvSpPr txBox="1">
            <a:spLocks/>
          </p:cNvSpPr>
          <p:nvPr/>
        </p:nvSpPr>
        <p:spPr>
          <a:xfrm>
            <a:off x="4389437" y="5021262"/>
            <a:ext cx="7315199" cy="1676401"/>
          </a:xfrm>
          <a:prstGeom prst="rect">
            <a:avLst/>
          </a:prstGeom>
        </p:spPr>
        <p:txBody>
          <a:bodyPr vert="horz" lIns="182880" tIns="146304" rIns="182880" bIns="146304" rtlCol="0" anchor="b">
            <a:noAutofit/>
          </a:bodyPr>
          <a:lstStyle>
            <a:lvl1pPr marL="0" indent="0" algn="l" defTabSz="914166" rtl="0" eaLnBrk="1" latinLnBrk="0" hangingPunct="1">
              <a:lnSpc>
                <a:spcPct val="90000"/>
              </a:lnSpc>
              <a:spcBef>
                <a:spcPts val="0"/>
              </a:spcBef>
              <a:buFont typeface="Arial" pitchFamily="34" charset="0"/>
              <a:buNone/>
              <a:defRPr sz="2800" b="0" kern="1200" spc="-52" baseline="0">
                <a:gradFill>
                  <a:gsLst>
                    <a:gs pos="0">
                      <a:schemeClr val="tx1">
                        <a:lumMod val="75000"/>
                        <a:lumOff val="25000"/>
                      </a:schemeClr>
                    </a:gs>
                    <a:gs pos="100000">
                      <a:schemeClr val="tx1">
                        <a:lumMod val="75000"/>
                        <a:lumOff val="25000"/>
                      </a:schemeClr>
                    </a:gs>
                  </a:gsLst>
                  <a:lin ang="5400000" scaled="0"/>
                </a:gradFill>
                <a:latin typeface="+mn-lt"/>
                <a:ea typeface="+mn-ea"/>
                <a:cs typeface="Segoe UI" pitchFamily="34" charset="0"/>
              </a:defRPr>
            </a:lvl1pPr>
            <a:lvl2pPr marL="466207" indent="0" algn="ctr" defTabSz="914166"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32411" indent="0" algn="ctr" defTabSz="914166"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98619" indent="0" algn="ctr" defTabSz="914166"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64824" indent="0" algn="ctr" defTabSz="914166" rtl="0" eaLnBrk="1" latinLnBrk="0" hangingPunct="1">
              <a:spcBef>
                <a:spcPct val="20000"/>
              </a:spcBef>
              <a:buFont typeface="Arial" pitchFamily="34" charset="0"/>
              <a:buNone/>
              <a:defRPr sz="1800" kern="1200">
                <a:solidFill>
                  <a:schemeClr val="tx1">
                    <a:tint val="75000"/>
                  </a:schemeClr>
                </a:solidFill>
                <a:latin typeface="+mn-lt"/>
                <a:ea typeface="+mn-ea"/>
                <a:cs typeface="+mn-cs"/>
              </a:defRPr>
            </a:lvl5pPr>
            <a:lvl6pPr marL="2331032" indent="0" algn="ctr" defTabSz="914166"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97234" indent="0" algn="ctr" defTabSz="914166"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63441" indent="0" algn="ctr" defTabSz="914166"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729649" indent="0" algn="ctr" defTabSz="914166"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2400" dirty="0" smtClean="0"/>
              <a:t>Mariano Converti</a:t>
            </a:r>
          </a:p>
          <a:p>
            <a:r>
              <a:rPr lang="en-US" sz="2000" dirty="0" smtClean="0">
                <a:hlinkClick r:id="rId4"/>
              </a:rPr>
              <a:t>mariano.converti@southworks.net</a:t>
            </a:r>
            <a:endParaRPr lang="en-US" sz="2000" dirty="0" smtClean="0"/>
          </a:p>
          <a:p>
            <a:r>
              <a:rPr lang="en-US" sz="2000" dirty="0" smtClean="0">
                <a:hlinkClick r:id="rId5"/>
              </a:rPr>
              <a:t>@</a:t>
            </a:r>
            <a:r>
              <a:rPr lang="en-US" sz="2000" dirty="0" err="1" smtClean="0">
                <a:hlinkClick r:id="rId5"/>
              </a:rPr>
              <a:t>mconverti</a:t>
            </a:r>
            <a:endParaRPr lang="en-US" sz="2000" dirty="0" smtClean="0"/>
          </a:p>
          <a:p>
            <a:r>
              <a:rPr lang="en-US" sz="2000" dirty="0" smtClean="0"/>
              <a:t>Technical Lead</a:t>
            </a:r>
          </a:p>
          <a:p>
            <a:r>
              <a:rPr lang="en-US" sz="2000" dirty="0" smtClean="0"/>
              <a:t>Southworks</a:t>
            </a:r>
            <a:endParaRPr lang="en-US" sz="2000" dirty="0"/>
          </a:p>
        </p:txBody>
      </p:sp>
      <p:grpSp>
        <p:nvGrpSpPr>
          <p:cNvPr id="8" name="Group 7"/>
          <p:cNvGrpSpPr/>
          <p:nvPr/>
        </p:nvGrpSpPr>
        <p:grpSpPr>
          <a:xfrm>
            <a:off x="10104437" y="5326062"/>
            <a:ext cx="2057400" cy="1389888"/>
            <a:chOff x="10382445" y="5608054"/>
            <a:chExt cx="2057400" cy="1389888"/>
          </a:xfrm>
        </p:grpSpPr>
        <p:sp>
          <p:nvSpPr>
            <p:cNvPr id="5" name="Rectangle 4"/>
            <p:cNvSpPr/>
            <p:nvPr/>
          </p:nvSpPr>
          <p:spPr bwMode="auto">
            <a:xfrm>
              <a:off x="10382445" y="5608054"/>
              <a:ext cx="2057400" cy="138988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t" anchorCtr="0"/>
            <a:lstStyle/>
            <a:p>
              <a:pPr algn="ctr" defTabSz="932406"/>
              <a:endParaRPr lang="es-AR" sz="1600" spc="-102" dirty="0">
                <a:gradFill>
                  <a:gsLst>
                    <a:gs pos="0">
                      <a:srgbClr val="FFFFFF"/>
                    </a:gs>
                    <a:gs pos="100000">
                      <a:srgbClr val="FFFFFF"/>
                    </a:gs>
                  </a:gsLst>
                  <a:lin ang="5400000" scaled="0"/>
                </a:gradFill>
                <a:ea typeface="Segoe UI" pitchFamily="34" charset="0"/>
                <a:cs typeface="Segoe UI" pitchFamily="34" charset="0"/>
              </a:endParaRPr>
            </a:p>
          </p:txBody>
        </p:sp>
        <p:pic>
          <p:nvPicPr>
            <p:cNvPr id="7" name="Content Placeholder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382445" y="5608054"/>
              <a:ext cx="2054030" cy="1386471"/>
            </a:xfrm>
            <a:prstGeom prst="rect">
              <a:avLst/>
            </a:prstGeom>
          </p:spPr>
        </p:pic>
      </p:grpSp>
    </p:spTree>
    <p:extLst>
      <p:ext uri="{BB962C8B-B14F-4D97-AF65-F5344CB8AC3E}">
        <p14:creationId xmlns:p14="http://schemas.microsoft.com/office/powerpoint/2010/main" val="4046530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p:cNvSpPr/>
          <p:nvPr/>
        </p:nvSpPr>
        <p:spPr bwMode="auto">
          <a:xfrm>
            <a:off x="2519480" y="3663375"/>
            <a:ext cx="2643598" cy="350320"/>
          </a:xfrm>
          <a:prstGeom prst="round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94697" y="3662130"/>
            <a:ext cx="693164" cy="693164"/>
          </a:xfrm>
          <a:prstGeom prst="rect">
            <a:avLst/>
          </a:prstGeom>
        </p:spPr>
      </p:pic>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5508" y="3687032"/>
            <a:ext cx="693164" cy="693164"/>
          </a:xfrm>
          <a:prstGeom prst="rect">
            <a:avLst/>
          </a:prstGeom>
        </p:spPr>
      </p:pic>
      <p:pic>
        <p:nvPicPr>
          <p:cNvPr id="18" name="Picture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25034" y="3662130"/>
            <a:ext cx="693164" cy="693164"/>
          </a:xfrm>
          <a:prstGeom prst="rect">
            <a:avLst/>
          </a:prstGeom>
        </p:spPr>
      </p:pic>
      <p:cxnSp>
        <p:nvCxnSpPr>
          <p:cNvPr id="24" name="Straight Arrow Connector 23"/>
          <p:cNvCxnSpPr/>
          <p:nvPr/>
        </p:nvCxnSpPr>
        <p:spPr>
          <a:xfrm flipV="1">
            <a:off x="5268734" y="3787095"/>
            <a:ext cx="3706088" cy="46166"/>
          </a:xfrm>
          <a:prstGeom prst="straightConnector1">
            <a:avLst/>
          </a:prstGeom>
          <a:ln w="34925">
            <a:solidFill>
              <a:srgbClr val="00B0F0"/>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sp>
        <p:nvSpPr>
          <p:cNvPr id="25" name="Rounded Rectangle 24"/>
          <p:cNvSpPr/>
          <p:nvPr/>
        </p:nvSpPr>
        <p:spPr bwMode="auto">
          <a:xfrm>
            <a:off x="6187970" y="3663375"/>
            <a:ext cx="1702466" cy="306310"/>
          </a:xfrm>
          <a:prstGeom prst="round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400" dirty="0" smtClean="0">
                <a:gradFill>
                  <a:gsLst>
                    <a:gs pos="0">
                      <a:srgbClr val="FFFFFF"/>
                    </a:gs>
                    <a:gs pos="100000">
                      <a:srgbClr val="FFFFFF"/>
                    </a:gs>
                  </a:gsLst>
                  <a:lin ang="5400000" scaled="0"/>
                </a:gradFill>
                <a:ea typeface="Segoe UI" pitchFamily="34" charset="0"/>
                <a:cs typeface="Segoe UI" pitchFamily="34" charset="0"/>
              </a:rPr>
              <a:t>Encode</a:t>
            </a:r>
          </a:p>
        </p:txBody>
      </p:sp>
      <p:pic>
        <p:nvPicPr>
          <p:cNvPr id="27" name="Picture 2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77141" y="3521964"/>
            <a:ext cx="587582" cy="587582"/>
          </a:xfrm>
          <a:prstGeom prst="rect">
            <a:avLst/>
          </a:prstGeom>
        </p:spPr>
      </p:pic>
      <p:pic>
        <p:nvPicPr>
          <p:cNvPr id="32" name="Picture 31"/>
          <p:cNvPicPr>
            <a:picLocks noChangeAspect="1"/>
          </p:cNvPicPr>
          <p:nvPr/>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9030844" y="3529995"/>
            <a:ext cx="693164" cy="693164"/>
          </a:xfrm>
          <a:prstGeom prst="rect">
            <a:avLst/>
          </a:prstGeom>
        </p:spPr>
      </p:pic>
      <p:pic>
        <p:nvPicPr>
          <p:cNvPr id="34" name="Picture 33"/>
          <p:cNvPicPr>
            <a:picLocks noChangeAspect="1"/>
          </p:cNvPicPr>
          <p:nvPr/>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9131325" y="3486679"/>
            <a:ext cx="693164" cy="693164"/>
          </a:xfrm>
          <a:prstGeom prst="rect">
            <a:avLst/>
          </a:prstGeom>
        </p:spPr>
      </p:pic>
      <p:pic>
        <p:nvPicPr>
          <p:cNvPr id="35" name="Picture 34"/>
          <p:cNvPicPr>
            <a:picLocks noChangeAspect="1"/>
          </p:cNvPicPr>
          <p:nvPr/>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9231806" y="3454224"/>
            <a:ext cx="693164" cy="693164"/>
          </a:xfrm>
          <a:prstGeom prst="rect">
            <a:avLst/>
          </a:prstGeom>
        </p:spPr>
      </p:pic>
      <p:grpSp>
        <p:nvGrpSpPr>
          <p:cNvPr id="4" name="Group 3"/>
          <p:cNvGrpSpPr/>
          <p:nvPr/>
        </p:nvGrpSpPr>
        <p:grpSpPr>
          <a:xfrm>
            <a:off x="9805159" y="3461071"/>
            <a:ext cx="1594678" cy="964061"/>
            <a:chOff x="8918634" y="2161071"/>
            <a:chExt cx="1594678" cy="964061"/>
          </a:xfrm>
        </p:grpSpPr>
        <p:pic>
          <p:nvPicPr>
            <p:cNvPr id="36" name="Picture 35"/>
            <p:cNvPicPr>
              <a:picLocks noChangeAspect="1"/>
            </p:cNvPicPr>
            <p:nvPr/>
          </p:nvPicPr>
          <p:blipFill>
            <a:blip r:embed="rId5">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8918634" y="2161071"/>
              <a:ext cx="1180952" cy="774603"/>
            </a:xfrm>
            <a:prstGeom prst="rect">
              <a:avLst/>
            </a:prstGeom>
          </p:spPr>
        </p:pic>
        <p:sp>
          <p:nvSpPr>
            <p:cNvPr id="39" name="TextBox 38"/>
            <p:cNvSpPr txBox="1"/>
            <p:nvPr/>
          </p:nvSpPr>
          <p:spPr>
            <a:xfrm>
              <a:off x="9283936" y="2635767"/>
              <a:ext cx="1229376" cy="489365"/>
            </a:xfrm>
            <a:prstGeom prst="rect">
              <a:avLst/>
            </a:prstGeom>
            <a:noFill/>
          </p:spPr>
          <p:txBody>
            <a:bodyPr wrap="none" lIns="182880" tIns="146304" rIns="182880" bIns="146304" rtlCol="0">
              <a:spAutoFit/>
            </a:bodyPr>
            <a:lstStyle/>
            <a:p>
              <a:pPr>
                <a:lnSpc>
                  <a:spcPct val="90000"/>
                </a:lnSpc>
                <a:spcAft>
                  <a:spcPts val="600"/>
                </a:spcAft>
              </a:pPr>
              <a:r>
                <a:rPr lang="en-US" sz="1400" dirty="0" smtClean="0">
                  <a:gradFill>
                    <a:gsLst>
                      <a:gs pos="2917">
                        <a:srgbClr val="000000"/>
                      </a:gs>
                      <a:gs pos="30000">
                        <a:srgbClr val="000000"/>
                      </a:gs>
                    </a:gsLst>
                    <a:lin ang="5400000" scaled="0"/>
                  </a:gradFill>
                </a:rPr>
                <a:t>Azure Blob</a:t>
              </a:r>
            </a:p>
          </p:txBody>
        </p:sp>
      </p:grpSp>
      <p:grpSp>
        <p:nvGrpSpPr>
          <p:cNvPr id="40" name="Group 39"/>
          <p:cNvGrpSpPr/>
          <p:nvPr/>
        </p:nvGrpSpPr>
        <p:grpSpPr>
          <a:xfrm>
            <a:off x="1028624" y="3523801"/>
            <a:ext cx="1594678" cy="964061"/>
            <a:chOff x="8918634" y="2161071"/>
            <a:chExt cx="1594678" cy="964061"/>
          </a:xfrm>
        </p:grpSpPr>
        <p:pic>
          <p:nvPicPr>
            <p:cNvPr id="41" name="Picture 40"/>
            <p:cNvPicPr>
              <a:picLocks noChangeAspect="1"/>
            </p:cNvPicPr>
            <p:nvPr/>
          </p:nvPicPr>
          <p:blipFill>
            <a:blip r:embed="rId5">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8918634" y="2161071"/>
              <a:ext cx="1180952" cy="774603"/>
            </a:xfrm>
            <a:prstGeom prst="rect">
              <a:avLst/>
            </a:prstGeom>
          </p:spPr>
        </p:pic>
        <p:sp>
          <p:nvSpPr>
            <p:cNvPr id="42" name="TextBox 41"/>
            <p:cNvSpPr txBox="1"/>
            <p:nvPr/>
          </p:nvSpPr>
          <p:spPr>
            <a:xfrm>
              <a:off x="9283936" y="2635767"/>
              <a:ext cx="1229376" cy="489365"/>
            </a:xfrm>
            <a:prstGeom prst="rect">
              <a:avLst/>
            </a:prstGeom>
            <a:noFill/>
          </p:spPr>
          <p:txBody>
            <a:bodyPr wrap="none" lIns="182880" tIns="146304" rIns="182880" bIns="146304" rtlCol="0">
              <a:spAutoFit/>
            </a:bodyPr>
            <a:lstStyle/>
            <a:p>
              <a:pPr>
                <a:lnSpc>
                  <a:spcPct val="90000"/>
                </a:lnSpc>
                <a:spcAft>
                  <a:spcPts val="600"/>
                </a:spcAft>
              </a:pPr>
              <a:r>
                <a:rPr lang="en-US" sz="1400" dirty="0" smtClean="0">
                  <a:gradFill>
                    <a:gsLst>
                      <a:gs pos="2917">
                        <a:srgbClr val="000000"/>
                      </a:gs>
                      <a:gs pos="30000">
                        <a:srgbClr val="000000"/>
                      </a:gs>
                    </a:gsLst>
                    <a:lin ang="5400000" scaled="0"/>
                  </a:gradFill>
                </a:rPr>
                <a:t>Azure Blob</a:t>
              </a:r>
            </a:p>
          </p:txBody>
        </p:sp>
      </p:grpSp>
      <p:sp>
        <p:nvSpPr>
          <p:cNvPr id="37" name="TextBox 36"/>
          <p:cNvSpPr txBox="1"/>
          <p:nvPr/>
        </p:nvSpPr>
        <p:spPr>
          <a:xfrm>
            <a:off x="2424973" y="3284502"/>
            <a:ext cx="895117" cy="489365"/>
          </a:xfrm>
          <a:prstGeom prst="rect">
            <a:avLst/>
          </a:prstGeom>
          <a:noFill/>
        </p:spPr>
        <p:txBody>
          <a:bodyPr wrap="none" lIns="182880" tIns="146304" rIns="182880" bIns="146304" rtlCol="0">
            <a:spAutoFit/>
          </a:bodyPr>
          <a:lstStyle/>
          <a:p>
            <a:pPr>
              <a:lnSpc>
                <a:spcPct val="90000"/>
              </a:lnSpc>
              <a:spcAft>
                <a:spcPts val="600"/>
              </a:spcAft>
            </a:pPr>
            <a:r>
              <a:rPr lang="en-US" sz="1400" dirty="0" smtClean="0">
                <a:gradFill>
                  <a:gsLst>
                    <a:gs pos="2917">
                      <a:srgbClr val="000000"/>
                    </a:gs>
                    <a:gs pos="30000">
                      <a:srgbClr val="000000"/>
                    </a:gs>
                  </a:gsLst>
                  <a:lin ang="5400000" scaled="0"/>
                </a:gradFill>
              </a:rPr>
              <a:t>Queue</a:t>
            </a:r>
          </a:p>
        </p:txBody>
      </p:sp>
      <p:sp>
        <p:nvSpPr>
          <p:cNvPr id="21" name="Title 1"/>
          <p:cNvSpPr txBox="1">
            <a:spLocks/>
          </p:cNvSpPr>
          <p:nvPr/>
        </p:nvSpPr>
        <p:spPr>
          <a:xfrm>
            <a:off x="274638" y="298450"/>
            <a:ext cx="11887199" cy="912813"/>
          </a:xfrm>
          <a:prstGeom prst="rect">
            <a:avLst/>
          </a:prstGeom>
        </p:spPr>
        <p:txBody>
          <a:bodyPr vert="horz" lIns="182880" tIns="146304" rIns="182880" bIns="146304" rtlCol="0" anchor="t">
            <a:noAutofit/>
          </a:bodyPr>
          <a:lstStyle>
            <a:lvl1pPr algn="l" defTabSz="914166" rtl="0" eaLnBrk="1" latinLnBrk="0" hangingPunct="1">
              <a:spcBef>
                <a:spcPct val="0"/>
              </a:spcBef>
              <a:buNone/>
              <a:defRPr sz="4800" kern="1200">
                <a:gradFill>
                  <a:gsLst>
                    <a:gs pos="66981">
                      <a:schemeClr val="tx1">
                        <a:lumMod val="75000"/>
                        <a:lumOff val="25000"/>
                      </a:schemeClr>
                    </a:gs>
                    <a:gs pos="0">
                      <a:schemeClr val="tx1">
                        <a:lumMod val="75000"/>
                        <a:lumOff val="25000"/>
                      </a:schemeClr>
                    </a:gs>
                  </a:gsLst>
                  <a:lin ang="5400000" scaled="0"/>
                </a:gradFill>
                <a:latin typeface="+mj-lt"/>
                <a:ea typeface="+mj-ea"/>
                <a:cs typeface="+mj-cs"/>
              </a:defRPr>
            </a:lvl1pPr>
          </a:lstStyle>
          <a:p>
            <a:r>
              <a:rPr lang="es-AR" dirty="0" smtClean="0"/>
              <a:t>Paso #2: </a:t>
            </a:r>
            <a:r>
              <a:rPr lang="en-US" dirty="0"/>
              <a:t>Encoding, </a:t>
            </a:r>
            <a:r>
              <a:rPr lang="en-US" dirty="0" smtClean="0"/>
              <a:t>Packaging, </a:t>
            </a:r>
            <a:r>
              <a:rPr lang="en-US" dirty="0" err="1" smtClean="0"/>
              <a:t>Encriptación</a:t>
            </a:r>
            <a:endParaRPr lang="es-AR" dirty="0"/>
          </a:p>
        </p:txBody>
      </p:sp>
    </p:spTree>
    <p:extLst>
      <p:ext uri="{BB962C8B-B14F-4D97-AF65-F5344CB8AC3E}">
        <p14:creationId xmlns:p14="http://schemas.microsoft.com/office/powerpoint/2010/main" val="22126384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wipe(left)">
                                      <p:cBhvr>
                                        <p:cTn id="15" dur="500"/>
                                        <p:tgtEl>
                                          <p:spTgt spid="2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5"/>
                                        </p:tgtEl>
                                        <p:attrNameLst>
                                          <p:attrName>style.visibility</p:attrName>
                                        </p:attrNameLst>
                                      </p:cBhvr>
                                      <p:to>
                                        <p:strVal val="visible"/>
                                      </p:to>
                                    </p:set>
                                    <p:animEffect transition="in" filter="fade">
                                      <p:cBhvr>
                                        <p:cTn id="18" dur="500"/>
                                        <p:tgtEl>
                                          <p:spTgt spid="25"/>
                                        </p:tgtEl>
                                      </p:cBhvr>
                                    </p:animEffect>
                                  </p:childTnLst>
                                </p:cTn>
                              </p:par>
                              <p:par>
                                <p:cTn id="19" presetID="10" presetClass="entr" presetSubtype="0" fill="hold" nodeType="withEffect">
                                  <p:stCondLst>
                                    <p:cond delay="0"/>
                                  </p:stCondLst>
                                  <p:childTnLst>
                                    <p:set>
                                      <p:cBhvr>
                                        <p:cTn id="20" dur="1" fill="hold">
                                          <p:stCondLst>
                                            <p:cond delay="0"/>
                                          </p:stCondLst>
                                        </p:cTn>
                                        <p:tgtEl>
                                          <p:spTgt spid="27"/>
                                        </p:tgtEl>
                                        <p:attrNameLst>
                                          <p:attrName>style.visibility</p:attrName>
                                        </p:attrNameLst>
                                      </p:cBhvr>
                                      <p:to>
                                        <p:strVal val="visible"/>
                                      </p:to>
                                    </p:set>
                                    <p:animEffect transition="in" filter="fade">
                                      <p:cBhvr>
                                        <p:cTn id="21" dur="500"/>
                                        <p:tgtEl>
                                          <p:spTgt spid="27"/>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2"/>
                                        </p:tgtEl>
                                        <p:attrNameLst>
                                          <p:attrName>style.visibility</p:attrName>
                                        </p:attrNameLst>
                                      </p:cBhvr>
                                      <p:to>
                                        <p:strVal val="visible"/>
                                      </p:to>
                                    </p:set>
                                    <p:animEffect transition="in" filter="fade">
                                      <p:cBhvr>
                                        <p:cTn id="26" dur="500"/>
                                        <p:tgtEl>
                                          <p:spTgt spid="32"/>
                                        </p:tgtEl>
                                      </p:cBhvr>
                                    </p:animEffect>
                                  </p:childTnLst>
                                </p:cTn>
                              </p:par>
                              <p:par>
                                <p:cTn id="27" presetID="10" presetClass="entr" presetSubtype="0" fill="hold" nodeType="withEffect">
                                  <p:stCondLst>
                                    <p:cond delay="0"/>
                                  </p:stCondLst>
                                  <p:childTnLst>
                                    <p:set>
                                      <p:cBhvr>
                                        <p:cTn id="28" dur="1" fill="hold">
                                          <p:stCondLst>
                                            <p:cond delay="0"/>
                                          </p:stCondLst>
                                        </p:cTn>
                                        <p:tgtEl>
                                          <p:spTgt spid="34"/>
                                        </p:tgtEl>
                                        <p:attrNameLst>
                                          <p:attrName>style.visibility</p:attrName>
                                        </p:attrNameLst>
                                      </p:cBhvr>
                                      <p:to>
                                        <p:strVal val="visible"/>
                                      </p:to>
                                    </p:set>
                                    <p:animEffect transition="in" filter="fade">
                                      <p:cBhvr>
                                        <p:cTn id="29" dur="500"/>
                                        <p:tgtEl>
                                          <p:spTgt spid="34"/>
                                        </p:tgtEl>
                                      </p:cBhvr>
                                    </p:animEffect>
                                  </p:childTnLst>
                                </p:cTn>
                              </p:par>
                              <p:par>
                                <p:cTn id="30" presetID="10" presetClass="entr" presetSubtype="0" fill="hold" nodeType="withEffect">
                                  <p:stCondLst>
                                    <p:cond delay="0"/>
                                  </p:stCondLst>
                                  <p:childTnLst>
                                    <p:set>
                                      <p:cBhvr>
                                        <p:cTn id="31" dur="1" fill="hold">
                                          <p:stCondLst>
                                            <p:cond delay="0"/>
                                          </p:stCondLst>
                                        </p:cTn>
                                        <p:tgtEl>
                                          <p:spTgt spid="35"/>
                                        </p:tgtEl>
                                        <p:attrNameLst>
                                          <p:attrName>style.visibility</p:attrName>
                                        </p:attrNameLst>
                                      </p:cBhvr>
                                      <p:to>
                                        <p:strVal val="visible"/>
                                      </p:to>
                                    </p:set>
                                    <p:animEffect transition="in" filter="fade">
                                      <p:cBhvr>
                                        <p:cTn id="32" dur="500"/>
                                        <p:tgtEl>
                                          <p:spTgt spid="35"/>
                                        </p:tgtEl>
                                      </p:cBhvr>
                                    </p:animEffect>
                                  </p:childTnLst>
                                </p:cTn>
                              </p:par>
                              <p:par>
                                <p:cTn id="33" presetID="10" presetClass="entr" presetSubtype="0" fill="hold" nodeType="withEffect">
                                  <p:stCondLst>
                                    <p:cond delay="0"/>
                                  </p:stCondLst>
                                  <p:childTnLst>
                                    <p:set>
                                      <p:cBhvr>
                                        <p:cTn id="34" dur="1" fill="hold">
                                          <p:stCondLst>
                                            <p:cond delay="0"/>
                                          </p:stCondLst>
                                        </p:cTn>
                                        <p:tgtEl>
                                          <p:spTgt spid="4"/>
                                        </p:tgtEl>
                                        <p:attrNameLst>
                                          <p:attrName>style.visibility</p:attrName>
                                        </p:attrNameLst>
                                      </p:cBhvr>
                                      <p:to>
                                        <p:strVal val="visible"/>
                                      </p:to>
                                    </p:set>
                                    <p:animEffect transition="in" filter="fade">
                                      <p:cBhvr>
                                        <p:cTn id="35" dur="500"/>
                                        <p:tgtEl>
                                          <p:spTgt spid="4"/>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13"/>
                                        </p:tgtEl>
                                        <p:attrNameLst>
                                          <p:attrName>style.visibility</p:attrName>
                                        </p:attrNameLst>
                                      </p:cBhvr>
                                      <p:to>
                                        <p:strVal val="visible"/>
                                      </p:to>
                                    </p:set>
                                    <p:animEffect transition="in" filter="fade">
                                      <p:cBhvr>
                                        <p:cTn id="40" dur="500"/>
                                        <p:tgtEl>
                                          <p:spTgt spid="13"/>
                                        </p:tgtEl>
                                      </p:cBhvr>
                                    </p:animEffect>
                                  </p:childTnLst>
                                </p:cTn>
                              </p:par>
                            </p:childTnLst>
                          </p:cTn>
                        </p:par>
                        <p:par>
                          <p:cTn id="41" fill="hold">
                            <p:stCondLst>
                              <p:cond delay="500"/>
                            </p:stCondLst>
                            <p:childTnLst>
                              <p:par>
                                <p:cTn id="42" presetID="10" presetClass="entr" presetSubtype="0" fill="hold" nodeType="afterEffect">
                                  <p:stCondLst>
                                    <p:cond delay="0"/>
                                  </p:stCondLst>
                                  <p:childTnLst>
                                    <p:set>
                                      <p:cBhvr>
                                        <p:cTn id="43" dur="1" fill="hold">
                                          <p:stCondLst>
                                            <p:cond delay="0"/>
                                          </p:stCondLst>
                                        </p:cTn>
                                        <p:tgtEl>
                                          <p:spTgt spid="18"/>
                                        </p:tgtEl>
                                        <p:attrNameLst>
                                          <p:attrName>style.visibility</p:attrName>
                                        </p:attrNameLst>
                                      </p:cBhvr>
                                      <p:to>
                                        <p:strVal val="visible"/>
                                      </p:to>
                                    </p:set>
                                    <p:animEffect transition="in" filter="fade">
                                      <p:cBhvr>
                                        <p:cTn id="44" dur="500"/>
                                        <p:tgtEl>
                                          <p:spTgt spid="18"/>
                                        </p:tgtEl>
                                      </p:cBhvr>
                                    </p:animEffect>
                                  </p:childTnLst>
                                </p:cTn>
                              </p:par>
                            </p:childTnLst>
                          </p:cTn>
                        </p:par>
                        <p:par>
                          <p:cTn id="45" fill="hold">
                            <p:stCondLst>
                              <p:cond delay="1000"/>
                            </p:stCondLst>
                            <p:childTnLst>
                              <p:par>
                                <p:cTn id="46" presetID="10" presetClass="entr" presetSubtype="0" fill="hold" grpId="0" nodeType="afterEffect">
                                  <p:stCondLst>
                                    <p:cond delay="0"/>
                                  </p:stCondLst>
                                  <p:childTnLst>
                                    <p:set>
                                      <p:cBhvr>
                                        <p:cTn id="47" dur="1" fill="hold">
                                          <p:stCondLst>
                                            <p:cond delay="0"/>
                                          </p:stCondLst>
                                        </p:cTn>
                                        <p:tgtEl>
                                          <p:spTgt spid="6"/>
                                        </p:tgtEl>
                                        <p:attrNameLst>
                                          <p:attrName>style.visibility</p:attrName>
                                        </p:attrNameLst>
                                      </p:cBhvr>
                                      <p:to>
                                        <p:strVal val="visible"/>
                                      </p:to>
                                    </p:set>
                                    <p:animEffect transition="in" filter="fade">
                                      <p:cBhvr>
                                        <p:cTn id="48" dur="500"/>
                                        <p:tgtEl>
                                          <p:spTgt spid="6"/>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37"/>
                                        </p:tgtEl>
                                        <p:attrNameLst>
                                          <p:attrName>style.visibility</p:attrName>
                                        </p:attrNameLst>
                                      </p:cBhvr>
                                      <p:to>
                                        <p:strVal val="visible"/>
                                      </p:to>
                                    </p:set>
                                    <p:animEffect transition="in" filter="fade">
                                      <p:cBhvr>
                                        <p:cTn id="51"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5" grpId="0" animBg="1"/>
      <p:bldP spid="3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a:xfrm>
            <a:off x="374937" y="3395664"/>
            <a:ext cx="10028239" cy="3497263"/>
          </a:xfrm>
        </p:spPr>
        <p:txBody>
          <a:bodyPr/>
          <a:lstStyle/>
          <a:p>
            <a:pPr marL="0" indent="0">
              <a:buNone/>
            </a:pPr>
            <a:r>
              <a:rPr lang="es-AR" sz="2400" dirty="0" smtClean="0">
                <a:latin typeface="+mn-lt"/>
              </a:rPr>
              <a:t>Azure Media </a:t>
            </a:r>
            <a:r>
              <a:rPr lang="es-AR" sz="2400" dirty="0" err="1" smtClean="0">
                <a:latin typeface="+mn-lt"/>
              </a:rPr>
              <a:t>Encoder</a:t>
            </a:r>
            <a:endParaRPr lang="es-AR" sz="2400" dirty="0" smtClean="0">
              <a:latin typeface="+mn-lt"/>
            </a:endParaRPr>
          </a:p>
          <a:p>
            <a:pPr marL="342900" indent="-342900">
              <a:buFont typeface="Arial" panose="020B0604020202020204" pitchFamily="34" charset="0"/>
              <a:buChar char="•"/>
            </a:pPr>
            <a:r>
              <a:rPr lang="es-AR" sz="2000" dirty="0" smtClean="0">
                <a:latin typeface="+mn-lt"/>
              </a:rPr>
              <a:t>Soporte para H.264, VC-1 video </a:t>
            </a:r>
            <a:r>
              <a:rPr lang="es-AR" sz="2000" dirty="0" err="1" smtClean="0">
                <a:latin typeface="+mn-lt"/>
              </a:rPr>
              <a:t>encoding</a:t>
            </a:r>
            <a:endParaRPr lang="es-AR" sz="2000" dirty="0" smtClean="0">
              <a:latin typeface="+mn-lt"/>
            </a:endParaRPr>
          </a:p>
          <a:p>
            <a:pPr marL="342900" indent="-342900">
              <a:buFont typeface="Arial" panose="020B0604020202020204" pitchFamily="34" charset="0"/>
              <a:buChar char="•"/>
            </a:pPr>
            <a:r>
              <a:rPr lang="es-AR" sz="2000" dirty="0" smtClean="0">
                <a:latin typeface="+mn-lt"/>
              </a:rPr>
              <a:t>Soporte para AAC-LC, HE-AAC, Dolby DD+, WMA audio </a:t>
            </a:r>
            <a:r>
              <a:rPr lang="es-AR" sz="2000" dirty="0" err="1" smtClean="0">
                <a:latin typeface="+mn-lt"/>
              </a:rPr>
              <a:t>encoding</a:t>
            </a:r>
            <a:endParaRPr lang="es-AR" sz="2000" dirty="0" smtClean="0">
              <a:latin typeface="+mn-lt"/>
            </a:endParaRPr>
          </a:p>
          <a:p>
            <a:pPr marL="342900" indent="-342900">
              <a:buFont typeface="Arial" panose="020B0604020202020204" pitchFamily="34" charset="0"/>
              <a:buChar char="•"/>
            </a:pPr>
            <a:r>
              <a:rPr lang="es-AR" sz="2000" dirty="0" err="1" smtClean="0">
                <a:latin typeface="+mn-lt"/>
              </a:rPr>
              <a:t>Packaging</a:t>
            </a:r>
            <a:r>
              <a:rPr lang="es-AR" sz="2000" dirty="0" smtClean="0">
                <a:latin typeface="+mn-lt"/>
              </a:rPr>
              <a:t> a MP4, </a:t>
            </a:r>
            <a:r>
              <a:rPr lang="es-AR" sz="2000" dirty="0" err="1" smtClean="0">
                <a:latin typeface="+mn-lt"/>
              </a:rPr>
              <a:t>Smooth</a:t>
            </a:r>
            <a:r>
              <a:rPr lang="es-AR" sz="2000" dirty="0" smtClean="0">
                <a:latin typeface="+mn-lt"/>
              </a:rPr>
              <a:t> </a:t>
            </a:r>
            <a:r>
              <a:rPr lang="es-AR" sz="2000" dirty="0" err="1" smtClean="0">
                <a:latin typeface="+mn-lt"/>
              </a:rPr>
              <a:t>Streaming</a:t>
            </a:r>
            <a:r>
              <a:rPr lang="es-AR" sz="2000" dirty="0" smtClean="0">
                <a:latin typeface="+mn-lt"/>
              </a:rPr>
              <a:t>, Http-Live-</a:t>
            </a:r>
            <a:r>
              <a:rPr lang="es-AR" sz="2000" dirty="0" err="1" smtClean="0">
                <a:latin typeface="+mn-lt"/>
              </a:rPr>
              <a:t>Streaming</a:t>
            </a:r>
            <a:r>
              <a:rPr lang="es-AR" sz="2000" dirty="0" smtClean="0">
                <a:latin typeface="+mn-lt"/>
              </a:rPr>
              <a:t> </a:t>
            </a:r>
          </a:p>
          <a:p>
            <a:pPr marL="342900" indent="-342900">
              <a:buFont typeface="Arial" panose="020B0604020202020204" pitchFamily="34" charset="0"/>
              <a:buChar char="•"/>
            </a:pPr>
            <a:r>
              <a:rPr lang="es-AR" sz="2000" dirty="0" smtClean="0">
                <a:latin typeface="+mn-lt"/>
              </a:rPr>
              <a:t>Encriptación con </a:t>
            </a:r>
            <a:r>
              <a:rPr lang="es-AR" sz="2000" dirty="0" err="1" smtClean="0">
                <a:latin typeface="+mn-lt"/>
              </a:rPr>
              <a:t>PlayReady</a:t>
            </a:r>
            <a:r>
              <a:rPr lang="es-AR" sz="2000" dirty="0" smtClean="0">
                <a:latin typeface="+mn-lt"/>
              </a:rPr>
              <a:t>, </a:t>
            </a:r>
            <a:r>
              <a:rPr lang="es-AR" sz="2000" dirty="0" err="1" smtClean="0">
                <a:latin typeface="+mn-lt"/>
              </a:rPr>
              <a:t>Common</a:t>
            </a:r>
            <a:r>
              <a:rPr lang="es-AR" sz="2000" dirty="0" smtClean="0">
                <a:latin typeface="+mn-lt"/>
              </a:rPr>
              <a:t> </a:t>
            </a:r>
            <a:r>
              <a:rPr lang="es-AR" sz="2000" dirty="0" err="1" smtClean="0">
                <a:latin typeface="+mn-lt"/>
              </a:rPr>
              <a:t>Encryption</a:t>
            </a:r>
            <a:r>
              <a:rPr lang="es-AR" sz="2000" dirty="0" smtClean="0">
                <a:latin typeface="+mn-lt"/>
              </a:rPr>
              <a:t>, AES</a:t>
            </a:r>
          </a:p>
          <a:p>
            <a:pPr marL="0" indent="0">
              <a:buNone/>
            </a:pPr>
            <a:endParaRPr lang="es-AR" sz="1600" dirty="0"/>
          </a:p>
          <a:p>
            <a:r>
              <a:rPr lang="es-AR" sz="2400" dirty="0" smtClean="0">
                <a:latin typeface="+mn-lt"/>
              </a:rPr>
              <a:t>Otros Media </a:t>
            </a:r>
            <a:r>
              <a:rPr lang="es-AR" sz="2400" dirty="0" err="1" smtClean="0">
                <a:latin typeface="+mn-lt"/>
              </a:rPr>
              <a:t>Processors</a:t>
            </a:r>
            <a:r>
              <a:rPr lang="es-AR" sz="2400" dirty="0" smtClean="0">
                <a:latin typeface="+mn-lt"/>
              </a:rPr>
              <a:t> </a:t>
            </a:r>
            <a:r>
              <a:rPr lang="es-AR" sz="2400" dirty="0" err="1" smtClean="0">
                <a:latin typeface="+mn-lt"/>
              </a:rPr>
              <a:t>disposibles</a:t>
            </a:r>
            <a:endParaRPr lang="es-AR" sz="2400" dirty="0" smtClean="0">
              <a:latin typeface="+mn-lt"/>
            </a:endParaRPr>
          </a:p>
          <a:p>
            <a:pPr marL="342900" indent="-342900">
              <a:buFont typeface="Arial" pitchFamily="34" charset="0"/>
              <a:buChar char="•"/>
            </a:pPr>
            <a:r>
              <a:rPr lang="es-AR" sz="2000" dirty="0">
                <a:latin typeface="+mn-lt"/>
              </a:rPr>
              <a:t>Media </a:t>
            </a:r>
            <a:r>
              <a:rPr lang="es-AR" sz="2000" dirty="0" err="1">
                <a:latin typeface="+mn-lt"/>
              </a:rPr>
              <a:t>Encoder</a:t>
            </a:r>
            <a:r>
              <a:rPr lang="es-AR" sz="2000" dirty="0">
                <a:latin typeface="+mn-lt"/>
              </a:rPr>
              <a:t> Premium </a:t>
            </a:r>
            <a:r>
              <a:rPr lang="es-AR" sz="2000" dirty="0" err="1" smtClean="0">
                <a:latin typeface="+mn-lt"/>
              </a:rPr>
              <a:t>Workflow</a:t>
            </a:r>
            <a:endParaRPr lang="es-AR" sz="2000" dirty="0">
              <a:latin typeface="+mn-lt"/>
            </a:endParaRPr>
          </a:p>
          <a:p>
            <a:pPr marL="342900" indent="-342900">
              <a:buFont typeface="Arial" pitchFamily="34" charset="0"/>
              <a:buChar char="•"/>
            </a:pPr>
            <a:r>
              <a:rPr lang="es-AR" sz="2000" dirty="0" smtClean="0">
                <a:latin typeface="+mn-lt"/>
              </a:rPr>
              <a:t>Azure </a:t>
            </a:r>
            <a:r>
              <a:rPr lang="es-AR" sz="2000" dirty="0">
                <a:latin typeface="+mn-lt"/>
              </a:rPr>
              <a:t>Media </a:t>
            </a:r>
            <a:r>
              <a:rPr lang="es-AR" sz="2000" dirty="0" err="1" smtClean="0">
                <a:latin typeface="+mn-lt"/>
              </a:rPr>
              <a:t>Indexer</a:t>
            </a:r>
            <a:endParaRPr lang="es-AR" sz="2400" dirty="0">
              <a:latin typeface="+mn-lt"/>
            </a:endParaRPr>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95282" y="1483672"/>
            <a:ext cx="693164" cy="693164"/>
          </a:xfrm>
          <a:prstGeom prst="rect">
            <a:avLst/>
          </a:prstGeom>
        </p:spPr>
      </p:pic>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95282" y="2143936"/>
            <a:ext cx="693164" cy="693164"/>
          </a:xfrm>
          <a:prstGeom prst="rect">
            <a:avLst/>
          </a:prstGeom>
        </p:spPr>
      </p:pic>
      <p:pic>
        <p:nvPicPr>
          <p:cNvPr id="18" name="Picture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95282" y="2832959"/>
            <a:ext cx="693164" cy="693164"/>
          </a:xfrm>
          <a:prstGeom prst="rect">
            <a:avLst/>
          </a:prstGeom>
        </p:spPr>
      </p:pic>
      <p:cxnSp>
        <p:nvCxnSpPr>
          <p:cNvPr id="19" name="Straight Arrow Connector 18"/>
          <p:cNvCxnSpPr/>
          <p:nvPr/>
        </p:nvCxnSpPr>
        <p:spPr>
          <a:xfrm flipV="1">
            <a:off x="4081770" y="1830253"/>
            <a:ext cx="3927260" cy="1"/>
          </a:xfrm>
          <a:prstGeom prst="straightConnector1">
            <a:avLst/>
          </a:prstGeom>
          <a:ln w="34925">
            <a:solidFill>
              <a:schemeClr val="tx1"/>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sp>
        <p:nvSpPr>
          <p:cNvPr id="20" name="Rounded Rectangle 19"/>
          <p:cNvSpPr/>
          <p:nvPr/>
        </p:nvSpPr>
        <p:spPr bwMode="auto">
          <a:xfrm>
            <a:off x="5222178" y="1706534"/>
            <a:ext cx="1702466" cy="306310"/>
          </a:xfrm>
          <a:prstGeom prst="round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s-AR" sz="1400" dirty="0" err="1" smtClean="0">
                <a:gradFill>
                  <a:gsLst>
                    <a:gs pos="0">
                      <a:srgbClr val="FFFFFF"/>
                    </a:gs>
                    <a:gs pos="100000">
                      <a:srgbClr val="FFFFFF"/>
                    </a:gs>
                  </a:gsLst>
                  <a:lin ang="5400000" scaled="0"/>
                </a:gradFill>
                <a:ea typeface="Segoe UI" pitchFamily="34" charset="0"/>
                <a:cs typeface="Segoe UI" pitchFamily="34" charset="0"/>
              </a:rPr>
              <a:t>Encode</a:t>
            </a:r>
            <a:endParaRPr lang="es-AR" sz="1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23" name="Picture 2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04175" y="1559309"/>
            <a:ext cx="622922" cy="622922"/>
          </a:xfrm>
          <a:prstGeom prst="rect">
            <a:avLst/>
          </a:prstGeom>
        </p:spPr>
      </p:pic>
      <p:cxnSp>
        <p:nvCxnSpPr>
          <p:cNvPr id="24" name="Straight Arrow Connector 23"/>
          <p:cNvCxnSpPr/>
          <p:nvPr/>
        </p:nvCxnSpPr>
        <p:spPr>
          <a:xfrm flipV="1">
            <a:off x="4081770" y="2509294"/>
            <a:ext cx="3927260" cy="1"/>
          </a:xfrm>
          <a:prstGeom prst="straightConnector1">
            <a:avLst/>
          </a:prstGeom>
          <a:ln w="34925">
            <a:solidFill>
              <a:schemeClr val="tx1"/>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sp>
        <p:nvSpPr>
          <p:cNvPr id="25" name="Rounded Rectangle 24"/>
          <p:cNvSpPr/>
          <p:nvPr/>
        </p:nvSpPr>
        <p:spPr bwMode="auto">
          <a:xfrm>
            <a:off x="5222178" y="2385575"/>
            <a:ext cx="1702466" cy="306310"/>
          </a:xfrm>
          <a:prstGeom prst="round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s-AR" sz="1400" dirty="0" err="1" smtClean="0">
                <a:gradFill>
                  <a:gsLst>
                    <a:gs pos="0">
                      <a:srgbClr val="FFFFFF"/>
                    </a:gs>
                    <a:gs pos="100000">
                      <a:srgbClr val="FFFFFF"/>
                    </a:gs>
                  </a:gsLst>
                  <a:lin ang="5400000" scaled="0"/>
                </a:gradFill>
                <a:ea typeface="Segoe UI" pitchFamily="34" charset="0"/>
                <a:cs typeface="Segoe UI" pitchFamily="34" charset="0"/>
              </a:rPr>
              <a:t>Encode</a:t>
            </a:r>
            <a:endParaRPr lang="es-AR" sz="1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27" name="Picture 2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26502" y="2226875"/>
            <a:ext cx="622922" cy="622922"/>
          </a:xfrm>
          <a:prstGeom prst="rect">
            <a:avLst/>
          </a:prstGeom>
        </p:spPr>
      </p:pic>
      <p:cxnSp>
        <p:nvCxnSpPr>
          <p:cNvPr id="28" name="Straight Arrow Connector 27"/>
          <p:cNvCxnSpPr/>
          <p:nvPr/>
        </p:nvCxnSpPr>
        <p:spPr>
          <a:xfrm flipV="1">
            <a:off x="4081770" y="3197596"/>
            <a:ext cx="3927260" cy="1"/>
          </a:xfrm>
          <a:prstGeom prst="straightConnector1">
            <a:avLst/>
          </a:prstGeom>
          <a:ln w="34925">
            <a:solidFill>
              <a:schemeClr val="tx1"/>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sp>
        <p:nvSpPr>
          <p:cNvPr id="29" name="Rounded Rectangle 28"/>
          <p:cNvSpPr/>
          <p:nvPr/>
        </p:nvSpPr>
        <p:spPr bwMode="auto">
          <a:xfrm>
            <a:off x="5222178" y="3073877"/>
            <a:ext cx="1702466" cy="306310"/>
          </a:xfrm>
          <a:prstGeom prst="round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s-AR" sz="1400" dirty="0" err="1" smtClean="0">
                <a:gradFill>
                  <a:gsLst>
                    <a:gs pos="0">
                      <a:srgbClr val="FFFFFF"/>
                    </a:gs>
                    <a:gs pos="100000">
                      <a:srgbClr val="FFFFFF"/>
                    </a:gs>
                  </a:gsLst>
                  <a:lin ang="5400000" scaled="0"/>
                </a:gradFill>
                <a:ea typeface="Segoe UI" pitchFamily="34" charset="0"/>
                <a:cs typeface="Segoe UI" pitchFamily="34" charset="0"/>
              </a:rPr>
              <a:t>Encode</a:t>
            </a:r>
            <a:endParaRPr lang="es-AR" sz="1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30" name="Picture 2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47767" y="2921097"/>
            <a:ext cx="622922" cy="622922"/>
          </a:xfrm>
          <a:prstGeom prst="rect">
            <a:avLst/>
          </a:prstGeom>
        </p:spPr>
      </p:pic>
      <p:pic>
        <p:nvPicPr>
          <p:cNvPr id="31" name="Picture 30"/>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8102354" y="1548169"/>
            <a:ext cx="693164" cy="693164"/>
          </a:xfrm>
          <a:prstGeom prst="rect">
            <a:avLst/>
          </a:prstGeom>
        </p:spPr>
      </p:pic>
      <p:pic>
        <p:nvPicPr>
          <p:cNvPr id="32" name="Picture 31"/>
          <p:cNvPicPr>
            <a:picLocks noChangeAspect="1"/>
          </p:cNvPicPr>
          <p:nvPr/>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8065052" y="2252195"/>
            <a:ext cx="693164" cy="693164"/>
          </a:xfrm>
          <a:prstGeom prst="rect">
            <a:avLst/>
          </a:prstGeom>
        </p:spPr>
      </p:pic>
      <p:pic>
        <p:nvPicPr>
          <p:cNvPr id="33" name="Picture 32"/>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8065052" y="2880450"/>
            <a:ext cx="693164" cy="693164"/>
          </a:xfrm>
          <a:prstGeom prst="rect">
            <a:avLst/>
          </a:prstGeom>
        </p:spPr>
      </p:pic>
      <p:pic>
        <p:nvPicPr>
          <p:cNvPr id="34" name="Picture 33"/>
          <p:cNvPicPr>
            <a:picLocks noChangeAspect="1"/>
          </p:cNvPicPr>
          <p:nvPr/>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8165533" y="2208879"/>
            <a:ext cx="693164" cy="693164"/>
          </a:xfrm>
          <a:prstGeom prst="rect">
            <a:avLst/>
          </a:prstGeom>
        </p:spPr>
      </p:pic>
      <p:pic>
        <p:nvPicPr>
          <p:cNvPr id="35" name="Picture 34"/>
          <p:cNvPicPr>
            <a:picLocks noChangeAspect="1"/>
          </p:cNvPicPr>
          <p:nvPr/>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8266014" y="2176424"/>
            <a:ext cx="693164" cy="693164"/>
          </a:xfrm>
          <a:prstGeom prst="rect">
            <a:avLst/>
          </a:prstGeom>
        </p:spPr>
      </p:pic>
      <p:grpSp>
        <p:nvGrpSpPr>
          <p:cNvPr id="4" name="Group 3"/>
          <p:cNvGrpSpPr/>
          <p:nvPr/>
        </p:nvGrpSpPr>
        <p:grpSpPr>
          <a:xfrm>
            <a:off x="8918634" y="2161071"/>
            <a:ext cx="1594678" cy="964061"/>
            <a:chOff x="8918634" y="2161071"/>
            <a:chExt cx="1594678" cy="964061"/>
          </a:xfrm>
        </p:grpSpPr>
        <p:pic>
          <p:nvPicPr>
            <p:cNvPr id="36" name="Picture 35"/>
            <p:cNvPicPr>
              <a:picLocks noChangeAspect="1"/>
            </p:cNvPicPr>
            <p:nvPr/>
          </p:nvPicPr>
          <p:blipFill>
            <a:blip r:embed="rId5">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8918634" y="2161071"/>
              <a:ext cx="1180952" cy="774603"/>
            </a:xfrm>
            <a:prstGeom prst="rect">
              <a:avLst/>
            </a:prstGeom>
          </p:spPr>
        </p:pic>
        <p:sp>
          <p:nvSpPr>
            <p:cNvPr id="39" name="TextBox 38"/>
            <p:cNvSpPr txBox="1"/>
            <p:nvPr/>
          </p:nvSpPr>
          <p:spPr>
            <a:xfrm>
              <a:off x="9283936" y="2635767"/>
              <a:ext cx="1229376" cy="489365"/>
            </a:xfrm>
            <a:prstGeom prst="rect">
              <a:avLst/>
            </a:prstGeom>
            <a:noFill/>
          </p:spPr>
          <p:txBody>
            <a:bodyPr wrap="none" lIns="182880" tIns="146304" rIns="182880" bIns="146304" rtlCol="0">
              <a:spAutoFit/>
            </a:bodyPr>
            <a:lstStyle/>
            <a:p>
              <a:pPr>
                <a:lnSpc>
                  <a:spcPct val="90000"/>
                </a:lnSpc>
                <a:spcAft>
                  <a:spcPts val="600"/>
                </a:spcAft>
              </a:pPr>
              <a:r>
                <a:rPr lang="es-AR" sz="1400" dirty="0" smtClean="0">
                  <a:gradFill>
                    <a:gsLst>
                      <a:gs pos="2917">
                        <a:srgbClr val="000000"/>
                      </a:gs>
                      <a:gs pos="30000">
                        <a:srgbClr val="000000"/>
                      </a:gs>
                    </a:gsLst>
                    <a:lin ang="5400000" scaled="0"/>
                  </a:gradFill>
                </a:rPr>
                <a:t>Azure Blob</a:t>
              </a:r>
            </a:p>
          </p:txBody>
        </p:sp>
      </p:grpSp>
      <p:grpSp>
        <p:nvGrpSpPr>
          <p:cNvPr id="40" name="Group 39"/>
          <p:cNvGrpSpPr/>
          <p:nvPr/>
        </p:nvGrpSpPr>
        <p:grpSpPr>
          <a:xfrm>
            <a:off x="2054393" y="2143936"/>
            <a:ext cx="1594678" cy="964061"/>
            <a:chOff x="8918634" y="2161071"/>
            <a:chExt cx="1594678" cy="964061"/>
          </a:xfrm>
        </p:grpSpPr>
        <p:pic>
          <p:nvPicPr>
            <p:cNvPr id="41" name="Picture 40"/>
            <p:cNvPicPr>
              <a:picLocks noChangeAspect="1"/>
            </p:cNvPicPr>
            <p:nvPr/>
          </p:nvPicPr>
          <p:blipFill>
            <a:blip r:embed="rId5">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8918634" y="2161071"/>
              <a:ext cx="1180952" cy="774603"/>
            </a:xfrm>
            <a:prstGeom prst="rect">
              <a:avLst/>
            </a:prstGeom>
          </p:spPr>
        </p:pic>
        <p:sp>
          <p:nvSpPr>
            <p:cNvPr id="42" name="TextBox 41"/>
            <p:cNvSpPr txBox="1"/>
            <p:nvPr/>
          </p:nvSpPr>
          <p:spPr>
            <a:xfrm>
              <a:off x="9283936" y="2635767"/>
              <a:ext cx="1229376" cy="489365"/>
            </a:xfrm>
            <a:prstGeom prst="rect">
              <a:avLst/>
            </a:prstGeom>
            <a:noFill/>
          </p:spPr>
          <p:txBody>
            <a:bodyPr wrap="none" lIns="182880" tIns="146304" rIns="182880" bIns="146304" rtlCol="0">
              <a:spAutoFit/>
            </a:bodyPr>
            <a:lstStyle/>
            <a:p>
              <a:pPr>
                <a:lnSpc>
                  <a:spcPct val="90000"/>
                </a:lnSpc>
                <a:spcAft>
                  <a:spcPts val="600"/>
                </a:spcAft>
              </a:pPr>
              <a:r>
                <a:rPr lang="es-AR" sz="1400" dirty="0" smtClean="0">
                  <a:gradFill>
                    <a:gsLst>
                      <a:gs pos="2917">
                        <a:srgbClr val="000000"/>
                      </a:gs>
                      <a:gs pos="30000">
                        <a:srgbClr val="000000"/>
                      </a:gs>
                    </a:gsLst>
                    <a:lin ang="5400000" scaled="0"/>
                  </a:gradFill>
                </a:rPr>
                <a:t>Azure Blob</a:t>
              </a:r>
            </a:p>
          </p:txBody>
        </p:sp>
      </p:grpSp>
      <p:sp>
        <p:nvSpPr>
          <p:cNvPr id="37" name="TextBox 36"/>
          <p:cNvSpPr txBox="1"/>
          <p:nvPr/>
        </p:nvSpPr>
        <p:spPr>
          <a:xfrm>
            <a:off x="5216177" y="1255297"/>
            <a:ext cx="1611660" cy="489365"/>
          </a:xfrm>
          <a:prstGeom prst="rect">
            <a:avLst/>
          </a:prstGeom>
          <a:noFill/>
        </p:spPr>
        <p:txBody>
          <a:bodyPr wrap="none" lIns="182880" tIns="146304" rIns="182880" bIns="146304" rtlCol="0">
            <a:spAutoFit/>
          </a:bodyPr>
          <a:lstStyle/>
          <a:p>
            <a:pPr>
              <a:lnSpc>
                <a:spcPct val="90000"/>
              </a:lnSpc>
              <a:spcAft>
                <a:spcPts val="600"/>
              </a:spcAft>
            </a:pPr>
            <a:r>
              <a:rPr lang="es-AR" sz="1400" dirty="0" err="1" smtClean="0">
                <a:gradFill>
                  <a:gsLst>
                    <a:gs pos="2917">
                      <a:srgbClr val="000000"/>
                    </a:gs>
                    <a:gs pos="30000">
                      <a:srgbClr val="000000"/>
                    </a:gs>
                  </a:gsLst>
                  <a:lin ang="5400000" scaled="0"/>
                </a:gradFill>
              </a:rPr>
              <a:t>Encoding</a:t>
            </a:r>
            <a:r>
              <a:rPr lang="es-AR" sz="1400" dirty="0" smtClean="0">
                <a:gradFill>
                  <a:gsLst>
                    <a:gs pos="2917">
                      <a:srgbClr val="000000"/>
                    </a:gs>
                    <a:gs pos="30000">
                      <a:srgbClr val="000000"/>
                    </a:gs>
                  </a:gsLst>
                  <a:lin ang="5400000" scaled="0"/>
                </a:gradFill>
              </a:rPr>
              <a:t> </a:t>
            </a:r>
            <a:r>
              <a:rPr lang="es-AR" sz="1400" dirty="0" err="1" smtClean="0">
                <a:gradFill>
                  <a:gsLst>
                    <a:gs pos="2917">
                      <a:srgbClr val="000000"/>
                    </a:gs>
                    <a:gs pos="30000">
                      <a:srgbClr val="000000"/>
                    </a:gs>
                  </a:gsLst>
                  <a:lin ang="5400000" scaled="0"/>
                </a:gradFill>
              </a:rPr>
              <a:t>Units</a:t>
            </a:r>
            <a:r>
              <a:rPr lang="es-AR" sz="1400" dirty="0" smtClean="0">
                <a:gradFill>
                  <a:gsLst>
                    <a:gs pos="2917">
                      <a:srgbClr val="000000"/>
                    </a:gs>
                    <a:gs pos="30000">
                      <a:srgbClr val="000000"/>
                    </a:gs>
                  </a:gsLst>
                  <a:lin ang="5400000" scaled="0"/>
                </a:gradFill>
              </a:rPr>
              <a:t> </a:t>
            </a:r>
          </a:p>
        </p:txBody>
      </p:sp>
      <p:sp>
        <p:nvSpPr>
          <p:cNvPr id="43" name="Title 1"/>
          <p:cNvSpPr txBox="1">
            <a:spLocks/>
          </p:cNvSpPr>
          <p:nvPr/>
        </p:nvSpPr>
        <p:spPr>
          <a:xfrm>
            <a:off x="274638" y="298450"/>
            <a:ext cx="11887199" cy="912813"/>
          </a:xfrm>
          <a:prstGeom prst="rect">
            <a:avLst/>
          </a:prstGeom>
        </p:spPr>
        <p:txBody>
          <a:bodyPr vert="horz" lIns="182880" tIns="146304" rIns="182880" bIns="146304" rtlCol="0" anchor="t">
            <a:noAutofit/>
          </a:bodyPr>
          <a:lstStyle>
            <a:lvl1pPr algn="l" defTabSz="914166" rtl="0" eaLnBrk="1" latinLnBrk="0" hangingPunct="1">
              <a:spcBef>
                <a:spcPct val="0"/>
              </a:spcBef>
              <a:buNone/>
              <a:defRPr sz="4800" kern="1200">
                <a:gradFill>
                  <a:gsLst>
                    <a:gs pos="66981">
                      <a:schemeClr val="tx1">
                        <a:lumMod val="75000"/>
                        <a:lumOff val="25000"/>
                      </a:schemeClr>
                    </a:gs>
                    <a:gs pos="0">
                      <a:schemeClr val="tx1">
                        <a:lumMod val="75000"/>
                        <a:lumOff val="25000"/>
                      </a:schemeClr>
                    </a:gs>
                  </a:gsLst>
                  <a:lin ang="5400000" scaled="0"/>
                </a:gradFill>
                <a:latin typeface="+mj-lt"/>
                <a:ea typeface="+mj-ea"/>
                <a:cs typeface="+mj-cs"/>
              </a:defRPr>
            </a:lvl1pPr>
          </a:lstStyle>
          <a:p>
            <a:r>
              <a:rPr lang="es-AR" dirty="0" smtClean="0"/>
              <a:t>Paso #2: </a:t>
            </a:r>
            <a:r>
              <a:rPr lang="es-AR" dirty="0" err="1" smtClean="0"/>
              <a:t>Encoding</a:t>
            </a:r>
            <a:r>
              <a:rPr lang="es-AR" dirty="0" smtClean="0"/>
              <a:t>, </a:t>
            </a:r>
            <a:r>
              <a:rPr lang="es-AR" dirty="0" err="1" smtClean="0"/>
              <a:t>Packaging</a:t>
            </a:r>
            <a:r>
              <a:rPr lang="es-AR" dirty="0" smtClean="0"/>
              <a:t>, Encriptación</a:t>
            </a:r>
            <a:endParaRPr lang="es-AR" dirty="0"/>
          </a:p>
        </p:txBody>
      </p:sp>
    </p:spTree>
    <p:extLst>
      <p:ext uri="{BB962C8B-B14F-4D97-AF65-F5344CB8AC3E}">
        <p14:creationId xmlns:p14="http://schemas.microsoft.com/office/powerpoint/2010/main" val="15857195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par>
                                <p:cTn id="8" presetID="10" presetClass="entr" presetSubtype="0" fill="hold"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500"/>
                                        <p:tgtEl>
                                          <p:spTgt spid="2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500"/>
                                        <p:tgtEl>
                                          <p:spTgt spid="2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fade">
                                      <p:cBhvr>
                                        <p:cTn id="16" dur="500"/>
                                        <p:tgtEl>
                                          <p:spTgt spid="25"/>
                                        </p:tgtEl>
                                      </p:cBhvr>
                                    </p:animEffect>
                                  </p:childTnLst>
                                </p:cTn>
                              </p:par>
                              <p:par>
                                <p:cTn id="17" presetID="10" presetClass="entr" presetSubtype="0" fill="hold" nodeType="with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fade">
                                      <p:cBhvr>
                                        <p:cTn id="19" dur="500"/>
                                        <p:tgtEl>
                                          <p:spTgt spid="27"/>
                                        </p:tgtEl>
                                      </p:cBhvr>
                                    </p:animEffect>
                                  </p:childTnLst>
                                </p:cTn>
                              </p:par>
                              <p:par>
                                <p:cTn id="20" presetID="10" presetClass="entr" presetSubtype="0" fill="hold" nodeType="withEffect">
                                  <p:stCondLst>
                                    <p:cond delay="0"/>
                                  </p:stCondLst>
                                  <p:childTnLst>
                                    <p:set>
                                      <p:cBhvr>
                                        <p:cTn id="21" dur="1" fill="hold">
                                          <p:stCondLst>
                                            <p:cond delay="0"/>
                                          </p:stCondLst>
                                        </p:cTn>
                                        <p:tgtEl>
                                          <p:spTgt spid="30"/>
                                        </p:tgtEl>
                                        <p:attrNameLst>
                                          <p:attrName>style.visibility</p:attrName>
                                        </p:attrNameLst>
                                      </p:cBhvr>
                                      <p:to>
                                        <p:strVal val="visible"/>
                                      </p:to>
                                    </p:set>
                                    <p:animEffect transition="in" filter="fade">
                                      <p:cBhvr>
                                        <p:cTn id="22" dur="500"/>
                                        <p:tgtEl>
                                          <p:spTgt spid="3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fade">
                                      <p:cBhvr>
                                        <p:cTn id="25" dur="500"/>
                                        <p:tgtEl>
                                          <p:spTgt spid="29"/>
                                        </p:tgtEl>
                                      </p:cBhvr>
                                    </p:animEffect>
                                  </p:childTnLst>
                                </p:cTn>
                              </p:par>
                            </p:childTnLst>
                          </p:cTn>
                        </p:par>
                        <p:par>
                          <p:cTn id="26" fill="hold">
                            <p:stCondLst>
                              <p:cond delay="500"/>
                            </p:stCondLst>
                            <p:childTnLst>
                              <p:par>
                                <p:cTn id="27" presetID="10" presetClass="entr" presetSubtype="0" fill="hold" nodeType="afterEffect">
                                  <p:stCondLst>
                                    <p:cond delay="0"/>
                                  </p:stCondLst>
                                  <p:childTnLst>
                                    <p:set>
                                      <p:cBhvr>
                                        <p:cTn id="28" dur="1" fill="hold">
                                          <p:stCondLst>
                                            <p:cond delay="0"/>
                                          </p:stCondLst>
                                        </p:cTn>
                                        <p:tgtEl>
                                          <p:spTgt spid="40"/>
                                        </p:tgtEl>
                                        <p:attrNameLst>
                                          <p:attrName>style.visibility</p:attrName>
                                        </p:attrNameLst>
                                      </p:cBhvr>
                                      <p:to>
                                        <p:strVal val="visible"/>
                                      </p:to>
                                    </p:set>
                                    <p:animEffect transition="in" filter="fade">
                                      <p:cBhvr>
                                        <p:cTn id="29" dur="500"/>
                                        <p:tgtEl>
                                          <p:spTgt spid="40"/>
                                        </p:tgtEl>
                                      </p:cBhvr>
                                    </p:animEffect>
                                  </p:childTnLst>
                                </p:cTn>
                              </p:par>
                              <p:par>
                                <p:cTn id="30" presetID="10" presetClass="entr" presetSubtype="0" fill="hold" nodeType="with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childTnLst>
                          </p:cTn>
                        </p:par>
                        <p:par>
                          <p:cTn id="33" fill="hold">
                            <p:stCondLst>
                              <p:cond delay="1000"/>
                            </p:stCondLst>
                            <p:childTnLst>
                              <p:par>
                                <p:cTn id="34" presetID="22" presetClass="entr" presetSubtype="8" fill="hold" nodeType="afterEffect">
                                  <p:stCondLst>
                                    <p:cond delay="0"/>
                                  </p:stCondLst>
                                  <p:childTnLst>
                                    <p:set>
                                      <p:cBhvr>
                                        <p:cTn id="35" dur="1" fill="hold">
                                          <p:stCondLst>
                                            <p:cond delay="0"/>
                                          </p:stCondLst>
                                        </p:cTn>
                                        <p:tgtEl>
                                          <p:spTgt spid="19"/>
                                        </p:tgtEl>
                                        <p:attrNameLst>
                                          <p:attrName>style.visibility</p:attrName>
                                        </p:attrNameLst>
                                      </p:cBhvr>
                                      <p:to>
                                        <p:strVal val="visible"/>
                                      </p:to>
                                    </p:set>
                                    <p:animEffect transition="in" filter="wipe(left)">
                                      <p:cBhvr>
                                        <p:cTn id="36" dur="500"/>
                                        <p:tgtEl>
                                          <p:spTgt spid="19"/>
                                        </p:tgtEl>
                                      </p:cBhvr>
                                    </p:animEffect>
                                  </p:childTnLst>
                                </p:cTn>
                              </p:par>
                              <p:par>
                                <p:cTn id="37" presetID="10" presetClass="entr" presetSubtype="0" fill="hold" nodeType="withEffect">
                                  <p:stCondLst>
                                    <p:cond delay="0"/>
                                  </p:stCondLst>
                                  <p:childTnLst>
                                    <p:set>
                                      <p:cBhvr>
                                        <p:cTn id="38" dur="1" fill="hold">
                                          <p:stCondLst>
                                            <p:cond delay="0"/>
                                          </p:stCondLst>
                                        </p:cTn>
                                        <p:tgtEl>
                                          <p:spTgt spid="31"/>
                                        </p:tgtEl>
                                        <p:attrNameLst>
                                          <p:attrName>style.visibility</p:attrName>
                                        </p:attrNameLst>
                                      </p:cBhvr>
                                      <p:to>
                                        <p:strVal val="visible"/>
                                      </p:to>
                                    </p:set>
                                    <p:animEffect transition="in" filter="fade">
                                      <p:cBhvr>
                                        <p:cTn id="39" dur="500"/>
                                        <p:tgtEl>
                                          <p:spTgt spid="31"/>
                                        </p:tgtEl>
                                      </p:cBhvr>
                                    </p:animEffect>
                                  </p:childTnLst>
                                </p:cTn>
                              </p:par>
                              <p:par>
                                <p:cTn id="40" presetID="10" presetClass="entr" presetSubtype="0" fill="hold" nodeType="withEffect">
                                  <p:stCondLst>
                                    <p:cond delay="0"/>
                                  </p:stCondLst>
                                  <p:childTnLst>
                                    <p:set>
                                      <p:cBhvr>
                                        <p:cTn id="41" dur="1" fill="hold">
                                          <p:stCondLst>
                                            <p:cond delay="0"/>
                                          </p:stCondLst>
                                        </p:cTn>
                                        <p:tgtEl>
                                          <p:spTgt spid="4"/>
                                        </p:tgtEl>
                                        <p:attrNameLst>
                                          <p:attrName>style.visibility</p:attrName>
                                        </p:attrNameLst>
                                      </p:cBhvr>
                                      <p:to>
                                        <p:strVal val="visible"/>
                                      </p:to>
                                    </p:set>
                                    <p:animEffect transition="in" filter="fade">
                                      <p:cBhvr>
                                        <p:cTn id="42" dur="500"/>
                                        <p:tgtEl>
                                          <p:spTgt spid="4"/>
                                        </p:tgtEl>
                                      </p:cBhvr>
                                    </p:animEffect>
                                  </p:childTnLst>
                                </p:cTn>
                              </p:par>
                            </p:childTnLst>
                          </p:cTn>
                        </p:par>
                        <p:par>
                          <p:cTn id="43" fill="hold">
                            <p:stCondLst>
                              <p:cond delay="1500"/>
                            </p:stCondLst>
                            <p:childTnLst>
                              <p:par>
                                <p:cTn id="44" presetID="10" presetClass="entr" presetSubtype="0" fill="hold" nodeType="afterEffect">
                                  <p:stCondLst>
                                    <p:cond delay="0"/>
                                  </p:stCondLst>
                                  <p:childTnLst>
                                    <p:set>
                                      <p:cBhvr>
                                        <p:cTn id="45" dur="1" fill="hold">
                                          <p:stCondLst>
                                            <p:cond delay="0"/>
                                          </p:stCondLst>
                                        </p:cTn>
                                        <p:tgtEl>
                                          <p:spTgt spid="15"/>
                                        </p:tgtEl>
                                        <p:attrNameLst>
                                          <p:attrName>style.visibility</p:attrName>
                                        </p:attrNameLst>
                                      </p:cBhvr>
                                      <p:to>
                                        <p:strVal val="visible"/>
                                      </p:to>
                                    </p:set>
                                    <p:animEffect transition="in" filter="fade">
                                      <p:cBhvr>
                                        <p:cTn id="46" dur="500"/>
                                        <p:tgtEl>
                                          <p:spTgt spid="15"/>
                                        </p:tgtEl>
                                      </p:cBhvr>
                                    </p:animEffect>
                                  </p:childTnLst>
                                </p:cTn>
                              </p:par>
                            </p:childTnLst>
                          </p:cTn>
                        </p:par>
                        <p:par>
                          <p:cTn id="47" fill="hold">
                            <p:stCondLst>
                              <p:cond delay="2000"/>
                            </p:stCondLst>
                            <p:childTnLst>
                              <p:par>
                                <p:cTn id="48" presetID="22" presetClass="entr" presetSubtype="8" fill="hold" nodeType="afterEffect">
                                  <p:stCondLst>
                                    <p:cond delay="0"/>
                                  </p:stCondLst>
                                  <p:childTnLst>
                                    <p:set>
                                      <p:cBhvr>
                                        <p:cTn id="49" dur="1" fill="hold">
                                          <p:stCondLst>
                                            <p:cond delay="0"/>
                                          </p:stCondLst>
                                        </p:cTn>
                                        <p:tgtEl>
                                          <p:spTgt spid="24"/>
                                        </p:tgtEl>
                                        <p:attrNameLst>
                                          <p:attrName>style.visibility</p:attrName>
                                        </p:attrNameLst>
                                      </p:cBhvr>
                                      <p:to>
                                        <p:strVal val="visible"/>
                                      </p:to>
                                    </p:set>
                                    <p:animEffect transition="in" filter="wipe(left)">
                                      <p:cBhvr>
                                        <p:cTn id="50" dur="500"/>
                                        <p:tgtEl>
                                          <p:spTgt spid="24"/>
                                        </p:tgtEl>
                                      </p:cBhvr>
                                    </p:animEffect>
                                  </p:childTnLst>
                                </p:cTn>
                              </p:par>
                            </p:childTnLst>
                          </p:cTn>
                        </p:par>
                        <p:par>
                          <p:cTn id="51" fill="hold">
                            <p:stCondLst>
                              <p:cond delay="2500"/>
                            </p:stCondLst>
                            <p:childTnLst>
                              <p:par>
                                <p:cTn id="52" presetID="10" presetClass="entr" presetSubtype="0" fill="hold" nodeType="afterEffect">
                                  <p:stCondLst>
                                    <p:cond delay="0"/>
                                  </p:stCondLst>
                                  <p:childTnLst>
                                    <p:set>
                                      <p:cBhvr>
                                        <p:cTn id="53" dur="1" fill="hold">
                                          <p:stCondLst>
                                            <p:cond delay="0"/>
                                          </p:stCondLst>
                                        </p:cTn>
                                        <p:tgtEl>
                                          <p:spTgt spid="32"/>
                                        </p:tgtEl>
                                        <p:attrNameLst>
                                          <p:attrName>style.visibility</p:attrName>
                                        </p:attrNameLst>
                                      </p:cBhvr>
                                      <p:to>
                                        <p:strVal val="visible"/>
                                      </p:to>
                                    </p:set>
                                    <p:animEffect transition="in" filter="fade">
                                      <p:cBhvr>
                                        <p:cTn id="54" dur="500"/>
                                        <p:tgtEl>
                                          <p:spTgt spid="32"/>
                                        </p:tgtEl>
                                      </p:cBhvr>
                                    </p:animEffect>
                                  </p:childTnLst>
                                </p:cTn>
                              </p:par>
                              <p:par>
                                <p:cTn id="55" presetID="10" presetClass="entr" presetSubtype="0" fill="hold" nodeType="withEffect">
                                  <p:stCondLst>
                                    <p:cond delay="0"/>
                                  </p:stCondLst>
                                  <p:childTnLst>
                                    <p:set>
                                      <p:cBhvr>
                                        <p:cTn id="56" dur="1" fill="hold">
                                          <p:stCondLst>
                                            <p:cond delay="0"/>
                                          </p:stCondLst>
                                        </p:cTn>
                                        <p:tgtEl>
                                          <p:spTgt spid="34"/>
                                        </p:tgtEl>
                                        <p:attrNameLst>
                                          <p:attrName>style.visibility</p:attrName>
                                        </p:attrNameLst>
                                      </p:cBhvr>
                                      <p:to>
                                        <p:strVal val="visible"/>
                                      </p:to>
                                    </p:set>
                                    <p:animEffect transition="in" filter="fade">
                                      <p:cBhvr>
                                        <p:cTn id="57" dur="500"/>
                                        <p:tgtEl>
                                          <p:spTgt spid="34"/>
                                        </p:tgtEl>
                                      </p:cBhvr>
                                    </p:animEffect>
                                  </p:childTnLst>
                                </p:cTn>
                              </p:par>
                              <p:par>
                                <p:cTn id="58" presetID="10" presetClass="entr" presetSubtype="0" fill="hold" nodeType="withEffect">
                                  <p:stCondLst>
                                    <p:cond delay="0"/>
                                  </p:stCondLst>
                                  <p:childTnLst>
                                    <p:set>
                                      <p:cBhvr>
                                        <p:cTn id="59" dur="1" fill="hold">
                                          <p:stCondLst>
                                            <p:cond delay="0"/>
                                          </p:stCondLst>
                                        </p:cTn>
                                        <p:tgtEl>
                                          <p:spTgt spid="35"/>
                                        </p:tgtEl>
                                        <p:attrNameLst>
                                          <p:attrName>style.visibility</p:attrName>
                                        </p:attrNameLst>
                                      </p:cBhvr>
                                      <p:to>
                                        <p:strVal val="visible"/>
                                      </p:to>
                                    </p:set>
                                    <p:animEffect transition="in" filter="fade">
                                      <p:cBhvr>
                                        <p:cTn id="60" dur="500"/>
                                        <p:tgtEl>
                                          <p:spTgt spid="35"/>
                                        </p:tgtEl>
                                      </p:cBhvr>
                                    </p:animEffect>
                                  </p:childTnLst>
                                </p:cTn>
                              </p:par>
                            </p:childTnLst>
                          </p:cTn>
                        </p:par>
                        <p:par>
                          <p:cTn id="61" fill="hold">
                            <p:stCondLst>
                              <p:cond delay="3000"/>
                            </p:stCondLst>
                            <p:childTnLst>
                              <p:par>
                                <p:cTn id="62" presetID="10" presetClass="entr" presetSubtype="0" fill="hold" nodeType="afterEffect">
                                  <p:stCondLst>
                                    <p:cond delay="0"/>
                                  </p:stCondLst>
                                  <p:childTnLst>
                                    <p:set>
                                      <p:cBhvr>
                                        <p:cTn id="63" dur="1" fill="hold">
                                          <p:stCondLst>
                                            <p:cond delay="0"/>
                                          </p:stCondLst>
                                        </p:cTn>
                                        <p:tgtEl>
                                          <p:spTgt spid="18"/>
                                        </p:tgtEl>
                                        <p:attrNameLst>
                                          <p:attrName>style.visibility</p:attrName>
                                        </p:attrNameLst>
                                      </p:cBhvr>
                                      <p:to>
                                        <p:strVal val="visible"/>
                                      </p:to>
                                    </p:set>
                                    <p:animEffect transition="in" filter="fade">
                                      <p:cBhvr>
                                        <p:cTn id="64" dur="500"/>
                                        <p:tgtEl>
                                          <p:spTgt spid="18"/>
                                        </p:tgtEl>
                                      </p:cBhvr>
                                    </p:animEffect>
                                  </p:childTnLst>
                                </p:cTn>
                              </p:par>
                            </p:childTnLst>
                          </p:cTn>
                        </p:par>
                        <p:par>
                          <p:cTn id="65" fill="hold">
                            <p:stCondLst>
                              <p:cond delay="3500"/>
                            </p:stCondLst>
                            <p:childTnLst>
                              <p:par>
                                <p:cTn id="66" presetID="22" presetClass="entr" presetSubtype="8" fill="hold" nodeType="afterEffect">
                                  <p:stCondLst>
                                    <p:cond delay="0"/>
                                  </p:stCondLst>
                                  <p:childTnLst>
                                    <p:set>
                                      <p:cBhvr>
                                        <p:cTn id="67" dur="1" fill="hold">
                                          <p:stCondLst>
                                            <p:cond delay="0"/>
                                          </p:stCondLst>
                                        </p:cTn>
                                        <p:tgtEl>
                                          <p:spTgt spid="28"/>
                                        </p:tgtEl>
                                        <p:attrNameLst>
                                          <p:attrName>style.visibility</p:attrName>
                                        </p:attrNameLst>
                                      </p:cBhvr>
                                      <p:to>
                                        <p:strVal val="visible"/>
                                      </p:to>
                                    </p:set>
                                    <p:animEffect transition="in" filter="wipe(left)">
                                      <p:cBhvr>
                                        <p:cTn id="68" dur="500"/>
                                        <p:tgtEl>
                                          <p:spTgt spid="28"/>
                                        </p:tgtEl>
                                      </p:cBhvr>
                                    </p:animEffect>
                                  </p:childTnLst>
                                </p:cTn>
                              </p:par>
                            </p:childTnLst>
                          </p:cTn>
                        </p:par>
                        <p:par>
                          <p:cTn id="69" fill="hold">
                            <p:stCondLst>
                              <p:cond delay="4000"/>
                            </p:stCondLst>
                            <p:childTnLst>
                              <p:par>
                                <p:cTn id="70" presetID="10" presetClass="entr" presetSubtype="0" fill="hold" nodeType="afterEffect">
                                  <p:stCondLst>
                                    <p:cond delay="0"/>
                                  </p:stCondLst>
                                  <p:childTnLst>
                                    <p:set>
                                      <p:cBhvr>
                                        <p:cTn id="71" dur="1" fill="hold">
                                          <p:stCondLst>
                                            <p:cond delay="0"/>
                                          </p:stCondLst>
                                        </p:cTn>
                                        <p:tgtEl>
                                          <p:spTgt spid="33"/>
                                        </p:tgtEl>
                                        <p:attrNameLst>
                                          <p:attrName>style.visibility</p:attrName>
                                        </p:attrNameLst>
                                      </p:cBhvr>
                                      <p:to>
                                        <p:strVal val="visible"/>
                                      </p:to>
                                    </p:set>
                                    <p:animEffect transition="in" filter="fade">
                                      <p:cBhvr>
                                        <p:cTn id="72" dur="500"/>
                                        <p:tgtEl>
                                          <p:spTgt spid="33"/>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3">
                                            <p:txEl>
                                              <p:pRg st="0" end="0"/>
                                            </p:txEl>
                                          </p:spTgt>
                                        </p:tgtEl>
                                        <p:attrNameLst>
                                          <p:attrName>style.visibility</p:attrName>
                                        </p:attrNameLst>
                                      </p:cBhvr>
                                      <p:to>
                                        <p:strVal val="visible"/>
                                      </p:to>
                                    </p:set>
                                    <p:animEffect transition="in" filter="fade">
                                      <p:cBhvr>
                                        <p:cTn id="77" dur="500"/>
                                        <p:tgtEl>
                                          <p:spTgt spid="3">
                                            <p:txEl>
                                              <p:pRg st="0" end="0"/>
                                            </p:txEl>
                                          </p:spTgt>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3">
                                            <p:txEl>
                                              <p:pRg st="1" end="1"/>
                                            </p:txEl>
                                          </p:spTgt>
                                        </p:tgtEl>
                                        <p:attrNameLst>
                                          <p:attrName>style.visibility</p:attrName>
                                        </p:attrNameLst>
                                      </p:cBhvr>
                                      <p:to>
                                        <p:strVal val="visible"/>
                                      </p:to>
                                    </p:set>
                                    <p:animEffect transition="in" filter="fade">
                                      <p:cBhvr>
                                        <p:cTn id="82" dur="500"/>
                                        <p:tgtEl>
                                          <p:spTgt spid="3">
                                            <p:txEl>
                                              <p:pRg st="1" end="1"/>
                                            </p:txEl>
                                          </p:spTgt>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grpId="0" nodeType="clickEffect">
                                  <p:stCondLst>
                                    <p:cond delay="0"/>
                                  </p:stCondLst>
                                  <p:childTnLst>
                                    <p:set>
                                      <p:cBhvr>
                                        <p:cTn id="86" dur="1" fill="hold">
                                          <p:stCondLst>
                                            <p:cond delay="0"/>
                                          </p:stCondLst>
                                        </p:cTn>
                                        <p:tgtEl>
                                          <p:spTgt spid="3">
                                            <p:txEl>
                                              <p:pRg st="2" end="2"/>
                                            </p:txEl>
                                          </p:spTgt>
                                        </p:tgtEl>
                                        <p:attrNameLst>
                                          <p:attrName>style.visibility</p:attrName>
                                        </p:attrNameLst>
                                      </p:cBhvr>
                                      <p:to>
                                        <p:strVal val="visible"/>
                                      </p:to>
                                    </p:set>
                                    <p:animEffect transition="in" filter="fade">
                                      <p:cBhvr>
                                        <p:cTn id="87" dur="500"/>
                                        <p:tgtEl>
                                          <p:spTgt spid="3">
                                            <p:txEl>
                                              <p:pRg st="2" end="2"/>
                                            </p:txEl>
                                          </p:spTgt>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grpId="0" nodeType="clickEffect">
                                  <p:stCondLst>
                                    <p:cond delay="0"/>
                                  </p:stCondLst>
                                  <p:childTnLst>
                                    <p:set>
                                      <p:cBhvr>
                                        <p:cTn id="91" dur="1" fill="hold">
                                          <p:stCondLst>
                                            <p:cond delay="0"/>
                                          </p:stCondLst>
                                        </p:cTn>
                                        <p:tgtEl>
                                          <p:spTgt spid="3">
                                            <p:txEl>
                                              <p:pRg st="3" end="3"/>
                                            </p:txEl>
                                          </p:spTgt>
                                        </p:tgtEl>
                                        <p:attrNameLst>
                                          <p:attrName>style.visibility</p:attrName>
                                        </p:attrNameLst>
                                      </p:cBhvr>
                                      <p:to>
                                        <p:strVal val="visible"/>
                                      </p:to>
                                    </p:set>
                                    <p:animEffect transition="in" filter="fade">
                                      <p:cBhvr>
                                        <p:cTn id="92" dur="500"/>
                                        <p:tgtEl>
                                          <p:spTgt spid="3">
                                            <p:txEl>
                                              <p:pRg st="3" end="3"/>
                                            </p:txEl>
                                          </p:spTgt>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grpId="0" nodeType="clickEffect">
                                  <p:stCondLst>
                                    <p:cond delay="0"/>
                                  </p:stCondLst>
                                  <p:childTnLst>
                                    <p:set>
                                      <p:cBhvr>
                                        <p:cTn id="96" dur="1" fill="hold">
                                          <p:stCondLst>
                                            <p:cond delay="0"/>
                                          </p:stCondLst>
                                        </p:cTn>
                                        <p:tgtEl>
                                          <p:spTgt spid="3">
                                            <p:txEl>
                                              <p:pRg st="4" end="4"/>
                                            </p:txEl>
                                          </p:spTgt>
                                        </p:tgtEl>
                                        <p:attrNameLst>
                                          <p:attrName>style.visibility</p:attrName>
                                        </p:attrNameLst>
                                      </p:cBhvr>
                                      <p:to>
                                        <p:strVal val="visible"/>
                                      </p:to>
                                    </p:set>
                                    <p:animEffect transition="in" filter="fade">
                                      <p:cBhvr>
                                        <p:cTn id="97" dur="500"/>
                                        <p:tgtEl>
                                          <p:spTgt spid="3">
                                            <p:txEl>
                                              <p:pRg st="4" end="4"/>
                                            </p:txEl>
                                          </p:spTgt>
                                        </p:tgtEl>
                                      </p:cBhvr>
                                    </p:animEffect>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grpId="0" nodeType="clickEffect">
                                  <p:stCondLst>
                                    <p:cond delay="0"/>
                                  </p:stCondLst>
                                  <p:childTnLst>
                                    <p:set>
                                      <p:cBhvr>
                                        <p:cTn id="101" dur="1" fill="hold">
                                          <p:stCondLst>
                                            <p:cond delay="0"/>
                                          </p:stCondLst>
                                        </p:cTn>
                                        <p:tgtEl>
                                          <p:spTgt spid="3">
                                            <p:txEl>
                                              <p:pRg st="6" end="6"/>
                                            </p:txEl>
                                          </p:spTgt>
                                        </p:tgtEl>
                                        <p:attrNameLst>
                                          <p:attrName>style.visibility</p:attrName>
                                        </p:attrNameLst>
                                      </p:cBhvr>
                                      <p:to>
                                        <p:strVal val="visible"/>
                                      </p:to>
                                    </p:set>
                                    <p:animEffect transition="in" filter="fade">
                                      <p:cBhvr>
                                        <p:cTn id="102" dur="500"/>
                                        <p:tgtEl>
                                          <p:spTgt spid="3">
                                            <p:txEl>
                                              <p:pRg st="6" end="6"/>
                                            </p:txEl>
                                          </p:spTgt>
                                        </p:tgtEl>
                                      </p:cBhvr>
                                    </p:animEffec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grpId="0" nodeType="clickEffect">
                                  <p:stCondLst>
                                    <p:cond delay="0"/>
                                  </p:stCondLst>
                                  <p:childTnLst>
                                    <p:set>
                                      <p:cBhvr>
                                        <p:cTn id="106" dur="1" fill="hold">
                                          <p:stCondLst>
                                            <p:cond delay="0"/>
                                          </p:stCondLst>
                                        </p:cTn>
                                        <p:tgtEl>
                                          <p:spTgt spid="3">
                                            <p:txEl>
                                              <p:pRg st="7" end="7"/>
                                            </p:txEl>
                                          </p:spTgt>
                                        </p:tgtEl>
                                        <p:attrNameLst>
                                          <p:attrName>style.visibility</p:attrName>
                                        </p:attrNameLst>
                                      </p:cBhvr>
                                      <p:to>
                                        <p:strVal val="visible"/>
                                      </p:to>
                                    </p:set>
                                    <p:animEffect transition="in" filter="fade">
                                      <p:cBhvr>
                                        <p:cTn id="107" dur="500"/>
                                        <p:tgtEl>
                                          <p:spTgt spid="3">
                                            <p:txEl>
                                              <p:pRg st="7" end="7"/>
                                            </p:txEl>
                                          </p:spTgt>
                                        </p:tgtEl>
                                      </p:cBhvr>
                                    </p:animEffect>
                                  </p:childTnLst>
                                </p:cTn>
                              </p:par>
                            </p:childTnLst>
                          </p:cTn>
                        </p:par>
                      </p:childTnLst>
                    </p:cTn>
                  </p:par>
                  <p:par>
                    <p:cTn id="108" fill="hold">
                      <p:stCondLst>
                        <p:cond delay="indefinite"/>
                      </p:stCondLst>
                      <p:childTnLst>
                        <p:par>
                          <p:cTn id="109" fill="hold">
                            <p:stCondLst>
                              <p:cond delay="0"/>
                            </p:stCondLst>
                            <p:childTnLst>
                              <p:par>
                                <p:cTn id="110" presetID="10" presetClass="entr" presetSubtype="0" fill="hold" grpId="0" nodeType="clickEffect">
                                  <p:stCondLst>
                                    <p:cond delay="0"/>
                                  </p:stCondLst>
                                  <p:childTnLst>
                                    <p:set>
                                      <p:cBhvr>
                                        <p:cTn id="111" dur="1" fill="hold">
                                          <p:stCondLst>
                                            <p:cond delay="0"/>
                                          </p:stCondLst>
                                        </p:cTn>
                                        <p:tgtEl>
                                          <p:spTgt spid="3">
                                            <p:txEl>
                                              <p:pRg st="8" end="8"/>
                                            </p:txEl>
                                          </p:spTgt>
                                        </p:tgtEl>
                                        <p:attrNameLst>
                                          <p:attrName>style.visibility</p:attrName>
                                        </p:attrNameLst>
                                      </p:cBhvr>
                                      <p:to>
                                        <p:strVal val="visible"/>
                                      </p:to>
                                    </p:set>
                                    <p:animEffect transition="in" filter="fade">
                                      <p:cBhvr>
                                        <p:cTn id="112"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20" grpId="0" animBg="1"/>
      <p:bldP spid="25" grpId="0" animBg="1"/>
      <p:bldP spid="29" grpId="0" animBg="1"/>
      <p:bldP spid="3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a:xfrm>
            <a:off x="427037" y="2905009"/>
            <a:ext cx="9296401" cy="3716453"/>
          </a:xfrm>
        </p:spPr>
        <p:txBody>
          <a:bodyPr/>
          <a:lstStyle/>
          <a:p>
            <a:pPr>
              <a:buClr>
                <a:schemeClr val="accent2"/>
              </a:buClr>
              <a:buSzPct val="110000"/>
            </a:pPr>
            <a:r>
              <a:rPr lang="es-AR" sz="2400" dirty="0">
                <a:latin typeface="+mn-lt"/>
              </a:rPr>
              <a:t>Servicio de </a:t>
            </a:r>
            <a:r>
              <a:rPr lang="es-AR" sz="2400" dirty="0" err="1">
                <a:latin typeface="+mn-lt"/>
              </a:rPr>
              <a:t>streaming</a:t>
            </a:r>
            <a:r>
              <a:rPr lang="es-AR" sz="2400" dirty="0">
                <a:latin typeface="+mn-lt"/>
              </a:rPr>
              <a:t> manejado… funciona!</a:t>
            </a:r>
          </a:p>
          <a:p>
            <a:pPr marL="342900" lvl="1" indent="-342900">
              <a:buFont typeface="Arial" pitchFamily="34" charset="0"/>
              <a:buChar char="•"/>
            </a:pPr>
            <a:r>
              <a:rPr lang="es-AR" sz="2000" dirty="0"/>
              <a:t>Ancho de banda garantizado</a:t>
            </a:r>
          </a:p>
          <a:p>
            <a:pPr marL="342900" lvl="1" indent="-342900">
              <a:buFont typeface="Arial" pitchFamily="34" charset="0"/>
              <a:buChar char="•"/>
            </a:pPr>
            <a:r>
              <a:rPr lang="es-AR" sz="2000" dirty="0"/>
              <a:t>Auto recuperación, redundancia y </a:t>
            </a:r>
            <a:r>
              <a:rPr lang="es-AR" sz="2000" dirty="0" err="1"/>
              <a:t>failover</a:t>
            </a:r>
            <a:endParaRPr lang="es-AR" sz="2000" dirty="0"/>
          </a:p>
          <a:p>
            <a:pPr marL="342900" lvl="1" indent="-342900">
              <a:buFont typeface="Arial" pitchFamily="34" charset="0"/>
              <a:buChar char="•"/>
            </a:pPr>
            <a:r>
              <a:rPr lang="es-AR" sz="2000" dirty="0"/>
              <a:t>Soporte para múltiples </a:t>
            </a:r>
            <a:r>
              <a:rPr lang="es-AR" sz="2000" dirty="0" err="1"/>
              <a:t>origins</a:t>
            </a:r>
            <a:r>
              <a:rPr lang="es-AR" sz="2000" dirty="0"/>
              <a:t> con escalamiento independiente</a:t>
            </a:r>
          </a:p>
          <a:p>
            <a:pPr lvl="1"/>
            <a:endParaRPr lang="es-AR" sz="1600" dirty="0"/>
          </a:p>
          <a:p>
            <a:pPr>
              <a:buClr>
                <a:schemeClr val="accent2"/>
              </a:buClr>
              <a:buSzPct val="110000"/>
            </a:pPr>
            <a:r>
              <a:rPr lang="es-AR" sz="2400" dirty="0">
                <a:latin typeface="+mn-lt"/>
              </a:rPr>
              <a:t>Soporte para Azure CDN y 3rd </a:t>
            </a:r>
            <a:r>
              <a:rPr lang="es-AR" sz="2400" dirty="0" err="1">
                <a:latin typeface="+mn-lt"/>
              </a:rPr>
              <a:t>party</a:t>
            </a:r>
            <a:r>
              <a:rPr lang="es-AR" sz="2400" dirty="0">
                <a:latin typeface="+mn-lt"/>
              </a:rPr>
              <a:t> </a:t>
            </a:r>
            <a:r>
              <a:rPr lang="es-AR" sz="2400" dirty="0" err="1" smtClean="0">
                <a:latin typeface="+mn-lt"/>
              </a:rPr>
              <a:t>providers</a:t>
            </a:r>
            <a:endParaRPr lang="es-AR" sz="2400" dirty="0" smtClean="0">
              <a:latin typeface="+mn-lt"/>
            </a:endParaRPr>
          </a:p>
          <a:p>
            <a:pPr>
              <a:buClr>
                <a:schemeClr val="accent2"/>
              </a:buClr>
              <a:buSzPct val="110000"/>
            </a:pPr>
            <a:endParaRPr lang="es-AR" sz="1600" dirty="0">
              <a:latin typeface="+mn-lt"/>
            </a:endParaRPr>
          </a:p>
          <a:p>
            <a:pPr>
              <a:buClr>
                <a:schemeClr val="accent2"/>
              </a:buClr>
              <a:buSzPct val="110000"/>
            </a:pPr>
            <a:r>
              <a:rPr lang="es-AR" sz="2400" dirty="0">
                <a:latin typeface="+mn-lt"/>
              </a:rPr>
              <a:t>IP </a:t>
            </a:r>
            <a:r>
              <a:rPr lang="es-AR" sz="2400" dirty="0" err="1">
                <a:latin typeface="+mn-lt"/>
              </a:rPr>
              <a:t>whitelisting</a:t>
            </a:r>
            <a:endParaRPr lang="es-AR" sz="2400" dirty="0">
              <a:latin typeface="+mn-lt"/>
            </a:endParaRPr>
          </a:p>
        </p:txBody>
      </p:sp>
      <p:grpSp>
        <p:nvGrpSpPr>
          <p:cNvPr id="4" name="Group 3"/>
          <p:cNvGrpSpPr/>
          <p:nvPr/>
        </p:nvGrpSpPr>
        <p:grpSpPr>
          <a:xfrm>
            <a:off x="577245" y="1660889"/>
            <a:ext cx="4433667" cy="1009102"/>
            <a:chOff x="4302255" y="1808993"/>
            <a:chExt cx="6599962" cy="1394348"/>
          </a:xfrm>
        </p:grpSpPr>
        <p:pic>
          <p:nvPicPr>
            <p:cNvPr id="22" name="Picture 2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02255" y="2012934"/>
              <a:ext cx="832802" cy="832803"/>
            </a:xfrm>
            <a:prstGeom prst="rect">
              <a:avLst/>
            </a:prstGeom>
          </p:spPr>
        </p:pic>
        <p:pic>
          <p:nvPicPr>
            <p:cNvPr id="24" name="Picture 23"/>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8078478" y="1966542"/>
              <a:ext cx="1180952" cy="774603"/>
            </a:xfrm>
            <a:prstGeom prst="rect">
              <a:avLst/>
            </a:prstGeom>
          </p:spPr>
        </p:pic>
        <p:cxnSp>
          <p:nvCxnSpPr>
            <p:cNvPr id="40" name="Straight Arrow Connector 39"/>
            <p:cNvCxnSpPr>
              <a:endCxn id="24" idx="1"/>
            </p:cNvCxnSpPr>
            <p:nvPr/>
          </p:nvCxnSpPr>
          <p:spPr>
            <a:xfrm flipV="1">
              <a:off x="5141823" y="2353844"/>
              <a:ext cx="2936654" cy="32329"/>
            </a:xfrm>
            <a:prstGeom prst="straightConnector1">
              <a:avLst/>
            </a:prstGeom>
            <a:ln w="34925">
              <a:solidFill>
                <a:schemeClr val="tx1"/>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sp>
          <p:nvSpPr>
            <p:cNvPr id="41" name="Rounded Rectangle 40"/>
            <p:cNvSpPr/>
            <p:nvPr/>
          </p:nvSpPr>
          <p:spPr bwMode="auto">
            <a:xfrm>
              <a:off x="5893192" y="2144892"/>
              <a:ext cx="1606600" cy="482561"/>
            </a:xfrm>
            <a:prstGeom prst="round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s-AR" sz="1200" dirty="0" err="1" smtClean="0">
                  <a:gradFill>
                    <a:gsLst>
                      <a:gs pos="0">
                        <a:srgbClr val="FFFFFF"/>
                      </a:gs>
                      <a:gs pos="100000">
                        <a:srgbClr val="FFFFFF"/>
                      </a:gs>
                    </a:gsLst>
                    <a:lin ang="5400000" scaled="0"/>
                  </a:gradFill>
                  <a:ea typeface="Segoe UI" pitchFamily="34" charset="0"/>
                  <a:cs typeface="Segoe UI" pitchFamily="34" charset="0"/>
                </a:rPr>
                <a:t>Ingest</a:t>
              </a:r>
              <a:endParaRPr lang="es-AR"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42" name="TextBox 41"/>
            <p:cNvSpPr txBox="1"/>
            <p:nvPr/>
          </p:nvSpPr>
          <p:spPr>
            <a:xfrm>
              <a:off x="8435170" y="2527151"/>
              <a:ext cx="1830051" cy="676190"/>
            </a:xfrm>
            <a:prstGeom prst="rect">
              <a:avLst/>
            </a:prstGeom>
            <a:noFill/>
          </p:spPr>
          <p:txBody>
            <a:bodyPr wrap="none" lIns="182880" tIns="146304" rIns="182880" bIns="146304" rtlCol="0">
              <a:spAutoFit/>
            </a:bodyPr>
            <a:lstStyle/>
            <a:p>
              <a:pPr>
                <a:lnSpc>
                  <a:spcPct val="90000"/>
                </a:lnSpc>
                <a:spcAft>
                  <a:spcPts val="600"/>
                </a:spcAft>
              </a:pPr>
              <a:r>
                <a:rPr lang="es-AR" sz="1400" dirty="0" smtClean="0">
                  <a:gradFill>
                    <a:gsLst>
                      <a:gs pos="2917">
                        <a:srgbClr val="000000"/>
                      </a:gs>
                      <a:gs pos="30000">
                        <a:srgbClr val="000000"/>
                      </a:gs>
                    </a:gsLst>
                    <a:lin ang="5400000" scaled="0"/>
                  </a:gradFill>
                </a:rPr>
                <a:t>Azure Blob</a:t>
              </a:r>
            </a:p>
          </p:txBody>
        </p:sp>
        <p:sp>
          <p:nvSpPr>
            <p:cNvPr id="43" name="Rounded Rectangle 42"/>
            <p:cNvSpPr/>
            <p:nvPr/>
          </p:nvSpPr>
          <p:spPr bwMode="auto">
            <a:xfrm>
              <a:off x="9241766" y="1808993"/>
              <a:ext cx="1603642" cy="544851"/>
            </a:xfrm>
            <a:prstGeom prst="round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s-AR" sz="1400" dirty="0" err="1" smtClean="0">
                  <a:gradFill>
                    <a:gsLst>
                      <a:gs pos="0">
                        <a:srgbClr val="FFFFFF"/>
                      </a:gs>
                      <a:gs pos="100000">
                        <a:srgbClr val="FFFFFF"/>
                      </a:gs>
                    </a:gsLst>
                    <a:lin ang="5400000" scaled="0"/>
                  </a:gradFill>
                  <a:ea typeface="Segoe UI" pitchFamily="34" charset="0"/>
                  <a:cs typeface="Segoe UI" pitchFamily="34" charset="0"/>
                </a:rPr>
                <a:t>Asset</a:t>
              </a:r>
              <a:endParaRPr lang="es-AR" sz="1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4" name="Picture 4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50035" y="1841981"/>
              <a:ext cx="652182" cy="652182"/>
            </a:xfrm>
            <a:prstGeom prst="rect">
              <a:avLst/>
            </a:prstGeom>
          </p:spPr>
        </p:pic>
      </p:grpSp>
      <p:cxnSp>
        <p:nvCxnSpPr>
          <p:cNvPr id="45" name="Straight Arrow Connector 44"/>
          <p:cNvCxnSpPr/>
          <p:nvPr/>
        </p:nvCxnSpPr>
        <p:spPr>
          <a:xfrm>
            <a:off x="4968116" y="1798783"/>
            <a:ext cx="2912758" cy="9700"/>
          </a:xfrm>
          <a:prstGeom prst="straightConnector1">
            <a:avLst/>
          </a:prstGeom>
          <a:ln w="34925">
            <a:solidFill>
              <a:schemeClr val="tx1"/>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sp>
        <p:nvSpPr>
          <p:cNvPr id="46" name="Rounded Rectangle 45"/>
          <p:cNvSpPr/>
          <p:nvPr/>
        </p:nvSpPr>
        <p:spPr bwMode="auto">
          <a:xfrm>
            <a:off x="5511696" y="1684763"/>
            <a:ext cx="1702466" cy="306310"/>
          </a:xfrm>
          <a:prstGeom prst="round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s-AR" sz="1400" dirty="0" err="1" smtClean="0">
                <a:gradFill>
                  <a:gsLst>
                    <a:gs pos="0">
                      <a:srgbClr val="FFFFFF"/>
                    </a:gs>
                    <a:gs pos="100000">
                      <a:srgbClr val="FFFFFF"/>
                    </a:gs>
                  </a:gsLst>
                  <a:lin ang="5400000" scaled="0"/>
                </a:gradFill>
                <a:ea typeface="Segoe UI" pitchFamily="34" charset="0"/>
                <a:cs typeface="Segoe UI" pitchFamily="34" charset="0"/>
              </a:rPr>
              <a:t>Encode</a:t>
            </a:r>
            <a:endParaRPr lang="es-AR" sz="1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7" name="Picture 4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62335" y="1484617"/>
            <a:ext cx="692026" cy="692026"/>
          </a:xfrm>
          <a:prstGeom prst="rect">
            <a:avLst/>
          </a:prstGeom>
        </p:spPr>
      </p:pic>
      <p:pic>
        <p:nvPicPr>
          <p:cNvPr id="48" name="Picture 47"/>
          <p:cNvPicPr>
            <a:picLocks noChangeAspect="1"/>
          </p:cNvPicPr>
          <p:nvPr/>
        </p:nvPicPr>
        <p:blipFill>
          <a:blip r:embed="rId2">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7936896" y="1551383"/>
            <a:ext cx="693164" cy="693164"/>
          </a:xfrm>
          <a:prstGeom prst="rect">
            <a:avLst/>
          </a:prstGeom>
        </p:spPr>
      </p:pic>
      <p:pic>
        <p:nvPicPr>
          <p:cNvPr id="49" name="Picture 48"/>
          <p:cNvPicPr>
            <a:picLocks noChangeAspect="1"/>
          </p:cNvPicPr>
          <p:nvPr/>
        </p:nvPicPr>
        <p:blipFill>
          <a:blip r:embed="rId2">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8037377" y="1508067"/>
            <a:ext cx="693164" cy="693164"/>
          </a:xfrm>
          <a:prstGeom prst="rect">
            <a:avLst/>
          </a:prstGeom>
        </p:spPr>
      </p:pic>
      <p:pic>
        <p:nvPicPr>
          <p:cNvPr id="50" name="Picture 49"/>
          <p:cNvPicPr>
            <a:picLocks noChangeAspect="1"/>
          </p:cNvPicPr>
          <p:nvPr/>
        </p:nvPicPr>
        <p:blipFill>
          <a:blip r:embed="rId2">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8137858" y="1475612"/>
            <a:ext cx="693164" cy="693164"/>
          </a:xfrm>
          <a:prstGeom prst="rect">
            <a:avLst/>
          </a:prstGeom>
        </p:spPr>
      </p:pic>
      <p:pic>
        <p:nvPicPr>
          <p:cNvPr id="54" name="Picture 53"/>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8488280" y="1916355"/>
            <a:ext cx="793330" cy="560587"/>
          </a:xfrm>
          <a:prstGeom prst="rect">
            <a:avLst/>
          </a:prstGeom>
        </p:spPr>
      </p:pic>
      <p:cxnSp>
        <p:nvCxnSpPr>
          <p:cNvPr id="56" name="Straight Arrow Connector 55"/>
          <p:cNvCxnSpPr/>
          <p:nvPr/>
        </p:nvCxnSpPr>
        <p:spPr>
          <a:xfrm>
            <a:off x="9107300" y="1817344"/>
            <a:ext cx="1926460" cy="4850"/>
          </a:xfrm>
          <a:prstGeom prst="straightConnector1">
            <a:avLst/>
          </a:prstGeom>
          <a:ln w="34925">
            <a:solidFill>
              <a:schemeClr val="tx1"/>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sp>
        <p:nvSpPr>
          <p:cNvPr id="57" name="Rounded Rectangle 56"/>
          <p:cNvSpPr/>
          <p:nvPr/>
        </p:nvSpPr>
        <p:spPr bwMode="auto">
          <a:xfrm>
            <a:off x="9455302" y="1633866"/>
            <a:ext cx="1079268" cy="349234"/>
          </a:xfrm>
          <a:prstGeom prst="round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s-AR" sz="1600" dirty="0" err="1" smtClean="0">
                <a:gradFill>
                  <a:gsLst>
                    <a:gs pos="0">
                      <a:srgbClr val="FFFFFF"/>
                    </a:gs>
                    <a:gs pos="100000">
                      <a:srgbClr val="FFFFFF"/>
                    </a:gs>
                  </a:gsLst>
                  <a:lin ang="5400000" scaled="0"/>
                </a:gradFill>
                <a:ea typeface="Segoe UI" pitchFamily="34" charset="0"/>
                <a:cs typeface="Segoe UI" pitchFamily="34" charset="0"/>
              </a:rPr>
              <a:t>Stream</a:t>
            </a:r>
            <a:endParaRPr lang="es-AR" sz="32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60" name="Picture 59"/>
          <p:cNvPicPr>
            <a:picLocks noChangeAspect="1"/>
          </p:cNvPicPr>
          <p:nvPr/>
        </p:nvPicPr>
        <p:blipFill>
          <a:blip r:embed="rId5"/>
          <a:stretch>
            <a:fillRect/>
          </a:stretch>
        </p:blipFill>
        <p:spPr>
          <a:xfrm>
            <a:off x="11033760" y="1596931"/>
            <a:ext cx="489202" cy="701894"/>
          </a:xfrm>
          <a:prstGeom prst="rect">
            <a:avLst/>
          </a:prstGeom>
        </p:spPr>
      </p:pic>
      <p:sp>
        <p:nvSpPr>
          <p:cNvPr id="61" name="TextBox 60"/>
          <p:cNvSpPr txBox="1"/>
          <p:nvPr/>
        </p:nvSpPr>
        <p:spPr>
          <a:xfrm>
            <a:off x="10760897" y="2176643"/>
            <a:ext cx="1412631" cy="489365"/>
          </a:xfrm>
          <a:prstGeom prst="rect">
            <a:avLst/>
          </a:prstGeom>
          <a:noFill/>
        </p:spPr>
        <p:txBody>
          <a:bodyPr wrap="none" lIns="182880" tIns="146304" rIns="182880" bIns="146304" rtlCol="0">
            <a:spAutoFit/>
          </a:bodyPr>
          <a:lstStyle/>
          <a:p>
            <a:pPr>
              <a:lnSpc>
                <a:spcPct val="90000"/>
              </a:lnSpc>
              <a:spcAft>
                <a:spcPts val="600"/>
              </a:spcAft>
            </a:pPr>
            <a:r>
              <a:rPr lang="es-AR" sz="1400" dirty="0" err="1" smtClean="0">
                <a:gradFill>
                  <a:gsLst>
                    <a:gs pos="2917">
                      <a:srgbClr val="000000"/>
                    </a:gs>
                    <a:gs pos="30000">
                      <a:srgbClr val="000000"/>
                    </a:gs>
                  </a:gsLst>
                  <a:lin ang="5400000" scaled="0"/>
                </a:gradFill>
              </a:rPr>
              <a:t>Origin</a:t>
            </a:r>
            <a:r>
              <a:rPr lang="es-AR" sz="1400" dirty="0" smtClean="0">
                <a:gradFill>
                  <a:gsLst>
                    <a:gs pos="2917">
                      <a:srgbClr val="000000"/>
                    </a:gs>
                    <a:gs pos="30000">
                      <a:srgbClr val="000000"/>
                    </a:gs>
                  </a:gsLst>
                  <a:lin ang="5400000" scaled="0"/>
                </a:gradFill>
              </a:rPr>
              <a:t> Server</a:t>
            </a:r>
          </a:p>
        </p:txBody>
      </p:sp>
      <p:pic>
        <p:nvPicPr>
          <p:cNvPr id="62" name="Picture 61"/>
          <p:cNvPicPr>
            <a:picLocks noChangeAspect="1"/>
          </p:cNvPicPr>
          <p:nvPr/>
        </p:nvPicPr>
        <p:blipFill>
          <a:blip r:embed="rId5"/>
          <a:stretch>
            <a:fillRect/>
          </a:stretch>
        </p:blipFill>
        <p:spPr>
          <a:xfrm>
            <a:off x="11135760" y="1508067"/>
            <a:ext cx="489202" cy="701894"/>
          </a:xfrm>
          <a:prstGeom prst="rect">
            <a:avLst/>
          </a:prstGeom>
        </p:spPr>
      </p:pic>
      <p:pic>
        <p:nvPicPr>
          <p:cNvPr id="64" name="Picture 63"/>
          <p:cNvPicPr>
            <a:picLocks noChangeAspect="1"/>
          </p:cNvPicPr>
          <p:nvPr/>
        </p:nvPicPr>
        <p:blipFill>
          <a:blip r:embed="rId5"/>
          <a:stretch>
            <a:fillRect/>
          </a:stretch>
        </p:blipFill>
        <p:spPr>
          <a:xfrm>
            <a:off x="11244968" y="1407942"/>
            <a:ext cx="489202" cy="701894"/>
          </a:xfrm>
          <a:prstGeom prst="rect">
            <a:avLst/>
          </a:prstGeom>
        </p:spPr>
      </p:pic>
      <p:sp>
        <p:nvSpPr>
          <p:cNvPr id="25" name="Title 1"/>
          <p:cNvSpPr txBox="1">
            <a:spLocks/>
          </p:cNvSpPr>
          <p:nvPr/>
        </p:nvSpPr>
        <p:spPr>
          <a:xfrm>
            <a:off x="274638" y="298450"/>
            <a:ext cx="11887199" cy="912813"/>
          </a:xfrm>
          <a:prstGeom prst="rect">
            <a:avLst/>
          </a:prstGeom>
        </p:spPr>
        <p:txBody>
          <a:bodyPr vert="horz" lIns="182880" tIns="146304" rIns="182880" bIns="146304" rtlCol="0" anchor="t">
            <a:noAutofit/>
          </a:bodyPr>
          <a:lstStyle>
            <a:lvl1pPr algn="l" defTabSz="914166" rtl="0" eaLnBrk="1" latinLnBrk="0" hangingPunct="1">
              <a:spcBef>
                <a:spcPct val="0"/>
              </a:spcBef>
              <a:buNone/>
              <a:defRPr sz="4800" kern="1200">
                <a:gradFill>
                  <a:gsLst>
                    <a:gs pos="66981">
                      <a:schemeClr val="tx1">
                        <a:lumMod val="75000"/>
                        <a:lumOff val="25000"/>
                      </a:schemeClr>
                    </a:gs>
                    <a:gs pos="0">
                      <a:schemeClr val="tx1">
                        <a:lumMod val="75000"/>
                        <a:lumOff val="25000"/>
                      </a:schemeClr>
                    </a:gs>
                  </a:gsLst>
                  <a:lin ang="5400000" scaled="0"/>
                </a:gradFill>
                <a:latin typeface="+mj-lt"/>
                <a:ea typeface="+mj-ea"/>
                <a:cs typeface="+mj-cs"/>
              </a:defRPr>
            </a:lvl1pPr>
          </a:lstStyle>
          <a:p>
            <a:r>
              <a:rPr lang="es-AR" dirty="0" smtClean="0"/>
              <a:t>Paso #3: Distribución de Contenido</a:t>
            </a:r>
            <a:endParaRPr lang="es-AR" dirty="0"/>
          </a:p>
        </p:txBody>
      </p:sp>
    </p:spTree>
    <p:extLst>
      <p:ext uri="{BB962C8B-B14F-4D97-AF65-F5344CB8AC3E}">
        <p14:creationId xmlns:p14="http://schemas.microsoft.com/office/powerpoint/2010/main" val="42301408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fade">
                                      <p:cBhvr>
                                        <p:cTn id="7" dur="500"/>
                                        <p:tgtEl>
                                          <p:spTgt spid="48"/>
                                        </p:tgtEl>
                                      </p:cBhvr>
                                    </p:animEffect>
                                  </p:childTnLst>
                                </p:cTn>
                              </p:par>
                              <p:par>
                                <p:cTn id="8" presetID="10" presetClass="entr" presetSubtype="0" fill="hold" nodeType="withEffect">
                                  <p:stCondLst>
                                    <p:cond delay="0"/>
                                  </p:stCondLst>
                                  <p:childTnLst>
                                    <p:set>
                                      <p:cBhvr>
                                        <p:cTn id="9" dur="1" fill="hold">
                                          <p:stCondLst>
                                            <p:cond delay="0"/>
                                          </p:stCondLst>
                                        </p:cTn>
                                        <p:tgtEl>
                                          <p:spTgt spid="49"/>
                                        </p:tgtEl>
                                        <p:attrNameLst>
                                          <p:attrName>style.visibility</p:attrName>
                                        </p:attrNameLst>
                                      </p:cBhvr>
                                      <p:to>
                                        <p:strVal val="visible"/>
                                      </p:to>
                                    </p:set>
                                    <p:animEffect transition="in" filter="fade">
                                      <p:cBhvr>
                                        <p:cTn id="10" dur="500"/>
                                        <p:tgtEl>
                                          <p:spTgt spid="49"/>
                                        </p:tgtEl>
                                      </p:cBhvr>
                                    </p:animEffect>
                                  </p:childTnLst>
                                </p:cTn>
                              </p:par>
                              <p:par>
                                <p:cTn id="11" presetID="10" presetClass="entr" presetSubtype="0" fill="hold" nodeType="withEffect">
                                  <p:stCondLst>
                                    <p:cond delay="0"/>
                                  </p:stCondLst>
                                  <p:childTnLst>
                                    <p:set>
                                      <p:cBhvr>
                                        <p:cTn id="12" dur="1" fill="hold">
                                          <p:stCondLst>
                                            <p:cond delay="0"/>
                                          </p:stCondLst>
                                        </p:cTn>
                                        <p:tgtEl>
                                          <p:spTgt spid="50"/>
                                        </p:tgtEl>
                                        <p:attrNameLst>
                                          <p:attrName>style.visibility</p:attrName>
                                        </p:attrNameLst>
                                      </p:cBhvr>
                                      <p:to>
                                        <p:strVal val="visible"/>
                                      </p:to>
                                    </p:set>
                                    <p:animEffect transition="in" filter="fade">
                                      <p:cBhvr>
                                        <p:cTn id="13" dur="500"/>
                                        <p:tgtEl>
                                          <p:spTgt spid="50"/>
                                        </p:tgtEl>
                                      </p:cBhvr>
                                    </p:animEffect>
                                  </p:childTnLst>
                                </p:cTn>
                              </p:par>
                              <p:par>
                                <p:cTn id="14" presetID="10" presetClass="entr" presetSubtype="0" fill="hold" nodeType="withEffect">
                                  <p:stCondLst>
                                    <p:cond delay="0"/>
                                  </p:stCondLst>
                                  <p:childTnLst>
                                    <p:set>
                                      <p:cBhvr>
                                        <p:cTn id="15" dur="1" fill="hold">
                                          <p:stCondLst>
                                            <p:cond delay="0"/>
                                          </p:stCondLst>
                                        </p:cTn>
                                        <p:tgtEl>
                                          <p:spTgt spid="54"/>
                                        </p:tgtEl>
                                        <p:attrNameLst>
                                          <p:attrName>style.visibility</p:attrName>
                                        </p:attrNameLst>
                                      </p:cBhvr>
                                      <p:to>
                                        <p:strVal val="visible"/>
                                      </p:to>
                                    </p:set>
                                    <p:animEffect transition="in" filter="fade">
                                      <p:cBhvr>
                                        <p:cTn id="16" dur="500"/>
                                        <p:tgtEl>
                                          <p:spTgt spid="54"/>
                                        </p:tgtEl>
                                      </p:cBhvr>
                                    </p:animEffect>
                                  </p:childTnLst>
                                </p:cTn>
                              </p:par>
                            </p:childTnLst>
                          </p:cTn>
                        </p:par>
                        <p:par>
                          <p:cTn id="17" fill="hold">
                            <p:stCondLst>
                              <p:cond delay="500"/>
                            </p:stCondLst>
                            <p:childTnLst>
                              <p:par>
                                <p:cTn id="18" presetID="22" presetClass="entr" presetSubtype="8" fill="hold" nodeType="afterEffect">
                                  <p:stCondLst>
                                    <p:cond delay="0"/>
                                  </p:stCondLst>
                                  <p:childTnLst>
                                    <p:set>
                                      <p:cBhvr>
                                        <p:cTn id="19" dur="1" fill="hold">
                                          <p:stCondLst>
                                            <p:cond delay="0"/>
                                          </p:stCondLst>
                                        </p:cTn>
                                        <p:tgtEl>
                                          <p:spTgt spid="56"/>
                                        </p:tgtEl>
                                        <p:attrNameLst>
                                          <p:attrName>style.visibility</p:attrName>
                                        </p:attrNameLst>
                                      </p:cBhvr>
                                      <p:to>
                                        <p:strVal val="visible"/>
                                      </p:to>
                                    </p:set>
                                    <p:animEffect transition="in" filter="wipe(left)">
                                      <p:cBhvr>
                                        <p:cTn id="20" dur="500"/>
                                        <p:tgtEl>
                                          <p:spTgt spid="56"/>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57"/>
                                        </p:tgtEl>
                                        <p:attrNameLst>
                                          <p:attrName>style.visibility</p:attrName>
                                        </p:attrNameLst>
                                      </p:cBhvr>
                                      <p:to>
                                        <p:strVal val="visible"/>
                                      </p:to>
                                    </p:set>
                                    <p:animEffect transition="in" filter="fade">
                                      <p:cBhvr>
                                        <p:cTn id="23" dur="500"/>
                                        <p:tgtEl>
                                          <p:spTgt spid="57"/>
                                        </p:tgtEl>
                                      </p:cBhvr>
                                    </p:animEffect>
                                  </p:childTnLst>
                                </p:cTn>
                              </p:par>
                            </p:childTnLst>
                          </p:cTn>
                        </p:par>
                        <p:par>
                          <p:cTn id="24" fill="hold">
                            <p:stCondLst>
                              <p:cond delay="1000"/>
                            </p:stCondLst>
                            <p:childTnLst>
                              <p:par>
                                <p:cTn id="25" presetID="10" presetClass="entr" presetSubtype="0" fill="hold" nodeType="afterEffect">
                                  <p:stCondLst>
                                    <p:cond delay="0"/>
                                  </p:stCondLst>
                                  <p:childTnLst>
                                    <p:set>
                                      <p:cBhvr>
                                        <p:cTn id="26" dur="1" fill="hold">
                                          <p:stCondLst>
                                            <p:cond delay="0"/>
                                          </p:stCondLst>
                                        </p:cTn>
                                        <p:tgtEl>
                                          <p:spTgt spid="60"/>
                                        </p:tgtEl>
                                        <p:attrNameLst>
                                          <p:attrName>style.visibility</p:attrName>
                                        </p:attrNameLst>
                                      </p:cBhvr>
                                      <p:to>
                                        <p:strVal val="visible"/>
                                      </p:to>
                                    </p:set>
                                    <p:animEffect transition="in" filter="fade">
                                      <p:cBhvr>
                                        <p:cTn id="27" dur="500"/>
                                        <p:tgtEl>
                                          <p:spTgt spid="60"/>
                                        </p:tgtEl>
                                      </p:cBhvr>
                                    </p:animEffect>
                                  </p:childTnLst>
                                </p:cTn>
                              </p:par>
                              <p:par>
                                <p:cTn id="28" presetID="10" presetClass="entr" presetSubtype="0" fill="hold" nodeType="withEffect">
                                  <p:stCondLst>
                                    <p:cond delay="0"/>
                                  </p:stCondLst>
                                  <p:childTnLst>
                                    <p:set>
                                      <p:cBhvr>
                                        <p:cTn id="29" dur="1" fill="hold">
                                          <p:stCondLst>
                                            <p:cond delay="0"/>
                                          </p:stCondLst>
                                        </p:cTn>
                                        <p:tgtEl>
                                          <p:spTgt spid="62"/>
                                        </p:tgtEl>
                                        <p:attrNameLst>
                                          <p:attrName>style.visibility</p:attrName>
                                        </p:attrNameLst>
                                      </p:cBhvr>
                                      <p:to>
                                        <p:strVal val="visible"/>
                                      </p:to>
                                    </p:set>
                                    <p:animEffect transition="in" filter="fade">
                                      <p:cBhvr>
                                        <p:cTn id="30" dur="500"/>
                                        <p:tgtEl>
                                          <p:spTgt spid="62"/>
                                        </p:tgtEl>
                                      </p:cBhvr>
                                    </p:animEffect>
                                  </p:childTnLst>
                                </p:cTn>
                              </p:par>
                              <p:par>
                                <p:cTn id="31" presetID="10" presetClass="entr" presetSubtype="0" fill="hold" nodeType="withEffect">
                                  <p:stCondLst>
                                    <p:cond delay="0"/>
                                  </p:stCondLst>
                                  <p:childTnLst>
                                    <p:set>
                                      <p:cBhvr>
                                        <p:cTn id="32" dur="1" fill="hold">
                                          <p:stCondLst>
                                            <p:cond delay="0"/>
                                          </p:stCondLst>
                                        </p:cTn>
                                        <p:tgtEl>
                                          <p:spTgt spid="64"/>
                                        </p:tgtEl>
                                        <p:attrNameLst>
                                          <p:attrName>style.visibility</p:attrName>
                                        </p:attrNameLst>
                                      </p:cBhvr>
                                      <p:to>
                                        <p:strVal val="visible"/>
                                      </p:to>
                                    </p:set>
                                    <p:animEffect transition="in" filter="fade">
                                      <p:cBhvr>
                                        <p:cTn id="33" dur="500"/>
                                        <p:tgtEl>
                                          <p:spTgt spid="64"/>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61"/>
                                        </p:tgtEl>
                                        <p:attrNameLst>
                                          <p:attrName>style.visibility</p:attrName>
                                        </p:attrNameLst>
                                      </p:cBhvr>
                                      <p:to>
                                        <p:strVal val="visible"/>
                                      </p:to>
                                    </p:set>
                                    <p:animEffect transition="in" filter="fade">
                                      <p:cBhvr>
                                        <p:cTn id="36" dur="500"/>
                                        <p:tgtEl>
                                          <p:spTgt spid="61"/>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4"/>
                                        </p:tgtEl>
                                        <p:attrNameLst>
                                          <p:attrName>style.visibility</p:attrName>
                                        </p:attrNameLst>
                                      </p:cBhvr>
                                      <p:to>
                                        <p:strVal val="visible"/>
                                      </p:to>
                                    </p:set>
                                    <p:animEffect transition="in" filter="fade">
                                      <p:cBhvr>
                                        <p:cTn id="41" dur="500"/>
                                        <p:tgtEl>
                                          <p:spTgt spid="4"/>
                                        </p:tgtEl>
                                      </p:cBhvr>
                                    </p:animEffect>
                                  </p:childTnLst>
                                </p:cTn>
                              </p:par>
                              <p:par>
                                <p:cTn id="42" presetID="10" presetClass="entr" presetSubtype="0" fill="hold" nodeType="withEffect">
                                  <p:stCondLst>
                                    <p:cond delay="0"/>
                                  </p:stCondLst>
                                  <p:childTnLst>
                                    <p:set>
                                      <p:cBhvr>
                                        <p:cTn id="43" dur="1" fill="hold">
                                          <p:stCondLst>
                                            <p:cond delay="0"/>
                                          </p:stCondLst>
                                        </p:cTn>
                                        <p:tgtEl>
                                          <p:spTgt spid="45"/>
                                        </p:tgtEl>
                                        <p:attrNameLst>
                                          <p:attrName>style.visibility</p:attrName>
                                        </p:attrNameLst>
                                      </p:cBhvr>
                                      <p:to>
                                        <p:strVal val="visible"/>
                                      </p:to>
                                    </p:set>
                                    <p:animEffect transition="in" filter="fade">
                                      <p:cBhvr>
                                        <p:cTn id="44" dur="500"/>
                                        <p:tgtEl>
                                          <p:spTgt spid="45"/>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46"/>
                                        </p:tgtEl>
                                        <p:attrNameLst>
                                          <p:attrName>style.visibility</p:attrName>
                                        </p:attrNameLst>
                                      </p:cBhvr>
                                      <p:to>
                                        <p:strVal val="visible"/>
                                      </p:to>
                                    </p:set>
                                    <p:animEffect transition="in" filter="fade">
                                      <p:cBhvr>
                                        <p:cTn id="47" dur="500"/>
                                        <p:tgtEl>
                                          <p:spTgt spid="46"/>
                                        </p:tgtEl>
                                      </p:cBhvr>
                                    </p:animEffect>
                                  </p:childTnLst>
                                </p:cTn>
                              </p:par>
                              <p:par>
                                <p:cTn id="48" presetID="10" presetClass="entr" presetSubtype="0" fill="hold" nodeType="withEffect">
                                  <p:stCondLst>
                                    <p:cond delay="0"/>
                                  </p:stCondLst>
                                  <p:childTnLst>
                                    <p:set>
                                      <p:cBhvr>
                                        <p:cTn id="49" dur="1" fill="hold">
                                          <p:stCondLst>
                                            <p:cond delay="0"/>
                                          </p:stCondLst>
                                        </p:cTn>
                                        <p:tgtEl>
                                          <p:spTgt spid="47"/>
                                        </p:tgtEl>
                                        <p:attrNameLst>
                                          <p:attrName>style.visibility</p:attrName>
                                        </p:attrNameLst>
                                      </p:cBhvr>
                                      <p:to>
                                        <p:strVal val="visible"/>
                                      </p:to>
                                    </p:set>
                                    <p:animEffect transition="in" filter="fade">
                                      <p:cBhvr>
                                        <p:cTn id="50"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57" grpId="0" animBg="1"/>
      <p:bldP spid="6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29357" y="2776410"/>
            <a:ext cx="11377761" cy="1126462"/>
          </a:xfrm>
        </p:spPr>
        <p:txBody>
          <a:bodyPr/>
          <a:lstStyle/>
          <a:p>
            <a:r>
              <a:rPr lang="en-US" sz="5400" dirty="0" smtClean="0">
                <a:solidFill>
                  <a:schemeClr val="tx1">
                    <a:alpha val="99000"/>
                  </a:schemeClr>
                </a:solidFill>
              </a:rPr>
              <a:t>Dynamic Packaging</a:t>
            </a:r>
            <a:endParaRPr lang="en-US" sz="5400" dirty="0">
              <a:solidFill>
                <a:schemeClr val="tx1">
                  <a:alpha val="99000"/>
                </a:schemeClr>
              </a:solidFill>
            </a:endParaRPr>
          </a:p>
        </p:txBody>
      </p:sp>
      <p:pic>
        <p:nvPicPr>
          <p:cNvPr id="3" name="Picture 308" descr="Quick Star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01" y="0"/>
            <a:ext cx="2146931" cy="17777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8635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6781559" y="4087345"/>
            <a:ext cx="420780" cy="343373"/>
          </a:xfrm>
          <a:prstGeom prst="rect">
            <a:avLst/>
          </a:prstGeom>
        </p:spPr>
      </p:pic>
      <p:pic>
        <p:nvPicPr>
          <p:cNvPr id="4" name="Picture 3"/>
          <p:cNvPicPr>
            <a:picLocks noChangeAspect="1"/>
          </p:cNvPicPr>
          <p:nvPr/>
        </p:nvPicPr>
        <p:blipFill>
          <a:blip r:embed="rId2"/>
          <a:stretch>
            <a:fillRect/>
          </a:stretch>
        </p:blipFill>
        <p:spPr>
          <a:xfrm>
            <a:off x="6818912" y="3092969"/>
            <a:ext cx="420780" cy="343373"/>
          </a:xfrm>
          <a:prstGeom prst="rect">
            <a:avLst/>
          </a:prstGeom>
        </p:spPr>
      </p:pic>
      <p:pic>
        <p:nvPicPr>
          <p:cNvPr id="5" name="Picture 4"/>
          <p:cNvPicPr>
            <a:picLocks noChangeAspect="1"/>
          </p:cNvPicPr>
          <p:nvPr/>
        </p:nvPicPr>
        <p:blipFill>
          <a:blip r:embed="rId2"/>
          <a:stretch>
            <a:fillRect/>
          </a:stretch>
        </p:blipFill>
        <p:spPr>
          <a:xfrm>
            <a:off x="4483325" y="3165633"/>
            <a:ext cx="841559" cy="686746"/>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52365" y="3369759"/>
            <a:ext cx="1094395" cy="1094395"/>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782084" y="3322976"/>
            <a:ext cx="891377" cy="1208745"/>
          </a:xfrm>
          <a:prstGeom prst="rect">
            <a:avLst/>
          </a:prstGeom>
        </p:spPr>
      </p:pic>
      <p:sp>
        <p:nvSpPr>
          <p:cNvPr id="8" name="TextBox 7"/>
          <p:cNvSpPr txBox="1"/>
          <p:nvPr/>
        </p:nvSpPr>
        <p:spPr>
          <a:xfrm>
            <a:off x="1364761" y="4464154"/>
            <a:ext cx="1527469" cy="338554"/>
          </a:xfrm>
          <a:prstGeom prst="rect">
            <a:avLst/>
          </a:prstGeom>
          <a:noFill/>
        </p:spPr>
        <p:txBody>
          <a:bodyPr wrap="none" rtlCol="0">
            <a:spAutoFit/>
          </a:bodyPr>
          <a:lstStyle>
            <a:defPPr>
              <a:defRPr lang="en-US"/>
            </a:defPPr>
            <a:lvl1pPr>
              <a:defRPr sz="1600" b="1">
                <a:latin typeface="Trebuchet MS" panose="020B0603020202020204" pitchFamily="34" charset="0"/>
              </a:defRPr>
            </a:lvl1pPr>
          </a:lstStyle>
          <a:p>
            <a:r>
              <a:rPr lang="es-AR" dirty="0" smtClean="0">
                <a:solidFill>
                  <a:srgbClr val="000000">
                    <a:lumMod val="65000"/>
                    <a:lumOff val="35000"/>
                  </a:srgbClr>
                </a:solidFill>
              </a:rPr>
              <a:t>Video </a:t>
            </a:r>
            <a:r>
              <a:rPr lang="es-AR" dirty="0" err="1" smtClean="0">
                <a:solidFill>
                  <a:srgbClr val="000000">
                    <a:lumMod val="65000"/>
                    <a:lumOff val="35000"/>
                  </a:srgbClr>
                </a:solidFill>
              </a:rPr>
              <a:t>Sources</a:t>
            </a:r>
            <a:endParaRPr lang="es-AR" dirty="0">
              <a:solidFill>
                <a:srgbClr val="000000">
                  <a:lumMod val="65000"/>
                  <a:lumOff val="35000"/>
                </a:srgbClr>
              </a:solidFill>
            </a:endParaRPr>
          </a:p>
        </p:txBody>
      </p:sp>
      <p:cxnSp>
        <p:nvCxnSpPr>
          <p:cNvPr id="9" name="Straight Arrow Connector 8"/>
          <p:cNvCxnSpPr/>
          <p:nvPr/>
        </p:nvCxnSpPr>
        <p:spPr>
          <a:xfrm flipV="1">
            <a:off x="2941429" y="3914560"/>
            <a:ext cx="831619" cy="0"/>
          </a:xfrm>
          <a:prstGeom prst="straightConnector1">
            <a:avLst/>
          </a:prstGeom>
          <a:ln>
            <a:solidFill>
              <a:schemeClr val="tx1"/>
            </a:solidFill>
            <a:tailEnd type="triangle"/>
          </a:ln>
        </p:spPr>
        <p:style>
          <a:lnRef idx="1">
            <a:schemeClr val="accent4"/>
          </a:lnRef>
          <a:fillRef idx="0">
            <a:schemeClr val="accent4"/>
          </a:fillRef>
          <a:effectRef idx="0">
            <a:schemeClr val="accent4"/>
          </a:effectRef>
          <a:fontRef idx="minor">
            <a:schemeClr val="tx1"/>
          </a:fontRef>
        </p:style>
      </p:cxnSp>
      <p:sp>
        <p:nvSpPr>
          <p:cNvPr id="10" name="TextBox 9"/>
          <p:cNvSpPr txBox="1"/>
          <p:nvPr/>
        </p:nvSpPr>
        <p:spPr>
          <a:xfrm>
            <a:off x="3603329" y="4464154"/>
            <a:ext cx="1933543" cy="338554"/>
          </a:xfrm>
          <a:prstGeom prst="rect">
            <a:avLst/>
          </a:prstGeom>
          <a:noFill/>
        </p:spPr>
        <p:txBody>
          <a:bodyPr wrap="none" rtlCol="0">
            <a:spAutoFit/>
          </a:bodyPr>
          <a:lstStyle/>
          <a:p>
            <a:r>
              <a:rPr lang="es-AR" sz="1600" b="1" dirty="0" err="1" smtClean="0">
                <a:solidFill>
                  <a:srgbClr val="000000">
                    <a:lumMod val="65000"/>
                    <a:lumOff val="35000"/>
                  </a:srgbClr>
                </a:solidFill>
                <a:latin typeface="Trebuchet MS" panose="020B0603020202020204" pitchFamily="34" charset="0"/>
              </a:rPr>
              <a:t>Multi-bitrates</a:t>
            </a:r>
            <a:r>
              <a:rPr lang="es-AR" sz="1600" b="1" dirty="0" smtClean="0">
                <a:solidFill>
                  <a:srgbClr val="000000">
                    <a:lumMod val="65000"/>
                    <a:lumOff val="35000"/>
                  </a:srgbClr>
                </a:solidFill>
                <a:latin typeface="Trebuchet MS" panose="020B0603020202020204" pitchFamily="34" charset="0"/>
              </a:rPr>
              <a:t> MP4</a:t>
            </a:r>
            <a:endParaRPr lang="es-AR" sz="1600" b="1" dirty="0">
              <a:solidFill>
                <a:srgbClr val="000000">
                  <a:lumMod val="65000"/>
                  <a:lumOff val="35000"/>
                </a:srgbClr>
              </a:solidFill>
              <a:latin typeface="Trebuchet MS" panose="020B0603020202020204" pitchFamily="34" charset="0"/>
            </a:endParaRPr>
          </a:p>
        </p:txBody>
      </p:sp>
      <p:sp>
        <p:nvSpPr>
          <p:cNvPr id="13" name="TextBox 12"/>
          <p:cNvSpPr txBox="1"/>
          <p:nvPr/>
        </p:nvSpPr>
        <p:spPr>
          <a:xfrm>
            <a:off x="8275637" y="4682708"/>
            <a:ext cx="1452642" cy="338554"/>
          </a:xfrm>
          <a:prstGeom prst="rect">
            <a:avLst/>
          </a:prstGeom>
          <a:noFill/>
        </p:spPr>
        <p:txBody>
          <a:bodyPr wrap="none" rtlCol="0">
            <a:spAutoFit/>
          </a:bodyPr>
          <a:lstStyle/>
          <a:p>
            <a:r>
              <a:rPr lang="es-AR" sz="1600" b="1" dirty="0" err="1" smtClean="0">
                <a:solidFill>
                  <a:srgbClr val="000000">
                    <a:lumMod val="65000"/>
                    <a:lumOff val="35000"/>
                  </a:srgbClr>
                </a:solidFill>
                <a:latin typeface="Trebuchet MS" panose="020B0603020202020204" pitchFamily="34" charset="0"/>
              </a:rPr>
              <a:t>Origin</a:t>
            </a:r>
            <a:r>
              <a:rPr lang="es-AR" sz="1600" b="1" dirty="0" smtClean="0">
                <a:solidFill>
                  <a:srgbClr val="000000">
                    <a:lumMod val="65000"/>
                    <a:lumOff val="35000"/>
                  </a:srgbClr>
                </a:solidFill>
                <a:latin typeface="Trebuchet MS" panose="020B0603020202020204" pitchFamily="34" charset="0"/>
              </a:rPr>
              <a:t> Server</a:t>
            </a:r>
            <a:endParaRPr lang="es-AR" sz="1600" b="1" dirty="0">
              <a:solidFill>
                <a:srgbClr val="000000">
                  <a:lumMod val="65000"/>
                  <a:lumOff val="35000"/>
                </a:srgbClr>
              </a:solidFill>
              <a:latin typeface="Trebuchet MS" panose="020B0603020202020204" pitchFamily="34" charset="0"/>
            </a:endParaRPr>
          </a:p>
        </p:txBody>
      </p:sp>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99506" y="3129483"/>
            <a:ext cx="629796" cy="629796"/>
          </a:xfrm>
          <a:prstGeom prst="rect">
            <a:avLst/>
          </a:prstGeom>
        </p:spPr>
      </p:pic>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59122" y="4111177"/>
            <a:ext cx="629796" cy="629796"/>
          </a:xfrm>
          <a:prstGeom prst="rect">
            <a:avLst/>
          </a:prstGeom>
        </p:spPr>
      </p:pic>
      <p:sp>
        <p:nvSpPr>
          <p:cNvPr id="16" name="TextBox 15"/>
          <p:cNvSpPr txBox="1"/>
          <p:nvPr/>
        </p:nvSpPr>
        <p:spPr>
          <a:xfrm>
            <a:off x="6902297" y="3436342"/>
            <a:ext cx="431528" cy="261610"/>
          </a:xfrm>
          <a:prstGeom prst="rect">
            <a:avLst/>
          </a:prstGeom>
          <a:noFill/>
        </p:spPr>
        <p:txBody>
          <a:bodyPr wrap="none" rtlCol="0">
            <a:spAutoFit/>
          </a:bodyPr>
          <a:lstStyle/>
          <a:p>
            <a:r>
              <a:rPr lang="es-AR" sz="1100" b="1" dirty="0" smtClean="0">
                <a:solidFill>
                  <a:srgbClr val="000000">
                    <a:lumMod val="65000"/>
                    <a:lumOff val="35000"/>
                  </a:srgbClr>
                </a:solidFill>
                <a:latin typeface="Trebuchet MS" panose="020B0603020202020204" pitchFamily="34" charset="0"/>
              </a:rPr>
              <a:t>HLS</a:t>
            </a:r>
            <a:endParaRPr lang="es-AR" sz="1100" b="1" dirty="0">
              <a:solidFill>
                <a:srgbClr val="000000">
                  <a:lumMod val="65000"/>
                  <a:lumOff val="35000"/>
                </a:srgbClr>
              </a:solidFill>
              <a:latin typeface="Trebuchet MS" panose="020B0603020202020204" pitchFamily="34" charset="0"/>
            </a:endParaRPr>
          </a:p>
        </p:txBody>
      </p:sp>
      <p:sp>
        <p:nvSpPr>
          <p:cNvPr id="17" name="TextBox 16"/>
          <p:cNvSpPr txBox="1"/>
          <p:nvPr/>
        </p:nvSpPr>
        <p:spPr>
          <a:xfrm>
            <a:off x="6806807" y="4383103"/>
            <a:ext cx="848309" cy="430887"/>
          </a:xfrm>
          <a:prstGeom prst="rect">
            <a:avLst/>
          </a:prstGeom>
          <a:noFill/>
        </p:spPr>
        <p:txBody>
          <a:bodyPr wrap="none" rtlCol="0">
            <a:spAutoFit/>
          </a:bodyPr>
          <a:lstStyle/>
          <a:p>
            <a:r>
              <a:rPr lang="es-AR" sz="1050" b="1" dirty="0" err="1" smtClean="0">
                <a:solidFill>
                  <a:srgbClr val="000000">
                    <a:lumMod val="65000"/>
                    <a:lumOff val="35000"/>
                  </a:srgbClr>
                </a:solidFill>
                <a:latin typeface="Trebuchet MS" panose="020B0603020202020204" pitchFamily="34" charset="0"/>
              </a:rPr>
              <a:t>Smooth</a:t>
            </a:r>
            <a:r>
              <a:rPr lang="es-AR" sz="1050" b="1" dirty="0" smtClean="0">
                <a:solidFill>
                  <a:srgbClr val="000000">
                    <a:lumMod val="65000"/>
                    <a:lumOff val="35000"/>
                  </a:srgbClr>
                </a:solidFill>
                <a:latin typeface="Trebuchet MS" panose="020B0603020202020204" pitchFamily="34" charset="0"/>
              </a:rPr>
              <a:t> </a:t>
            </a:r>
          </a:p>
          <a:p>
            <a:r>
              <a:rPr lang="es-AR" sz="1050" b="1" dirty="0" err="1" smtClean="0">
                <a:solidFill>
                  <a:srgbClr val="000000">
                    <a:lumMod val="65000"/>
                    <a:lumOff val="35000"/>
                  </a:srgbClr>
                </a:solidFill>
                <a:latin typeface="Trebuchet MS" panose="020B0603020202020204" pitchFamily="34" charset="0"/>
              </a:rPr>
              <a:t>Streaming</a:t>
            </a:r>
            <a:endParaRPr lang="es-AR" sz="1050" b="1" dirty="0">
              <a:solidFill>
                <a:srgbClr val="000000">
                  <a:lumMod val="65000"/>
                  <a:lumOff val="35000"/>
                </a:srgbClr>
              </a:solidFill>
              <a:latin typeface="Trebuchet MS" panose="020B0603020202020204" pitchFamily="34" charset="0"/>
            </a:endParaRPr>
          </a:p>
        </p:txBody>
      </p:sp>
      <p:sp>
        <p:nvSpPr>
          <p:cNvPr id="19" name="Rectangle 18"/>
          <p:cNvSpPr/>
          <p:nvPr/>
        </p:nvSpPr>
        <p:spPr>
          <a:xfrm>
            <a:off x="2983713" y="3619571"/>
            <a:ext cx="760144" cy="307777"/>
          </a:xfrm>
          <a:prstGeom prst="rect">
            <a:avLst/>
          </a:prstGeom>
        </p:spPr>
        <p:txBody>
          <a:bodyPr wrap="none">
            <a:spAutoFit/>
          </a:bodyPr>
          <a:lstStyle/>
          <a:p>
            <a:r>
              <a:rPr lang="es-AR" sz="1400" dirty="0" err="1" smtClean="0">
                <a:solidFill>
                  <a:srgbClr val="000000">
                    <a:lumMod val="65000"/>
                    <a:lumOff val="35000"/>
                  </a:srgbClr>
                </a:solidFill>
                <a:latin typeface="Trebuchet MS" panose="020B0603020202020204" pitchFamily="34" charset="0"/>
              </a:rPr>
              <a:t>Encode</a:t>
            </a:r>
            <a:endParaRPr lang="es-AR" sz="1400" dirty="0">
              <a:solidFill>
                <a:srgbClr val="000000"/>
              </a:solidFill>
            </a:endParaRPr>
          </a:p>
        </p:txBody>
      </p:sp>
      <p:sp>
        <p:nvSpPr>
          <p:cNvPr id="20" name="Rectangle 19"/>
          <p:cNvSpPr/>
          <p:nvPr/>
        </p:nvSpPr>
        <p:spPr>
          <a:xfrm rot="20069122">
            <a:off x="5457843" y="3418512"/>
            <a:ext cx="830292" cy="307777"/>
          </a:xfrm>
          <a:prstGeom prst="rect">
            <a:avLst/>
          </a:prstGeom>
        </p:spPr>
        <p:txBody>
          <a:bodyPr wrap="none">
            <a:spAutoFit/>
          </a:bodyPr>
          <a:lstStyle/>
          <a:p>
            <a:r>
              <a:rPr lang="es-AR" sz="1400" dirty="0" err="1" smtClean="0">
                <a:solidFill>
                  <a:srgbClr val="000000">
                    <a:lumMod val="65000"/>
                    <a:lumOff val="35000"/>
                  </a:srgbClr>
                </a:solidFill>
                <a:latin typeface="Trebuchet MS" panose="020B0603020202020204" pitchFamily="34" charset="0"/>
              </a:rPr>
              <a:t>Package</a:t>
            </a:r>
            <a:endParaRPr lang="es-AR" sz="1400" dirty="0">
              <a:solidFill>
                <a:srgbClr val="000000"/>
              </a:solidFill>
            </a:endParaRPr>
          </a:p>
        </p:txBody>
      </p:sp>
      <p:cxnSp>
        <p:nvCxnSpPr>
          <p:cNvPr id="39" name="Straight Arrow Connector 38"/>
          <p:cNvCxnSpPr/>
          <p:nvPr/>
        </p:nvCxnSpPr>
        <p:spPr>
          <a:xfrm rot="20153923" flipV="1">
            <a:off x="5499719" y="3681532"/>
            <a:ext cx="831619" cy="12789"/>
          </a:xfrm>
          <a:prstGeom prst="straightConnector1">
            <a:avLst/>
          </a:prstGeom>
          <a:ln>
            <a:solidFill>
              <a:schemeClr val="tx1"/>
            </a:solidFill>
            <a:tailEnd type="triangle"/>
          </a:ln>
        </p:spPr>
        <p:style>
          <a:lnRef idx="1">
            <a:schemeClr val="accent4"/>
          </a:lnRef>
          <a:fillRef idx="0">
            <a:schemeClr val="accent4"/>
          </a:fillRef>
          <a:effectRef idx="0">
            <a:schemeClr val="accent4"/>
          </a:effectRef>
          <a:fontRef idx="minor">
            <a:schemeClr val="tx1"/>
          </a:fontRef>
        </p:style>
      </p:cxnSp>
      <p:sp>
        <p:nvSpPr>
          <p:cNvPr id="44" name="Rectangle 43"/>
          <p:cNvSpPr/>
          <p:nvPr/>
        </p:nvSpPr>
        <p:spPr>
          <a:xfrm rot="2351307">
            <a:off x="5391935" y="4055062"/>
            <a:ext cx="830292" cy="307777"/>
          </a:xfrm>
          <a:prstGeom prst="rect">
            <a:avLst/>
          </a:prstGeom>
        </p:spPr>
        <p:txBody>
          <a:bodyPr wrap="none">
            <a:spAutoFit/>
          </a:bodyPr>
          <a:lstStyle/>
          <a:p>
            <a:r>
              <a:rPr lang="es-AR" sz="1400" dirty="0" err="1" smtClean="0">
                <a:solidFill>
                  <a:srgbClr val="000000">
                    <a:lumMod val="65000"/>
                    <a:lumOff val="35000"/>
                  </a:srgbClr>
                </a:solidFill>
                <a:latin typeface="Trebuchet MS" panose="020B0603020202020204" pitchFamily="34" charset="0"/>
              </a:rPr>
              <a:t>Package</a:t>
            </a:r>
            <a:endParaRPr lang="es-AR" sz="1400" dirty="0">
              <a:solidFill>
                <a:srgbClr val="000000"/>
              </a:solidFill>
            </a:endParaRPr>
          </a:p>
        </p:txBody>
      </p:sp>
      <p:cxnSp>
        <p:nvCxnSpPr>
          <p:cNvPr id="45" name="Straight Arrow Connector 44"/>
          <p:cNvCxnSpPr/>
          <p:nvPr/>
        </p:nvCxnSpPr>
        <p:spPr>
          <a:xfrm rot="2351307" flipV="1">
            <a:off x="5451038" y="4112492"/>
            <a:ext cx="831619" cy="12789"/>
          </a:xfrm>
          <a:prstGeom prst="straightConnector1">
            <a:avLst/>
          </a:prstGeom>
          <a:ln>
            <a:solidFill>
              <a:schemeClr val="tx1"/>
            </a:solidFill>
            <a:tailEnd type="triangle"/>
          </a:ln>
        </p:spPr>
        <p:style>
          <a:lnRef idx="1">
            <a:schemeClr val="accent4"/>
          </a:lnRef>
          <a:fillRef idx="0">
            <a:schemeClr val="accent4"/>
          </a:fillRef>
          <a:effectRef idx="0">
            <a:schemeClr val="accent4"/>
          </a:effectRef>
          <a:fontRef idx="minor">
            <a:schemeClr val="tx1"/>
          </a:fontRef>
        </p:style>
      </p:cxnSp>
      <p:cxnSp>
        <p:nvCxnSpPr>
          <p:cNvPr id="50" name="Straight Arrow Connector 49"/>
          <p:cNvCxnSpPr/>
          <p:nvPr/>
        </p:nvCxnSpPr>
        <p:spPr>
          <a:xfrm>
            <a:off x="7366377" y="3492120"/>
            <a:ext cx="2644324" cy="171914"/>
          </a:xfrm>
          <a:prstGeom prst="straightConnector1">
            <a:avLst/>
          </a:prstGeom>
          <a:ln>
            <a:solidFill>
              <a:schemeClr val="tx1"/>
            </a:solidFill>
            <a:tailEnd type="triangle"/>
          </a:ln>
        </p:spPr>
        <p:style>
          <a:lnRef idx="1">
            <a:schemeClr val="accent4"/>
          </a:lnRef>
          <a:fillRef idx="0">
            <a:schemeClr val="accent4"/>
          </a:fillRef>
          <a:effectRef idx="0">
            <a:schemeClr val="accent4"/>
          </a:effectRef>
          <a:fontRef idx="minor">
            <a:schemeClr val="tx1"/>
          </a:fontRef>
        </p:style>
      </p:cxnSp>
      <p:pic>
        <p:nvPicPr>
          <p:cNvPr id="1026" name="Picture 2" descr="http://upload.wikimedia.org/wikipedia/commons/6/6c/IOS.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35968" y="3057973"/>
            <a:ext cx="513162" cy="33730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upload.wikimedia.org/wikipedia/commons/6/66/Android_robot.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flipH="1">
            <a:off x="10399214" y="3449185"/>
            <a:ext cx="348375" cy="414375"/>
          </a:xfrm>
          <a:prstGeom prst="rect">
            <a:avLst/>
          </a:prstGeom>
          <a:noFill/>
          <a:extLst>
            <a:ext uri="{909E8E84-426E-40DD-AFC4-6F175D3DCCD1}">
              <a14:hiddenFill xmlns:a14="http://schemas.microsoft.com/office/drawing/2010/main">
                <a:solidFill>
                  <a:srgbClr val="FFFFFF"/>
                </a:solidFill>
              </a14:hiddenFill>
            </a:ext>
          </a:extLst>
        </p:spPr>
      </p:pic>
      <p:cxnSp>
        <p:nvCxnSpPr>
          <p:cNvPr id="55" name="Straight Arrow Connector 54"/>
          <p:cNvCxnSpPr/>
          <p:nvPr/>
        </p:nvCxnSpPr>
        <p:spPr>
          <a:xfrm flipV="1">
            <a:off x="7366377" y="3255489"/>
            <a:ext cx="2663903" cy="223305"/>
          </a:xfrm>
          <a:prstGeom prst="straightConnector1">
            <a:avLst/>
          </a:prstGeom>
          <a:ln>
            <a:solidFill>
              <a:schemeClr val="tx1"/>
            </a:solidFill>
            <a:tailEnd type="triangle"/>
          </a:ln>
        </p:spPr>
        <p:style>
          <a:lnRef idx="1">
            <a:schemeClr val="accent4"/>
          </a:lnRef>
          <a:fillRef idx="0">
            <a:schemeClr val="accent4"/>
          </a:fillRef>
          <a:effectRef idx="0">
            <a:schemeClr val="accent4"/>
          </a:effectRef>
          <a:fontRef idx="minor">
            <a:schemeClr val="tx1"/>
          </a:fontRef>
        </p:style>
      </p:cxnSp>
      <p:pic>
        <p:nvPicPr>
          <p:cNvPr id="1030" name="Picture 6" descr="http://images.wikia.com/darksouls/images/9/91/Icon_xbox360.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399214" y="4056570"/>
            <a:ext cx="368370" cy="36837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upload.wikimedia.org/wikipedia/commons/c/c7/Windows_logo_-_2012.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457365" y="4531721"/>
            <a:ext cx="291226" cy="319284"/>
          </a:xfrm>
          <a:prstGeom prst="rect">
            <a:avLst/>
          </a:prstGeom>
          <a:noFill/>
          <a:extLst>
            <a:ext uri="{909E8E84-426E-40DD-AFC4-6F175D3DCCD1}">
              <a14:hiddenFill xmlns:a14="http://schemas.microsoft.com/office/drawing/2010/main">
                <a:solidFill>
                  <a:srgbClr val="FFFFFF"/>
                </a:solidFill>
              </a14:hiddenFill>
            </a:ext>
          </a:extLst>
        </p:spPr>
      </p:pic>
      <p:cxnSp>
        <p:nvCxnSpPr>
          <p:cNvPr id="76" name="Straight Arrow Connector 75"/>
          <p:cNvCxnSpPr/>
          <p:nvPr/>
        </p:nvCxnSpPr>
        <p:spPr>
          <a:xfrm flipV="1">
            <a:off x="7436603" y="4216957"/>
            <a:ext cx="2663903" cy="223305"/>
          </a:xfrm>
          <a:prstGeom prst="straightConnector1">
            <a:avLst/>
          </a:prstGeom>
          <a:ln>
            <a:solidFill>
              <a:schemeClr val="tx1"/>
            </a:solidFill>
            <a:tailEnd type="triangle"/>
          </a:ln>
        </p:spPr>
        <p:style>
          <a:lnRef idx="1">
            <a:schemeClr val="accent4"/>
          </a:lnRef>
          <a:fillRef idx="0">
            <a:schemeClr val="accent4"/>
          </a:fillRef>
          <a:effectRef idx="0">
            <a:schemeClr val="accent4"/>
          </a:effectRef>
          <a:fontRef idx="minor">
            <a:schemeClr val="tx1"/>
          </a:fontRef>
        </p:style>
      </p:cxnSp>
      <p:cxnSp>
        <p:nvCxnSpPr>
          <p:cNvPr id="77" name="Straight Arrow Connector 76"/>
          <p:cNvCxnSpPr/>
          <p:nvPr/>
        </p:nvCxnSpPr>
        <p:spPr>
          <a:xfrm>
            <a:off x="7436603" y="4453725"/>
            <a:ext cx="2644324" cy="171914"/>
          </a:xfrm>
          <a:prstGeom prst="straightConnector1">
            <a:avLst/>
          </a:prstGeom>
          <a:ln>
            <a:solidFill>
              <a:schemeClr val="tx1"/>
            </a:solidFill>
            <a:tailEnd type="triangle"/>
          </a:ln>
        </p:spPr>
        <p:style>
          <a:lnRef idx="1">
            <a:schemeClr val="accent4"/>
          </a:lnRef>
          <a:fillRef idx="0">
            <a:schemeClr val="accent4"/>
          </a:fillRef>
          <a:effectRef idx="0">
            <a:schemeClr val="accent4"/>
          </a:effectRef>
          <a:fontRef idx="minor">
            <a:schemeClr val="tx1"/>
          </a:fontRef>
        </p:style>
      </p:cxnSp>
      <p:pic>
        <p:nvPicPr>
          <p:cNvPr id="11" name="Picture 10"/>
          <p:cNvPicPr>
            <a:picLocks noChangeAspect="1"/>
          </p:cNvPicPr>
          <p:nvPr/>
        </p:nvPicPr>
        <p:blipFill>
          <a:blip r:embed="rId9"/>
          <a:stretch>
            <a:fillRect/>
          </a:stretch>
        </p:blipFill>
        <p:spPr>
          <a:xfrm>
            <a:off x="8671057" y="3201614"/>
            <a:ext cx="640781" cy="1473748"/>
          </a:xfrm>
          <a:prstGeom prst="rect">
            <a:avLst/>
          </a:prstGeom>
        </p:spPr>
      </p:pic>
      <p:sp>
        <p:nvSpPr>
          <p:cNvPr id="68" name="Title 3"/>
          <p:cNvSpPr txBox="1">
            <a:spLocks/>
          </p:cNvSpPr>
          <p:nvPr/>
        </p:nvSpPr>
        <p:spPr>
          <a:xfrm>
            <a:off x="274638" y="298450"/>
            <a:ext cx="11887199" cy="912813"/>
          </a:xfrm>
          <a:prstGeom prst="rect">
            <a:avLst/>
          </a:prstGeom>
        </p:spPr>
        <p:txBody>
          <a:bodyPr vert="horz" lIns="182880" tIns="146304" rIns="182880" bIns="146304" rtlCol="0" anchor="t">
            <a:noAutofit/>
          </a:bodyPr>
          <a:lstStyle>
            <a:lvl1pPr algn="l" defTabSz="914166" rtl="0" eaLnBrk="1" latinLnBrk="0" hangingPunct="1">
              <a:spcBef>
                <a:spcPct val="0"/>
              </a:spcBef>
              <a:buNone/>
              <a:defRPr sz="4800" kern="1200">
                <a:gradFill>
                  <a:gsLst>
                    <a:gs pos="66981">
                      <a:schemeClr val="tx1">
                        <a:lumMod val="75000"/>
                        <a:lumOff val="25000"/>
                      </a:schemeClr>
                    </a:gs>
                    <a:gs pos="0">
                      <a:schemeClr val="tx1">
                        <a:lumMod val="75000"/>
                        <a:lumOff val="25000"/>
                      </a:schemeClr>
                    </a:gs>
                  </a:gsLst>
                  <a:lin ang="5400000" scaled="0"/>
                </a:gradFill>
                <a:latin typeface="+mj-lt"/>
                <a:ea typeface="+mj-ea"/>
                <a:cs typeface="+mj-cs"/>
              </a:defRPr>
            </a:lvl1pPr>
          </a:lstStyle>
          <a:p>
            <a:r>
              <a:rPr lang="es-AR" sz="4400" dirty="0" err="1" smtClean="0"/>
              <a:t>Static</a:t>
            </a:r>
            <a:r>
              <a:rPr lang="es-AR" sz="4400" dirty="0" smtClean="0"/>
              <a:t> </a:t>
            </a:r>
            <a:r>
              <a:rPr lang="es-AR" sz="4400" dirty="0" err="1" smtClean="0"/>
              <a:t>Packaging</a:t>
            </a:r>
            <a:r>
              <a:rPr lang="es-AR" sz="4400" dirty="0" smtClean="0"/>
              <a:t> (Tradicional)</a:t>
            </a:r>
            <a:endParaRPr lang="es-AR" sz="4400" dirty="0"/>
          </a:p>
        </p:txBody>
      </p:sp>
    </p:spTree>
    <p:extLst>
      <p:ext uri="{BB962C8B-B14F-4D97-AF65-F5344CB8AC3E}">
        <p14:creationId xmlns:p14="http://schemas.microsoft.com/office/powerpoint/2010/main" val="240480897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ipe(left)">
                                      <p:cBhvr>
                                        <p:cTn id="15" dur="500"/>
                                        <p:tgtEl>
                                          <p:spTgt spid="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fade">
                                      <p:cBhvr>
                                        <p:cTn id="18" dur="500"/>
                                        <p:tgtEl>
                                          <p:spTgt spid="1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par>
                                <p:cTn id="24" presetID="10" presetClass="entr" presetSubtype="0" fill="hold" nodeType="with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fade">
                                      <p:cBhvr>
                                        <p:cTn id="26" dur="500"/>
                                        <p:tgtEl>
                                          <p:spTgt spid="5"/>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500"/>
                                        <p:tgtEl>
                                          <p:spTgt spid="10"/>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nodeType="clickEffect">
                                  <p:stCondLst>
                                    <p:cond delay="0"/>
                                  </p:stCondLst>
                                  <p:childTnLst>
                                    <p:set>
                                      <p:cBhvr>
                                        <p:cTn id="33" dur="1" fill="hold">
                                          <p:stCondLst>
                                            <p:cond delay="0"/>
                                          </p:stCondLst>
                                        </p:cTn>
                                        <p:tgtEl>
                                          <p:spTgt spid="39"/>
                                        </p:tgtEl>
                                        <p:attrNameLst>
                                          <p:attrName>style.visibility</p:attrName>
                                        </p:attrNameLst>
                                      </p:cBhvr>
                                      <p:to>
                                        <p:strVal val="visible"/>
                                      </p:to>
                                    </p:set>
                                    <p:animEffect transition="in" filter="wipe(left)">
                                      <p:cBhvr>
                                        <p:cTn id="34" dur="500"/>
                                        <p:tgtEl>
                                          <p:spTgt spid="39"/>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fade">
                                      <p:cBhvr>
                                        <p:cTn id="37" dur="500"/>
                                        <p:tgtEl>
                                          <p:spTgt spid="20"/>
                                        </p:tgtEl>
                                      </p:cBhvr>
                                    </p:animEffect>
                                  </p:childTnLst>
                                </p:cTn>
                              </p:par>
                              <p:par>
                                <p:cTn id="38" presetID="22" presetClass="entr" presetSubtype="8" fill="hold" nodeType="withEffect">
                                  <p:stCondLst>
                                    <p:cond delay="0"/>
                                  </p:stCondLst>
                                  <p:childTnLst>
                                    <p:set>
                                      <p:cBhvr>
                                        <p:cTn id="39" dur="1" fill="hold">
                                          <p:stCondLst>
                                            <p:cond delay="0"/>
                                          </p:stCondLst>
                                        </p:cTn>
                                        <p:tgtEl>
                                          <p:spTgt spid="45"/>
                                        </p:tgtEl>
                                        <p:attrNameLst>
                                          <p:attrName>style.visibility</p:attrName>
                                        </p:attrNameLst>
                                      </p:cBhvr>
                                      <p:to>
                                        <p:strVal val="visible"/>
                                      </p:to>
                                    </p:set>
                                    <p:animEffect transition="in" filter="wipe(left)">
                                      <p:cBhvr>
                                        <p:cTn id="40" dur="500"/>
                                        <p:tgtEl>
                                          <p:spTgt spid="45"/>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44"/>
                                        </p:tgtEl>
                                        <p:attrNameLst>
                                          <p:attrName>style.visibility</p:attrName>
                                        </p:attrNameLst>
                                      </p:cBhvr>
                                      <p:to>
                                        <p:strVal val="visible"/>
                                      </p:to>
                                    </p:set>
                                    <p:animEffect transition="in" filter="fade">
                                      <p:cBhvr>
                                        <p:cTn id="43" dur="500"/>
                                        <p:tgtEl>
                                          <p:spTgt spid="44"/>
                                        </p:tgtEl>
                                      </p:cBhvr>
                                    </p:animEffect>
                                  </p:childTnLst>
                                </p:cTn>
                              </p:par>
                            </p:childTnLst>
                          </p:cTn>
                        </p:par>
                        <p:par>
                          <p:cTn id="44" fill="hold">
                            <p:stCondLst>
                              <p:cond delay="500"/>
                            </p:stCondLst>
                            <p:childTnLst>
                              <p:par>
                                <p:cTn id="45" presetID="10" presetClass="entr" presetSubtype="0" fill="hold" nodeType="after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fade">
                                      <p:cBhvr>
                                        <p:cTn id="47" dur="500"/>
                                        <p:tgtEl>
                                          <p:spTgt spid="14"/>
                                        </p:tgtEl>
                                      </p:cBhvr>
                                    </p:animEffect>
                                  </p:childTnLst>
                                </p:cTn>
                              </p:par>
                              <p:par>
                                <p:cTn id="48" presetID="10" presetClass="entr" presetSubtype="0" fill="hold" nodeType="withEffect">
                                  <p:stCondLst>
                                    <p:cond delay="0"/>
                                  </p:stCondLst>
                                  <p:childTnLst>
                                    <p:set>
                                      <p:cBhvr>
                                        <p:cTn id="49" dur="1" fill="hold">
                                          <p:stCondLst>
                                            <p:cond delay="0"/>
                                          </p:stCondLst>
                                        </p:cTn>
                                        <p:tgtEl>
                                          <p:spTgt spid="4"/>
                                        </p:tgtEl>
                                        <p:attrNameLst>
                                          <p:attrName>style.visibility</p:attrName>
                                        </p:attrNameLst>
                                      </p:cBhvr>
                                      <p:to>
                                        <p:strVal val="visible"/>
                                      </p:to>
                                    </p:set>
                                    <p:animEffect transition="in" filter="fade">
                                      <p:cBhvr>
                                        <p:cTn id="50" dur="500"/>
                                        <p:tgtEl>
                                          <p:spTgt spid="4"/>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6"/>
                                        </p:tgtEl>
                                        <p:attrNameLst>
                                          <p:attrName>style.visibility</p:attrName>
                                        </p:attrNameLst>
                                      </p:cBhvr>
                                      <p:to>
                                        <p:strVal val="visible"/>
                                      </p:to>
                                    </p:set>
                                    <p:animEffect transition="in" filter="fade">
                                      <p:cBhvr>
                                        <p:cTn id="53" dur="500"/>
                                        <p:tgtEl>
                                          <p:spTgt spid="16"/>
                                        </p:tgtEl>
                                      </p:cBhvr>
                                    </p:animEffect>
                                  </p:childTnLst>
                                </p:cTn>
                              </p:par>
                              <p:par>
                                <p:cTn id="54" presetID="10" presetClass="entr" presetSubtype="0" fill="hold" nodeType="withEffect">
                                  <p:stCondLst>
                                    <p:cond delay="0"/>
                                  </p:stCondLst>
                                  <p:childTnLst>
                                    <p:set>
                                      <p:cBhvr>
                                        <p:cTn id="55" dur="1" fill="hold">
                                          <p:stCondLst>
                                            <p:cond delay="0"/>
                                          </p:stCondLst>
                                        </p:cTn>
                                        <p:tgtEl>
                                          <p:spTgt spid="15"/>
                                        </p:tgtEl>
                                        <p:attrNameLst>
                                          <p:attrName>style.visibility</p:attrName>
                                        </p:attrNameLst>
                                      </p:cBhvr>
                                      <p:to>
                                        <p:strVal val="visible"/>
                                      </p:to>
                                    </p:set>
                                    <p:animEffect transition="in" filter="fade">
                                      <p:cBhvr>
                                        <p:cTn id="56" dur="500"/>
                                        <p:tgtEl>
                                          <p:spTgt spid="15"/>
                                        </p:tgtEl>
                                      </p:cBhvr>
                                    </p:animEffect>
                                  </p:childTnLst>
                                </p:cTn>
                              </p:par>
                              <p:par>
                                <p:cTn id="57" presetID="10" presetClass="entr" presetSubtype="0" fill="hold" nodeType="withEffect">
                                  <p:stCondLst>
                                    <p:cond delay="0"/>
                                  </p:stCondLst>
                                  <p:childTnLst>
                                    <p:set>
                                      <p:cBhvr>
                                        <p:cTn id="58" dur="1" fill="hold">
                                          <p:stCondLst>
                                            <p:cond delay="0"/>
                                          </p:stCondLst>
                                        </p:cTn>
                                        <p:tgtEl>
                                          <p:spTgt spid="3"/>
                                        </p:tgtEl>
                                        <p:attrNameLst>
                                          <p:attrName>style.visibility</p:attrName>
                                        </p:attrNameLst>
                                      </p:cBhvr>
                                      <p:to>
                                        <p:strVal val="visible"/>
                                      </p:to>
                                    </p:set>
                                    <p:animEffect transition="in" filter="fade">
                                      <p:cBhvr>
                                        <p:cTn id="59" dur="500"/>
                                        <p:tgtEl>
                                          <p:spTgt spid="3"/>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17"/>
                                        </p:tgtEl>
                                        <p:attrNameLst>
                                          <p:attrName>style.visibility</p:attrName>
                                        </p:attrNameLst>
                                      </p:cBhvr>
                                      <p:to>
                                        <p:strVal val="visible"/>
                                      </p:to>
                                    </p:set>
                                    <p:animEffect transition="in" filter="fade">
                                      <p:cBhvr>
                                        <p:cTn id="62" dur="500"/>
                                        <p:tgtEl>
                                          <p:spTgt spid="17"/>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11"/>
                                        </p:tgtEl>
                                        <p:attrNameLst>
                                          <p:attrName>style.visibility</p:attrName>
                                        </p:attrNameLst>
                                      </p:cBhvr>
                                      <p:to>
                                        <p:strVal val="visible"/>
                                      </p:to>
                                    </p:set>
                                    <p:animEffect transition="in" filter="fade">
                                      <p:cBhvr>
                                        <p:cTn id="67" dur="500"/>
                                        <p:tgtEl>
                                          <p:spTgt spid="11"/>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13"/>
                                        </p:tgtEl>
                                        <p:attrNameLst>
                                          <p:attrName>style.visibility</p:attrName>
                                        </p:attrNameLst>
                                      </p:cBhvr>
                                      <p:to>
                                        <p:strVal val="visible"/>
                                      </p:to>
                                    </p:set>
                                    <p:animEffect transition="in" filter="fade">
                                      <p:cBhvr>
                                        <p:cTn id="70" dur="500"/>
                                        <p:tgtEl>
                                          <p:spTgt spid="13"/>
                                        </p:tgtEl>
                                      </p:cBhvr>
                                    </p:animEffect>
                                  </p:childTnLst>
                                </p:cTn>
                              </p:par>
                            </p:childTnLst>
                          </p:cTn>
                        </p:par>
                        <p:par>
                          <p:cTn id="71" fill="hold">
                            <p:stCondLst>
                              <p:cond delay="500"/>
                            </p:stCondLst>
                            <p:childTnLst>
                              <p:par>
                                <p:cTn id="72" presetID="22" presetClass="entr" presetSubtype="8" fill="hold" nodeType="afterEffect">
                                  <p:stCondLst>
                                    <p:cond delay="0"/>
                                  </p:stCondLst>
                                  <p:childTnLst>
                                    <p:set>
                                      <p:cBhvr>
                                        <p:cTn id="73" dur="1" fill="hold">
                                          <p:stCondLst>
                                            <p:cond delay="0"/>
                                          </p:stCondLst>
                                        </p:cTn>
                                        <p:tgtEl>
                                          <p:spTgt spid="50"/>
                                        </p:tgtEl>
                                        <p:attrNameLst>
                                          <p:attrName>style.visibility</p:attrName>
                                        </p:attrNameLst>
                                      </p:cBhvr>
                                      <p:to>
                                        <p:strVal val="visible"/>
                                      </p:to>
                                    </p:set>
                                    <p:animEffect transition="in" filter="wipe(left)">
                                      <p:cBhvr>
                                        <p:cTn id="74" dur="500"/>
                                        <p:tgtEl>
                                          <p:spTgt spid="50"/>
                                        </p:tgtEl>
                                      </p:cBhvr>
                                    </p:animEffect>
                                  </p:childTnLst>
                                </p:cTn>
                              </p:par>
                              <p:par>
                                <p:cTn id="75" presetID="22" presetClass="entr" presetSubtype="8" fill="hold" nodeType="withEffect">
                                  <p:stCondLst>
                                    <p:cond delay="0"/>
                                  </p:stCondLst>
                                  <p:childTnLst>
                                    <p:set>
                                      <p:cBhvr>
                                        <p:cTn id="76" dur="1" fill="hold">
                                          <p:stCondLst>
                                            <p:cond delay="0"/>
                                          </p:stCondLst>
                                        </p:cTn>
                                        <p:tgtEl>
                                          <p:spTgt spid="55"/>
                                        </p:tgtEl>
                                        <p:attrNameLst>
                                          <p:attrName>style.visibility</p:attrName>
                                        </p:attrNameLst>
                                      </p:cBhvr>
                                      <p:to>
                                        <p:strVal val="visible"/>
                                      </p:to>
                                    </p:set>
                                    <p:animEffect transition="in" filter="wipe(left)">
                                      <p:cBhvr>
                                        <p:cTn id="77" dur="500"/>
                                        <p:tgtEl>
                                          <p:spTgt spid="55"/>
                                        </p:tgtEl>
                                      </p:cBhvr>
                                    </p:animEffect>
                                  </p:childTnLst>
                                </p:cTn>
                              </p:par>
                              <p:par>
                                <p:cTn id="78" presetID="22" presetClass="entr" presetSubtype="8" fill="hold" nodeType="withEffect">
                                  <p:stCondLst>
                                    <p:cond delay="0"/>
                                  </p:stCondLst>
                                  <p:childTnLst>
                                    <p:set>
                                      <p:cBhvr>
                                        <p:cTn id="79" dur="1" fill="hold">
                                          <p:stCondLst>
                                            <p:cond delay="0"/>
                                          </p:stCondLst>
                                        </p:cTn>
                                        <p:tgtEl>
                                          <p:spTgt spid="76"/>
                                        </p:tgtEl>
                                        <p:attrNameLst>
                                          <p:attrName>style.visibility</p:attrName>
                                        </p:attrNameLst>
                                      </p:cBhvr>
                                      <p:to>
                                        <p:strVal val="visible"/>
                                      </p:to>
                                    </p:set>
                                    <p:animEffect transition="in" filter="wipe(left)">
                                      <p:cBhvr>
                                        <p:cTn id="80" dur="500"/>
                                        <p:tgtEl>
                                          <p:spTgt spid="76"/>
                                        </p:tgtEl>
                                      </p:cBhvr>
                                    </p:animEffect>
                                  </p:childTnLst>
                                </p:cTn>
                              </p:par>
                              <p:par>
                                <p:cTn id="81" presetID="22" presetClass="entr" presetSubtype="8" fill="hold" nodeType="withEffect">
                                  <p:stCondLst>
                                    <p:cond delay="0"/>
                                  </p:stCondLst>
                                  <p:childTnLst>
                                    <p:set>
                                      <p:cBhvr>
                                        <p:cTn id="82" dur="1" fill="hold">
                                          <p:stCondLst>
                                            <p:cond delay="0"/>
                                          </p:stCondLst>
                                        </p:cTn>
                                        <p:tgtEl>
                                          <p:spTgt spid="77"/>
                                        </p:tgtEl>
                                        <p:attrNameLst>
                                          <p:attrName>style.visibility</p:attrName>
                                        </p:attrNameLst>
                                      </p:cBhvr>
                                      <p:to>
                                        <p:strVal val="visible"/>
                                      </p:to>
                                    </p:set>
                                    <p:animEffect transition="in" filter="wipe(left)">
                                      <p:cBhvr>
                                        <p:cTn id="83" dur="500"/>
                                        <p:tgtEl>
                                          <p:spTgt spid="77"/>
                                        </p:tgtEl>
                                      </p:cBhvr>
                                    </p:animEffect>
                                  </p:childTnLst>
                                </p:cTn>
                              </p:par>
                            </p:childTnLst>
                          </p:cTn>
                        </p:par>
                        <p:par>
                          <p:cTn id="84" fill="hold">
                            <p:stCondLst>
                              <p:cond delay="1000"/>
                            </p:stCondLst>
                            <p:childTnLst>
                              <p:par>
                                <p:cTn id="85" presetID="10" presetClass="entr" presetSubtype="0" fill="hold" nodeType="afterEffect">
                                  <p:stCondLst>
                                    <p:cond delay="0"/>
                                  </p:stCondLst>
                                  <p:childTnLst>
                                    <p:set>
                                      <p:cBhvr>
                                        <p:cTn id="86" dur="1" fill="hold">
                                          <p:stCondLst>
                                            <p:cond delay="0"/>
                                          </p:stCondLst>
                                        </p:cTn>
                                        <p:tgtEl>
                                          <p:spTgt spid="1026"/>
                                        </p:tgtEl>
                                        <p:attrNameLst>
                                          <p:attrName>style.visibility</p:attrName>
                                        </p:attrNameLst>
                                      </p:cBhvr>
                                      <p:to>
                                        <p:strVal val="visible"/>
                                      </p:to>
                                    </p:set>
                                    <p:animEffect transition="in" filter="fade">
                                      <p:cBhvr>
                                        <p:cTn id="87" dur="500"/>
                                        <p:tgtEl>
                                          <p:spTgt spid="1026"/>
                                        </p:tgtEl>
                                      </p:cBhvr>
                                    </p:animEffect>
                                  </p:childTnLst>
                                </p:cTn>
                              </p:par>
                              <p:par>
                                <p:cTn id="88" presetID="10" presetClass="entr" presetSubtype="0" fill="hold" nodeType="withEffect">
                                  <p:stCondLst>
                                    <p:cond delay="0"/>
                                  </p:stCondLst>
                                  <p:childTnLst>
                                    <p:set>
                                      <p:cBhvr>
                                        <p:cTn id="89" dur="1" fill="hold">
                                          <p:stCondLst>
                                            <p:cond delay="0"/>
                                          </p:stCondLst>
                                        </p:cTn>
                                        <p:tgtEl>
                                          <p:spTgt spid="1028"/>
                                        </p:tgtEl>
                                        <p:attrNameLst>
                                          <p:attrName>style.visibility</p:attrName>
                                        </p:attrNameLst>
                                      </p:cBhvr>
                                      <p:to>
                                        <p:strVal val="visible"/>
                                      </p:to>
                                    </p:set>
                                    <p:animEffect transition="in" filter="fade">
                                      <p:cBhvr>
                                        <p:cTn id="90" dur="500"/>
                                        <p:tgtEl>
                                          <p:spTgt spid="1028"/>
                                        </p:tgtEl>
                                      </p:cBhvr>
                                    </p:animEffect>
                                  </p:childTnLst>
                                </p:cTn>
                              </p:par>
                              <p:par>
                                <p:cTn id="91" presetID="10" presetClass="entr" presetSubtype="0" fill="hold" nodeType="withEffect">
                                  <p:stCondLst>
                                    <p:cond delay="0"/>
                                  </p:stCondLst>
                                  <p:childTnLst>
                                    <p:set>
                                      <p:cBhvr>
                                        <p:cTn id="92" dur="1" fill="hold">
                                          <p:stCondLst>
                                            <p:cond delay="0"/>
                                          </p:stCondLst>
                                        </p:cTn>
                                        <p:tgtEl>
                                          <p:spTgt spid="1030"/>
                                        </p:tgtEl>
                                        <p:attrNameLst>
                                          <p:attrName>style.visibility</p:attrName>
                                        </p:attrNameLst>
                                      </p:cBhvr>
                                      <p:to>
                                        <p:strVal val="visible"/>
                                      </p:to>
                                    </p:set>
                                    <p:animEffect transition="in" filter="fade">
                                      <p:cBhvr>
                                        <p:cTn id="93" dur="500"/>
                                        <p:tgtEl>
                                          <p:spTgt spid="1030"/>
                                        </p:tgtEl>
                                      </p:cBhvr>
                                    </p:animEffect>
                                  </p:childTnLst>
                                </p:cTn>
                              </p:par>
                              <p:par>
                                <p:cTn id="94" presetID="10" presetClass="entr" presetSubtype="0" fill="hold" nodeType="withEffect">
                                  <p:stCondLst>
                                    <p:cond delay="0"/>
                                  </p:stCondLst>
                                  <p:childTnLst>
                                    <p:set>
                                      <p:cBhvr>
                                        <p:cTn id="95" dur="1" fill="hold">
                                          <p:stCondLst>
                                            <p:cond delay="0"/>
                                          </p:stCondLst>
                                        </p:cTn>
                                        <p:tgtEl>
                                          <p:spTgt spid="1032"/>
                                        </p:tgtEl>
                                        <p:attrNameLst>
                                          <p:attrName>style.visibility</p:attrName>
                                        </p:attrNameLst>
                                      </p:cBhvr>
                                      <p:to>
                                        <p:strVal val="visible"/>
                                      </p:to>
                                    </p:set>
                                    <p:animEffect transition="in" filter="fade">
                                      <p:cBhvr>
                                        <p:cTn id="96" dur="500"/>
                                        <p:tgtEl>
                                          <p:spTgt spid="10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3" grpId="0"/>
      <p:bldP spid="16" grpId="0"/>
      <p:bldP spid="17" grpId="0"/>
      <p:bldP spid="19" grpId="0"/>
      <p:bldP spid="20" grpId="0"/>
      <p:bldP spid="4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TextBox 51"/>
          <p:cNvSpPr txBox="1"/>
          <p:nvPr/>
        </p:nvSpPr>
        <p:spPr>
          <a:xfrm>
            <a:off x="1697000" y="5242767"/>
            <a:ext cx="7810471" cy="707886"/>
          </a:xfrm>
          <a:prstGeom prst="rect">
            <a:avLst/>
          </a:prstGeom>
          <a:noFill/>
        </p:spPr>
        <p:txBody>
          <a:bodyPr wrap="none" rtlCol="0">
            <a:spAutoFit/>
          </a:bodyPr>
          <a:lstStyle/>
          <a:p>
            <a:r>
              <a:rPr lang="es-AR" sz="2000" dirty="0" smtClean="0">
                <a:solidFill>
                  <a:srgbClr val="000000"/>
                </a:solidFill>
                <a:latin typeface="Calibri" panose="020F0502020204030204" pitchFamily="34" charset="0"/>
              </a:rPr>
              <a:t>Formato de entrada: MP4 o </a:t>
            </a:r>
            <a:r>
              <a:rPr lang="es-AR" sz="2000" dirty="0" err="1" smtClean="0">
                <a:solidFill>
                  <a:srgbClr val="000000"/>
                </a:solidFill>
                <a:latin typeface="Calibri" panose="020F0502020204030204" pitchFamily="34" charset="0"/>
              </a:rPr>
              <a:t>Smooth</a:t>
            </a:r>
            <a:r>
              <a:rPr lang="es-AR" sz="2000" dirty="0" smtClean="0">
                <a:solidFill>
                  <a:srgbClr val="000000"/>
                </a:solidFill>
                <a:latin typeface="Calibri" panose="020F0502020204030204" pitchFamily="34" charset="0"/>
              </a:rPr>
              <a:t> </a:t>
            </a:r>
            <a:r>
              <a:rPr lang="es-AR" sz="2000" dirty="0" err="1" smtClean="0">
                <a:solidFill>
                  <a:srgbClr val="000000"/>
                </a:solidFill>
                <a:latin typeface="Calibri" panose="020F0502020204030204" pitchFamily="34" charset="0"/>
              </a:rPr>
              <a:t>Streaming</a:t>
            </a:r>
            <a:r>
              <a:rPr lang="es-AR" sz="2000" dirty="0" smtClean="0">
                <a:solidFill>
                  <a:srgbClr val="000000"/>
                </a:solidFill>
                <a:latin typeface="Calibri" panose="020F0502020204030204" pitchFamily="34" charset="0"/>
              </a:rPr>
              <a:t> </a:t>
            </a:r>
          </a:p>
          <a:p>
            <a:r>
              <a:rPr lang="es-AR" sz="2000" dirty="0" smtClean="0">
                <a:solidFill>
                  <a:srgbClr val="000000"/>
                </a:solidFill>
                <a:latin typeface="Calibri" panose="020F0502020204030204" pitchFamily="34" charset="0"/>
              </a:rPr>
              <a:t>Formato de salida: </a:t>
            </a:r>
            <a:r>
              <a:rPr lang="es-AR" sz="2000" dirty="0" err="1" smtClean="0">
                <a:solidFill>
                  <a:srgbClr val="000000"/>
                </a:solidFill>
                <a:latin typeface="Calibri" panose="020F0502020204030204" pitchFamily="34" charset="0"/>
              </a:rPr>
              <a:t>Smooth</a:t>
            </a:r>
            <a:r>
              <a:rPr lang="es-AR" sz="2000" dirty="0" smtClean="0">
                <a:solidFill>
                  <a:srgbClr val="000000"/>
                </a:solidFill>
                <a:latin typeface="Calibri" panose="020F0502020204030204" pitchFamily="34" charset="0"/>
              </a:rPr>
              <a:t> </a:t>
            </a:r>
            <a:r>
              <a:rPr lang="es-AR" sz="2000" dirty="0" err="1" smtClean="0">
                <a:solidFill>
                  <a:srgbClr val="000000"/>
                </a:solidFill>
                <a:latin typeface="Calibri" panose="020F0502020204030204" pitchFamily="34" charset="0"/>
              </a:rPr>
              <a:t>Streaming</a:t>
            </a:r>
            <a:r>
              <a:rPr lang="es-AR" sz="2000" dirty="0" smtClean="0">
                <a:solidFill>
                  <a:srgbClr val="000000"/>
                </a:solidFill>
                <a:latin typeface="Calibri" panose="020F0502020204030204" pitchFamily="34" charset="0"/>
              </a:rPr>
              <a:t>, HLS (v4 and </a:t>
            </a:r>
            <a:r>
              <a:rPr lang="es-AR" sz="2000" dirty="0" smtClean="0">
                <a:latin typeface="Calibri" panose="020F0502020204030204" pitchFamily="34" charset="0"/>
              </a:rPr>
              <a:t>v3</a:t>
            </a:r>
            <a:r>
              <a:rPr lang="es-AR" sz="2000" dirty="0" smtClean="0">
                <a:solidFill>
                  <a:srgbClr val="000000"/>
                </a:solidFill>
                <a:latin typeface="Calibri" panose="020F0502020204030204" pitchFamily="34" charset="0"/>
              </a:rPr>
              <a:t>), HDS, MPEG-DASH</a:t>
            </a:r>
            <a:endParaRPr lang="es-AR" sz="2000" dirty="0">
              <a:solidFill>
                <a:srgbClr val="000000"/>
              </a:solidFill>
              <a:latin typeface="Calibri" panose="020F0502020204030204" pitchFamily="34" charset="0"/>
            </a:endParaRPr>
          </a:p>
        </p:txBody>
      </p:sp>
      <p:grpSp>
        <p:nvGrpSpPr>
          <p:cNvPr id="12" name="Group 11"/>
          <p:cNvGrpSpPr/>
          <p:nvPr/>
        </p:nvGrpSpPr>
        <p:grpSpPr>
          <a:xfrm>
            <a:off x="1765365" y="6413936"/>
            <a:ext cx="8905744" cy="457200"/>
            <a:chOff x="597779" y="6251329"/>
            <a:chExt cx="8905744" cy="457200"/>
          </a:xfrm>
        </p:grpSpPr>
        <p:pic>
          <p:nvPicPr>
            <p:cNvPr id="61" name="Picture 60">
              <a:hlinkClick r:id="rId2" action="ppaction://hlinksldjump"/>
            </p:cNvPr>
            <p:cNvPicPr>
              <a:picLocks noChangeAspect="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597779" y="6251329"/>
              <a:ext cx="456738" cy="457200"/>
            </a:xfrm>
            <a:prstGeom prst="rect">
              <a:avLst/>
            </a:prstGeom>
          </p:spPr>
        </p:pic>
        <p:sp>
          <p:nvSpPr>
            <p:cNvPr id="1024" name="Rectangle 1023"/>
            <p:cNvSpPr/>
            <p:nvPr/>
          </p:nvSpPr>
          <p:spPr>
            <a:xfrm>
              <a:off x="1060121" y="6272965"/>
              <a:ext cx="8443402" cy="400110"/>
            </a:xfrm>
            <a:prstGeom prst="rect">
              <a:avLst/>
            </a:prstGeom>
          </p:spPr>
          <p:txBody>
            <a:bodyPr wrap="none">
              <a:spAutoFit/>
            </a:bodyPr>
            <a:lstStyle/>
            <a:p>
              <a:r>
                <a:rPr lang="es-AR" sz="2000" dirty="0" err="1" smtClean="0">
                  <a:solidFill>
                    <a:srgbClr val="C00000"/>
                  </a:solidFill>
                  <a:latin typeface="Calibri" panose="020F0502020204030204" pitchFamily="34" charset="0"/>
                </a:rPr>
                <a:t>Dynamic</a:t>
              </a:r>
              <a:r>
                <a:rPr lang="es-AR" sz="2000" dirty="0" smtClean="0">
                  <a:solidFill>
                    <a:srgbClr val="C00000"/>
                  </a:solidFill>
                  <a:latin typeface="Calibri" panose="020F0502020204030204" pitchFamily="34" charset="0"/>
                </a:rPr>
                <a:t> </a:t>
              </a:r>
              <a:r>
                <a:rPr lang="es-AR" sz="2000" dirty="0" err="1">
                  <a:solidFill>
                    <a:srgbClr val="C00000"/>
                  </a:solidFill>
                  <a:latin typeface="Calibri" panose="020F0502020204030204" pitchFamily="34" charset="0"/>
                </a:rPr>
                <a:t>P</a:t>
              </a:r>
              <a:r>
                <a:rPr lang="es-AR" sz="2000" dirty="0" err="1" smtClean="0">
                  <a:solidFill>
                    <a:srgbClr val="C00000"/>
                  </a:solidFill>
                  <a:latin typeface="Calibri" panose="020F0502020204030204" pitchFamily="34" charset="0"/>
                </a:rPr>
                <a:t>ackaging</a:t>
              </a:r>
              <a:r>
                <a:rPr lang="es-AR" sz="2000" dirty="0" smtClean="0">
                  <a:solidFill>
                    <a:srgbClr val="C00000"/>
                  </a:solidFill>
                  <a:latin typeface="Calibri" panose="020F0502020204030204" pitchFamily="34" charset="0"/>
                </a:rPr>
                <a:t> requiere por lo menos 1 </a:t>
              </a:r>
              <a:r>
                <a:rPr lang="es-AR" sz="2000" dirty="0" err="1" smtClean="0">
                  <a:solidFill>
                    <a:srgbClr val="C00000"/>
                  </a:solidFill>
                  <a:latin typeface="Calibri" panose="020F0502020204030204" pitchFamily="34" charset="0"/>
                </a:rPr>
                <a:t>streaming</a:t>
              </a:r>
              <a:r>
                <a:rPr lang="es-AR" sz="2000" dirty="0" smtClean="0">
                  <a:solidFill>
                    <a:srgbClr val="C00000"/>
                  </a:solidFill>
                  <a:latin typeface="Calibri" panose="020F0502020204030204" pitchFamily="34" charset="0"/>
                </a:rPr>
                <a:t> </a:t>
              </a:r>
              <a:r>
                <a:rPr lang="es-AR" sz="2000" dirty="0" err="1" smtClean="0">
                  <a:solidFill>
                    <a:srgbClr val="C00000"/>
                  </a:solidFill>
                  <a:latin typeface="Calibri" panose="020F0502020204030204" pitchFamily="34" charset="0"/>
                </a:rPr>
                <a:t>unit</a:t>
              </a:r>
              <a:r>
                <a:rPr lang="es-AR" sz="2000" dirty="0" smtClean="0">
                  <a:solidFill>
                    <a:srgbClr val="C00000"/>
                  </a:solidFill>
                  <a:latin typeface="Calibri" panose="020F0502020204030204" pitchFamily="34" charset="0"/>
                </a:rPr>
                <a:t> en el </a:t>
              </a:r>
              <a:r>
                <a:rPr lang="es-AR" sz="2000" dirty="0" err="1" smtClean="0">
                  <a:solidFill>
                    <a:srgbClr val="C00000"/>
                  </a:solidFill>
                  <a:latin typeface="Calibri" panose="020F0502020204030204" pitchFamily="34" charset="0"/>
                </a:rPr>
                <a:t>Origin</a:t>
              </a:r>
              <a:r>
                <a:rPr lang="es-AR" sz="2000" dirty="0" smtClean="0">
                  <a:solidFill>
                    <a:srgbClr val="C00000"/>
                  </a:solidFill>
                  <a:latin typeface="Calibri" panose="020F0502020204030204" pitchFamily="34" charset="0"/>
                </a:rPr>
                <a:t> Server! </a:t>
              </a:r>
              <a:endParaRPr lang="es-AR" sz="2000" dirty="0">
                <a:solidFill>
                  <a:srgbClr val="C00000"/>
                </a:solidFill>
              </a:endParaRPr>
            </a:p>
          </p:txBody>
        </p:sp>
      </p:grpSp>
      <p:grpSp>
        <p:nvGrpSpPr>
          <p:cNvPr id="3" name="Group 2"/>
          <p:cNvGrpSpPr/>
          <p:nvPr/>
        </p:nvGrpSpPr>
        <p:grpSpPr>
          <a:xfrm>
            <a:off x="1620477" y="2278062"/>
            <a:ext cx="9195520" cy="2693744"/>
            <a:chOff x="1518517" y="2708518"/>
            <a:chExt cx="9195520" cy="2693744"/>
          </a:xfrm>
        </p:grpSpPr>
        <p:pic>
          <p:nvPicPr>
            <p:cNvPr id="21" name="Picture 20"/>
            <p:cNvPicPr>
              <a:picLocks noChangeAspect="1"/>
            </p:cNvPicPr>
            <p:nvPr/>
          </p:nvPicPr>
          <p:blipFill>
            <a:blip r:embed="rId4"/>
            <a:stretch>
              <a:fillRect/>
            </a:stretch>
          </p:blipFill>
          <p:spPr>
            <a:xfrm>
              <a:off x="4608313" y="3211439"/>
              <a:ext cx="841559" cy="686746"/>
            </a:xfrm>
            <a:prstGeom prst="rect">
              <a:avLst/>
            </a:prstGeom>
          </p:spPr>
        </p:pic>
        <p:pic>
          <p:nvPicPr>
            <p:cNvPr id="22" name="Picture 2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77353" y="3415565"/>
              <a:ext cx="1094395" cy="1094395"/>
            </a:xfrm>
            <a:prstGeom prst="rect">
              <a:avLst/>
            </a:prstGeom>
          </p:spPr>
        </p:pic>
        <p:pic>
          <p:nvPicPr>
            <p:cNvPr id="23" name="Picture 2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935840" y="3241918"/>
              <a:ext cx="891377" cy="1208745"/>
            </a:xfrm>
            <a:prstGeom prst="rect">
              <a:avLst/>
            </a:prstGeom>
          </p:spPr>
        </p:pic>
        <p:sp>
          <p:nvSpPr>
            <p:cNvPr id="24" name="TextBox 23"/>
            <p:cNvSpPr txBox="1"/>
            <p:nvPr/>
          </p:nvSpPr>
          <p:spPr>
            <a:xfrm>
              <a:off x="1518517" y="4509960"/>
              <a:ext cx="1527469" cy="338554"/>
            </a:xfrm>
            <a:prstGeom prst="rect">
              <a:avLst/>
            </a:prstGeom>
            <a:noFill/>
          </p:spPr>
          <p:txBody>
            <a:bodyPr wrap="none" rtlCol="0">
              <a:spAutoFit/>
            </a:bodyPr>
            <a:lstStyle>
              <a:defPPr>
                <a:defRPr lang="en-US"/>
              </a:defPPr>
              <a:lvl1pPr>
                <a:defRPr sz="1600" b="1">
                  <a:latin typeface="Trebuchet MS" panose="020B0603020202020204" pitchFamily="34" charset="0"/>
                </a:defRPr>
              </a:lvl1pPr>
            </a:lstStyle>
            <a:p>
              <a:r>
                <a:rPr lang="es-AR" dirty="0" smtClean="0">
                  <a:solidFill>
                    <a:srgbClr val="000000">
                      <a:lumMod val="65000"/>
                      <a:lumOff val="35000"/>
                    </a:srgbClr>
                  </a:solidFill>
                </a:rPr>
                <a:t>Video </a:t>
              </a:r>
              <a:r>
                <a:rPr lang="es-AR" dirty="0" err="1">
                  <a:solidFill>
                    <a:srgbClr val="000000">
                      <a:lumMod val="65000"/>
                      <a:lumOff val="35000"/>
                    </a:srgbClr>
                  </a:solidFill>
                </a:rPr>
                <a:t>S</a:t>
              </a:r>
              <a:r>
                <a:rPr lang="es-AR" dirty="0" err="1" smtClean="0">
                  <a:solidFill>
                    <a:srgbClr val="000000">
                      <a:lumMod val="65000"/>
                      <a:lumOff val="35000"/>
                    </a:srgbClr>
                  </a:solidFill>
                </a:rPr>
                <a:t>ources</a:t>
              </a:r>
              <a:endParaRPr lang="es-AR" dirty="0">
                <a:solidFill>
                  <a:srgbClr val="000000">
                    <a:lumMod val="65000"/>
                    <a:lumOff val="35000"/>
                  </a:srgbClr>
                </a:solidFill>
              </a:endParaRPr>
            </a:p>
          </p:txBody>
        </p:sp>
        <p:sp>
          <p:nvSpPr>
            <p:cNvPr id="26" name="TextBox 25"/>
            <p:cNvSpPr txBox="1"/>
            <p:nvPr/>
          </p:nvSpPr>
          <p:spPr>
            <a:xfrm>
              <a:off x="3728317" y="4509960"/>
              <a:ext cx="1933543" cy="338554"/>
            </a:xfrm>
            <a:prstGeom prst="rect">
              <a:avLst/>
            </a:prstGeom>
            <a:noFill/>
          </p:spPr>
          <p:txBody>
            <a:bodyPr wrap="none" rtlCol="0">
              <a:spAutoFit/>
            </a:bodyPr>
            <a:lstStyle/>
            <a:p>
              <a:r>
                <a:rPr lang="es-AR" sz="1600" b="1" dirty="0" err="1" smtClean="0">
                  <a:solidFill>
                    <a:srgbClr val="000000">
                      <a:lumMod val="65000"/>
                      <a:lumOff val="35000"/>
                    </a:srgbClr>
                  </a:solidFill>
                  <a:latin typeface="Trebuchet MS" panose="020B0603020202020204" pitchFamily="34" charset="0"/>
                </a:rPr>
                <a:t>Multi-bitrates</a:t>
              </a:r>
              <a:r>
                <a:rPr lang="es-AR" sz="1600" b="1" dirty="0" smtClean="0">
                  <a:solidFill>
                    <a:srgbClr val="000000">
                      <a:lumMod val="65000"/>
                      <a:lumOff val="35000"/>
                    </a:srgbClr>
                  </a:solidFill>
                  <a:latin typeface="Trebuchet MS" panose="020B0603020202020204" pitchFamily="34" charset="0"/>
                </a:rPr>
                <a:t> MP4</a:t>
              </a:r>
              <a:endParaRPr lang="es-AR" sz="1600" b="1" dirty="0">
                <a:solidFill>
                  <a:srgbClr val="000000">
                    <a:lumMod val="65000"/>
                    <a:lumOff val="35000"/>
                  </a:srgbClr>
                </a:solidFill>
                <a:latin typeface="Trebuchet MS" panose="020B0603020202020204" pitchFamily="34" charset="0"/>
              </a:endParaRPr>
            </a:p>
          </p:txBody>
        </p:sp>
        <p:pic>
          <p:nvPicPr>
            <p:cNvPr id="27" name="Picture 26"/>
            <p:cNvPicPr>
              <a:picLocks noChangeAspect="1"/>
            </p:cNvPicPr>
            <p:nvPr/>
          </p:nvPicPr>
          <p:blipFill>
            <a:blip r:embed="rId7"/>
            <a:stretch>
              <a:fillRect/>
            </a:stretch>
          </p:blipFill>
          <p:spPr>
            <a:xfrm>
              <a:off x="6739863" y="3474706"/>
              <a:ext cx="734790" cy="1054257"/>
            </a:xfrm>
            <a:prstGeom prst="rect">
              <a:avLst/>
            </a:prstGeom>
          </p:spPr>
        </p:pic>
        <p:sp>
          <p:nvSpPr>
            <p:cNvPr id="29" name="TextBox 28"/>
            <p:cNvSpPr txBox="1"/>
            <p:nvPr/>
          </p:nvSpPr>
          <p:spPr>
            <a:xfrm>
              <a:off x="6624521" y="2800408"/>
              <a:ext cx="1452642" cy="338554"/>
            </a:xfrm>
            <a:prstGeom prst="rect">
              <a:avLst/>
            </a:prstGeom>
            <a:noFill/>
          </p:spPr>
          <p:txBody>
            <a:bodyPr wrap="none" rtlCol="0">
              <a:spAutoFit/>
            </a:bodyPr>
            <a:lstStyle/>
            <a:p>
              <a:r>
                <a:rPr lang="es-AR" sz="1600" b="1" dirty="0" err="1" smtClean="0">
                  <a:solidFill>
                    <a:srgbClr val="000000">
                      <a:lumMod val="65000"/>
                      <a:lumOff val="35000"/>
                    </a:srgbClr>
                  </a:solidFill>
                  <a:latin typeface="Trebuchet MS" panose="020B0603020202020204" pitchFamily="34" charset="0"/>
                </a:rPr>
                <a:t>Origin</a:t>
              </a:r>
              <a:r>
                <a:rPr lang="es-AR" sz="1600" b="1" dirty="0" smtClean="0">
                  <a:solidFill>
                    <a:srgbClr val="000000">
                      <a:lumMod val="65000"/>
                      <a:lumOff val="35000"/>
                    </a:srgbClr>
                  </a:solidFill>
                  <a:latin typeface="Trebuchet MS" panose="020B0603020202020204" pitchFamily="34" charset="0"/>
                </a:rPr>
                <a:t> Server</a:t>
              </a:r>
              <a:endParaRPr lang="es-AR" sz="1600" b="1" dirty="0">
                <a:solidFill>
                  <a:srgbClr val="000000">
                    <a:lumMod val="65000"/>
                    <a:lumOff val="35000"/>
                  </a:srgbClr>
                </a:solidFill>
                <a:latin typeface="Trebuchet MS" panose="020B0603020202020204" pitchFamily="34" charset="0"/>
              </a:endParaRPr>
            </a:p>
          </p:txBody>
        </p:sp>
        <p:pic>
          <p:nvPicPr>
            <p:cNvPr id="30" name="Picture 2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75867" y="3022090"/>
              <a:ext cx="629796" cy="629796"/>
            </a:xfrm>
            <a:prstGeom prst="rect">
              <a:avLst/>
            </a:prstGeom>
          </p:spPr>
        </p:pic>
        <p:pic>
          <p:nvPicPr>
            <p:cNvPr id="31" name="Picture 3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50440" y="3650692"/>
              <a:ext cx="629796" cy="629796"/>
            </a:xfrm>
            <a:prstGeom prst="rect">
              <a:avLst/>
            </a:prstGeom>
          </p:spPr>
        </p:pic>
        <p:sp>
          <p:nvSpPr>
            <p:cNvPr id="32" name="TextBox 31"/>
            <p:cNvSpPr txBox="1"/>
            <p:nvPr/>
          </p:nvSpPr>
          <p:spPr>
            <a:xfrm>
              <a:off x="7978658" y="3328949"/>
              <a:ext cx="431528" cy="261610"/>
            </a:xfrm>
            <a:prstGeom prst="rect">
              <a:avLst/>
            </a:prstGeom>
            <a:noFill/>
          </p:spPr>
          <p:txBody>
            <a:bodyPr wrap="none" rtlCol="0">
              <a:spAutoFit/>
            </a:bodyPr>
            <a:lstStyle/>
            <a:p>
              <a:r>
                <a:rPr lang="es-AR" sz="1100" b="1" dirty="0" smtClean="0">
                  <a:solidFill>
                    <a:srgbClr val="000000">
                      <a:lumMod val="65000"/>
                      <a:lumOff val="35000"/>
                    </a:srgbClr>
                  </a:solidFill>
                  <a:latin typeface="Trebuchet MS" panose="020B0603020202020204" pitchFamily="34" charset="0"/>
                </a:rPr>
                <a:t>HLS</a:t>
              </a:r>
              <a:endParaRPr lang="es-AR" sz="1100" b="1" dirty="0">
                <a:solidFill>
                  <a:srgbClr val="000000">
                    <a:lumMod val="65000"/>
                    <a:lumOff val="35000"/>
                  </a:srgbClr>
                </a:solidFill>
                <a:latin typeface="Trebuchet MS" panose="020B0603020202020204" pitchFamily="34" charset="0"/>
              </a:endParaRPr>
            </a:p>
          </p:txBody>
        </p:sp>
        <p:sp>
          <p:nvSpPr>
            <p:cNvPr id="33" name="TextBox 32"/>
            <p:cNvSpPr txBox="1"/>
            <p:nvPr/>
          </p:nvSpPr>
          <p:spPr>
            <a:xfrm>
              <a:off x="7911155" y="3858646"/>
              <a:ext cx="848309" cy="430887"/>
            </a:xfrm>
            <a:prstGeom prst="rect">
              <a:avLst/>
            </a:prstGeom>
            <a:noFill/>
          </p:spPr>
          <p:txBody>
            <a:bodyPr wrap="none" rtlCol="0">
              <a:spAutoFit/>
            </a:bodyPr>
            <a:lstStyle/>
            <a:p>
              <a:r>
                <a:rPr lang="es-AR" sz="1050" b="1" dirty="0" err="1" smtClean="0">
                  <a:solidFill>
                    <a:srgbClr val="000000">
                      <a:lumMod val="65000"/>
                      <a:lumOff val="35000"/>
                    </a:srgbClr>
                  </a:solidFill>
                  <a:latin typeface="Trebuchet MS" panose="020B0603020202020204" pitchFamily="34" charset="0"/>
                </a:rPr>
                <a:t>Smooth</a:t>
              </a:r>
              <a:r>
                <a:rPr lang="es-AR" sz="1050" b="1" dirty="0" smtClean="0">
                  <a:solidFill>
                    <a:srgbClr val="000000">
                      <a:lumMod val="65000"/>
                      <a:lumOff val="35000"/>
                    </a:srgbClr>
                  </a:solidFill>
                  <a:latin typeface="Trebuchet MS" panose="020B0603020202020204" pitchFamily="34" charset="0"/>
                </a:rPr>
                <a:t> </a:t>
              </a:r>
            </a:p>
            <a:p>
              <a:r>
                <a:rPr lang="es-AR" sz="1050" b="1" dirty="0" err="1" smtClean="0">
                  <a:solidFill>
                    <a:srgbClr val="000000">
                      <a:lumMod val="65000"/>
                      <a:lumOff val="35000"/>
                    </a:srgbClr>
                  </a:solidFill>
                  <a:latin typeface="Trebuchet MS" panose="020B0603020202020204" pitchFamily="34" charset="0"/>
                </a:rPr>
                <a:t>Streaming</a:t>
              </a:r>
              <a:endParaRPr lang="es-AR" sz="1050" b="1" dirty="0">
                <a:solidFill>
                  <a:srgbClr val="000000">
                    <a:lumMod val="65000"/>
                    <a:lumOff val="35000"/>
                  </a:srgbClr>
                </a:solidFill>
                <a:latin typeface="Trebuchet MS" panose="020B0603020202020204" pitchFamily="34" charset="0"/>
              </a:endParaRPr>
            </a:p>
          </p:txBody>
        </p:sp>
        <p:sp>
          <p:nvSpPr>
            <p:cNvPr id="34" name="Rectangle 33"/>
            <p:cNvSpPr/>
            <p:nvPr/>
          </p:nvSpPr>
          <p:spPr>
            <a:xfrm>
              <a:off x="6580777" y="2784718"/>
              <a:ext cx="2191084" cy="2197763"/>
            </a:xfrm>
            <a:prstGeom prst="rect">
              <a:avLst/>
            </a:prstGeom>
            <a:noFill/>
            <a:ln w="12700">
              <a:solidFill>
                <a:schemeClr val="tx1">
                  <a:lumMod val="50000"/>
                  <a:lumOff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solidFill>
                  <a:srgbClr val="FFFFFF"/>
                </a:solidFill>
              </a:endParaRPr>
            </a:p>
          </p:txBody>
        </p:sp>
        <p:sp>
          <p:nvSpPr>
            <p:cNvPr id="35" name="Rectangle 34"/>
            <p:cNvSpPr/>
            <p:nvPr/>
          </p:nvSpPr>
          <p:spPr>
            <a:xfrm>
              <a:off x="3023332" y="3605960"/>
              <a:ext cx="760144" cy="307777"/>
            </a:xfrm>
            <a:prstGeom prst="rect">
              <a:avLst/>
            </a:prstGeom>
          </p:spPr>
          <p:txBody>
            <a:bodyPr wrap="none">
              <a:spAutoFit/>
            </a:bodyPr>
            <a:lstStyle/>
            <a:p>
              <a:r>
                <a:rPr lang="es-AR" sz="1400" dirty="0" err="1" smtClean="0">
                  <a:solidFill>
                    <a:srgbClr val="000000">
                      <a:lumMod val="65000"/>
                      <a:lumOff val="35000"/>
                    </a:srgbClr>
                  </a:solidFill>
                  <a:latin typeface="Trebuchet MS" panose="020B0603020202020204" pitchFamily="34" charset="0"/>
                </a:rPr>
                <a:t>Encode</a:t>
              </a:r>
              <a:endParaRPr lang="es-AR" sz="1400" dirty="0">
                <a:solidFill>
                  <a:srgbClr val="000000"/>
                </a:solidFill>
              </a:endParaRPr>
            </a:p>
          </p:txBody>
        </p:sp>
        <p:sp>
          <p:nvSpPr>
            <p:cNvPr id="36" name="Rectangle 35"/>
            <p:cNvSpPr/>
            <p:nvPr/>
          </p:nvSpPr>
          <p:spPr>
            <a:xfrm>
              <a:off x="5598660" y="3144237"/>
              <a:ext cx="971356" cy="523220"/>
            </a:xfrm>
            <a:prstGeom prst="rect">
              <a:avLst/>
            </a:prstGeom>
          </p:spPr>
          <p:txBody>
            <a:bodyPr wrap="none">
              <a:spAutoFit/>
            </a:bodyPr>
            <a:lstStyle/>
            <a:p>
              <a:pPr algn="ctr"/>
              <a:r>
                <a:rPr lang="es-AR" sz="1400" dirty="0" err="1" smtClean="0">
                  <a:solidFill>
                    <a:srgbClr val="000000">
                      <a:lumMod val="65000"/>
                      <a:lumOff val="35000"/>
                    </a:srgbClr>
                  </a:solidFill>
                  <a:latin typeface="Trebuchet MS" panose="020B0603020202020204" pitchFamily="34" charset="0"/>
                </a:rPr>
                <a:t>Dynamic</a:t>
              </a:r>
              <a:endParaRPr lang="es-AR" sz="1400" dirty="0" smtClean="0">
                <a:solidFill>
                  <a:srgbClr val="000000">
                    <a:lumMod val="65000"/>
                    <a:lumOff val="35000"/>
                  </a:srgbClr>
                </a:solidFill>
                <a:latin typeface="Trebuchet MS" panose="020B0603020202020204" pitchFamily="34" charset="0"/>
              </a:endParaRPr>
            </a:p>
            <a:p>
              <a:pPr algn="ctr"/>
              <a:r>
                <a:rPr lang="es-AR" sz="1400" dirty="0" err="1" smtClean="0">
                  <a:solidFill>
                    <a:srgbClr val="000000">
                      <a:lumMod val="65000"/>
                      <a:lumOff val="35000"/>
                    </a:srgbClr>
                  </a:solidFill>
                  <a:latin typeface="Trebuchet MS" panose="020B0603020202020204" pitchFamily="34" charset="0"/>
                </a:rPr>
                <a:t>Packaging</a:t>
              </a:r>
              <a:endParaRPr lang="es-AR" sz="1400" dirty="0">
                <a:solidFill>
                  <a:srgbClr val="000000"/>
                </a:solidFill>
              </a:endParaRPr>
            </a:p>
          </p:txBody>
        </p:sp>
        <p:cxnSp>
          <p:nvCxnSpPr>
            <p:cNvPr id="40" name="Straight Arrow Connector 39"/>
            <p:cNvCxnSpPr/>
            <p:nvPr/>
          </p:nvCxnSpPr>
          <p:spPr>
            <a:xfrm flipV="1">
              <a:off x="3002104" y="3900948"/>
              <a:ext cx="831619" cy="0"/>
            </a:xfrm>
            <a:prstGeom prst="straightConnector1">
              <a:avLst/>
            </a:prstGeom>
            <a:ln>
              <a:solidFill>
                <a:schemeClr val="tx1"/>
              </a:solidFill>
              <a:tailEnd type="triangle"/>
            </a:ln>
          </p:spPr>
          <p:style>
            <a:lnRef idx="1">
              <a:schemeClr val="accent4"/>
            </a:lnRef>
            <a:fillRef idx="0">
              <a:schemeClr val="accent4"/>
            </a:fillRef>
            <a:effectRef idx="0">
              <a:schemeClr val="accent4"/>
            </a:effectRef>
            <a:fontRef idx="minor">
              <a:schemeClr val="tx1"/>
            </a:fontRef>
          </p:style>
        </p:cxnSp>
        <p:cxnSp>
          <p:nvCxnSpPr>
            <p:cNvPr id="41" name="Straight Arrow Connector 40"/>
            <p:cNvCxnSpPr>
              <a:endCxn id="34" idx="1"/>
            </p:cNvCxnSpPr>
            <p:nvPr/>
          </p:nvCxnSpPr>
          <p:spPr>
            <a:xfrm flipV="1">
              <a:off x="5598660" y="3883600"/>
              <a:ext cx="982117" cy="0"/>
            </a:xfrm>
            <a:prstGeom prst="straightConnector1">
              <a:avLst/>
            </a:prstGeom>
            <a:ln>
              <a:solidFill>
                <a:schemeClr val="tx1"/>
              </a:solidFill>
              <a:tailEnd type="triangle"/>
            </a:ln>
          </p:spPr>
          <p:style>
            <a:lnRef idx="1">
              <a:schemeClr val="accent4"/>
            </a:lnRef>
            <a:fillRef idx="0">
              <a:schemeClr val="accent4"/>
            </a:fillRef>
            <a:effectRef idx="0">
              <a:schemeClr val="accent4"/>
            </a:effectRef>
            <a:fontRef idx="minor">
              <a:schemeClr val="tx1"/>
            </a:fontRef>
          </p:style>
        </p:cxnSp>
        <p:cxnSp>
          <p:nvCxnSpPr>
            <p:cNvPr id="62" name="Straight Arrow Connector 61"/>
            <p:cNvCxnSpPr/>
            <p:nvPr/>
          </p:nvCxnSpPr>
          <p:spPr>
            <a:xfrm flipV="1">
              <a:off x="8376517" y="3091386"/>
              <a:ext cx="1712734" cy="321314"/>
            </a:xfrm>
            <a:prstGeom prst="straightConnector1">
              <a:avLst/>
            </a:prstGeom>
            <a:ln>
              <a:solidFill>
                <a:schemeClr val="tx1"/>
              </a:solidFill>
              <a:tailEnd type="triangle"/>
            </a:ln>
          </p:spPr>
          <p:style>
            <a:lnRef idx="1">
              <a:schemeClr val="accent4"/>
            </a:lnRef>
            <a:fillRef idx="0">
              <a:schemeClr val="accent4"/>
            </a:fillRef>
            <a:effectRef idx="0">
              <a:schemeClr val="accent4"/>
            </a:effectRef>
            <a:fontRef idx="minor">
              <a:schemeClr val="tx1"/>
            </a:fontRef>
          </p:style>
        </p:cxnSp>
        <p:cxnSp>
          <p:nvCxnSpPr>
            <p:cNvPr id="63" name="Straight Arrow Connector 62"/>
            <p:cNvCxnSpPr/>
            <p:nvPr/>
          </p:nvCxnSpPr>
          <p:spPr>
            <a:xfrm flipV="1">
              <a:off x="8386748" y="3400753"/>
              <a:ext cx="1735663" cy="6342"/>
            </a:xfrm>
            <a:prstGeom prst="straightConnector1">
              <a:avLst/>
            </a:prstGeom>
            <a:ln>
              <a:solidFill>
                <a:schemeClr val="tx1"/>
              </a:solidFill>
              <a:tailEnd type="triangle"/>
            </a:ln>
          </p:spPr>
          <p:style>
            <a:lnRef idx="1">
              <a:schemeClr val="accent4"/>
            </a:lnRef>
            <a:fillRef idx="0">
              <a:schemeClr val="accent4"/>
            </a:fillRef>
            <a:effectRef idx="0">
              <a:schemeClr val="accent4"/>
            </a:effectRef>
            <a:fontRef idx="minor">
              <a:schemeClr val="tx1"/>
            </a:fontRef>
          </p:style>
        </p:cxnSp>
        <p:pic>
          <p:nvPicPr>
            <p:cNvPr id="69" name="Picture 2" descr="http://upload.wikimedia.org/wikipedia/commons/6/6c/IOS.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223229" y="2819009"/>
              <a:ext cx="411621" cy="270560"/>
            </a:xfrm>
            <a:prstGeom prst="rect">
              <a:avLst/>
            </a:prstGeom>
            <a:noFill/>
            <a:extLst>
              <a:ext uri="{909E8E84-426E-40DD-AFC4-6F175D3DCCD1}">
                <a14:hiddenFill xmlns:a14="http://schemas.microsoft.com/office/drawing/2010/main">
                  <a:solidFill>
                    <a:srgbClr val="FFFFFF"/>
                  </a:solidFill>
                </a14:hiddenFill>
              </a:ext>
            </a:extLst>
          </p:spPr>
        </p:pic>
        <p:pic>
          <p:nvPicPr>
            <p:cNvPr id="70" name="Picture 4" descr="http://upload.wikimedia.org/wikipedia/commons/6/66/Android_robot.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flipH="1">
              <a:off x="10259225" y="3153984"/>
              <a:ext cx="348375" cy="414375"/>
            </a:xfrm>
            <a:prstGeom prst="rect">
              <a:avLst/>
            </a:prstGeom>
            <a:noFill/>
            <a:extLst>
              <a:ext uri="{909E8E84-426E-40DD-AFC4-6F175D3DCCD1}">
                <a14:hiddenFill xmlns:a14="http://schemas.microsoft.com/office/drawing/2010/main">
                  <a:solidFill>
                    <a:srgbClr val="FFFFFF"/>
                  </a:solidFill>
                </a14:hiddenFill>
              </a:ext>
            </a:extLst>
          </p:spPr>
        </p:pic>
        <p:pic>
          <p:nvPicPr>
            <p:cNvPr id="71" name="Picture 6" descr="http://images.wikia.com/darksouls/images/9/91/Icon_xbox360.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259225" y="3691100"/>
              <a:ext cx="368370" cy="368370"/>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8" descr="http://upload.wikimedia.org/wikipedia/commons/c/c7/Windows_logo_-_2012.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297797" y="4185312"/>
              <a:ext cx="291226" cy="319284"/>
            </a:xfrm>
            <a:prstGeom prst="rect">
              <a:avLst/>
            </a:prstGeom>
            <a:noFill/>
            <a:extLst>
              <a:ext uri="{909E8E84-426E-40DD-AFC4-6F175D3DCCD1}">
                <a14:hiddenFill xmlns:a14="http://schemas.microsoft.com/office/drawing/2010/main">
                  <a:solidFill>
                    <a:srgbClr val="FFFFFF"/>
                  </a:solidFill>
                </a14:hiddenFill>
              </a:ext>
            </a:extLst>
          </p:spPr>
        </p:pic>
        <p:cxnSp>
          <p:nvCxnSpPr>
            <p:cNvPr id="81" name="Straight Arrow Connector 80"/>
            <p:cNvCxnSpPr/>
            <p:nvPr/>
          </p:nvCxnSpPr>
          <p:spPr>
            <a:xfrm flipV="1">
              <a:off x="8537774" y="3941715"/>
              <a:ext cx="1551477" cy="48299"/>
            </a:xfrm>
            <a:prstGeom prst="straightConnector1">
              <a:avLst/>
            </a:prstGeom>
            <a:ln>
              <a:solidFill>
                <a:schemeClr val="tx1"/>
              </a:solidFill>
              <a:tailEnd type="triangle"/>
            </a:ln>
          </p:spPr>
          <p:style>
            <a:lnRef idx="1">
              <a:schemeClr val="accent4"/>
            </a:lnRef>
            <a:fillRef idx="0">
              <a:schemeClr val="accent4"/>
            </a:fillRef>
            <a:effectRef idx="0">
              <a:schemeClr val="accent4"/>
            </a:effectRef>
            <a:fontRef idx="minor">
              <a:schemeClr val="tx1"/>
            </a:fontRef>
          </p:style>
        </p:cxnSp>
        <p:cxnSp>
          <p:nvCxnSpPr>
            <p:cNvPr id="83" name="Straight Arrow Connector 82"/>
            <p:cNvCxnSpPr/>
            <p:nvPr/>
          </p:nvCxnSpPr>
          <p:spPr>
            <a:xfrm>
              <a:off x="8517637" y="3989428"/>
              <a:ext cx="1604774" cy="405082"/>
            </a:xfrm>
            <a:prstGeom prst="straightConnector1">
              <a:avLst/>
            </a:prstGeom>
            <a:ln>
              <a:solidFill>
                <a:schemeClr val="tx1"/>
              </a:solidFill>
              <a:tailEnd type="triangle"/>
            </a:ln>
          </p:spPr>
          <p:style>
            <a:lnRef idx="1">
              <a:schemeClr val="accent4"/>
            </a:lnRef>
            <a:fillRef idx="0">
              <a:schemeClr val="accent4"/>
            </a:fillRef>
            <a:effectRef idx="0">
              <a:schemeClr val="accent4"/>
            </a:effectRef>
            <a:fontRef idx="minor">
              <a:schemeClr val="tx1"/>
            </a:fontRef>
          </p:style>
        </p:cxnSp>
        <p:pic>
          <p:nvPicPr>
            <p:cNvPr id="59" name="Picture 58">
              <a:hlinkClick r:id="rId2" action="ppaction://hlinksldjump"/>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85414" y="4321109"/>
              <a:ext cx="629796" cy="629796"/>
            </a:xfrm>
            <a:prstGeom prst="rect">
              <a:avLst/>
            </a:prstGeom>
          </p:spPr>
        </p:pic>
        <p:sp>
          <p:nvSpPr>
            <p:cNvPr id="60" name="TextBox 59"/>
            <p:cNvSpPr txBox="1"/>
            <p:nvPr/>
          </p:nvSpPr>
          <p:spPr>
            <a:xfrm>
              <a:off x="7978658" y="4564629"/>
              <a:ext cx="516488" cy="253916"/>
            </a:xfrm>
            <a:prstGeom prst="rect">
              <a:avLst/>
            </a:prstGeom>
            <a:noFill/>
          </p:spPr>
          <p:txBody>
            <a:bodyPr wrap="none" rtlCol="0">
              <a:spAutoFit/>
            </a:bodyPr>
            <a:lstStyle/>
            <a:p>
              <a:r>
                <a:rPr lang="es-AR" sz="1050" b="1" dirty="0" smtClean="0">
                  <a:solidFill>
                    <a:srgbClr val="000000">
                      <a:lumMod val="65000"/>
                      <a:lumOff val="35000"/>
                    </a:srgbClr>
                  </a:solidFill>
                  <a:latin typeface="Trebuchet MS" panose="020B0603020202020204" pitchFamily="34" charset="0"/>
                </a:rPr>
                <a:t>DASH</a:t>
              </a:r>
            </a:p>
          </p:txBody>
        </p:sp>
        <p:cxnSp>
          <p:nvCxnSpPr>
            <p:cNvPr id="64" name="Straight Arrow Connector 63"/>
            <p:cNvCxnSpPr/>
            <p:nvPr/>
          </p:nvCxnSpPr>
          <p:spPr>
            <a:xfrm>
              <a:off x="8537773" y="4694953"/>
              <a:ext cx="1591397" cy="39691"/>
            </a:xfrm>
            <a:prstGeom prst="straightConnector1">
              <a:avLst/>
            </a:prstGeom>
            <a:ln>
              <a:solidFill>
                <a:schemeClr val="tx1"/>
              </a:solidFill>
              <a:tailEnd type="triangle"/>
            </a:ln>
          </p:spPr>
          <p:style>
            <a:lnRef idx="1">
              <a:schemeClr val="accent4"/>
            </a:lnRef>
            <a:fillRef idx="0">
              <a:schemeClr val="accent4"/>
            </a:fillRef>
            <a:effectRef idx="0">
              <a:schemeClr val="accent4"/>
            </a:effectRef>
            <a:fontRef idx="minor">
              <a:schemeClr val="tx1"/>
            </a:fontRef>
          </p:style>
        </p:cxnSp>
        <p:cxnSp>
          <p:nvCxnSpPr>
            <p:cNvPr id="65" name="Straight Arrow Connector 64"/>
            <p:cNvCxnSpPr>
              <a:stCxn id="60" idx="3"/>
            </p:cNvCxnSpPr>
            <p:nvPr/>
          </p:nvCxnSpPr>
          <p:spPr>
            <a:xfrm>
              <a:off x="8495146" y="4691587"/>
              <a:ext cx="1634024" cy="395413"/>
            </a:xfrm>
            <a:prstGeom prst="straightConnector1">
              <a:avLst/>
            </a:prstGeom>
            <a:ln>
              <a:solidFill>
                <a:schemeClr val="tx1"/>
              </a:solidFill>
              <a:tailEnd type="triangle"/>
            </a:ln>
          </p:spPr>
          <p:style>
            <a:lnRef idx="1">
              <a:schemeClr val="accent4"/>
            </a:lnRef>
            <a:fillRef idx="0">
              <a:schemeClr val="accent4"/>
            </a:fillRef>
            <a:effectRef idx="0">
              <a:schemeClr val="accent4"/>
            </a:effectRef>
            <a:fontRef idx="minor">
              <a:schemeClr val="tx1"/>
            </a:fontRef>
          </p:style>
        </p:cxnSp>
        <p:pic>
          <p:nvPicPr>
            <p:cNvPr id="8194" name="Picture 2" descr="http://www.blogcdn.com/www.engadget.com/media/2011/04/chrome-logo-2011-04-27.jpg"/>
            <p:cNvPicPr>
              <a:picLocks noChangeAspect="1" noChangeArrowheads="1"/>
            </p:cNvPicPr>
            <p:nvPr/>
          </p:nvPicPr>
          <p:blipFill rotWithShape="1">
            <a:blip r:embed="rId12">
              <a:extLst>
                <a:ext uri="{28A0092B-C50C-407E-A947-70E740481C1C}">
                  <a14:useLocalDpi xmlns:a14="http://schemas.microsoft.com/office/drawing/2010/main" val="0"/>
                </a:ext>
              </a:extLst>
            </a:blip>
            <a:srcRect l="21842" r="20784"/>
            <a:stretch/>
          </p:blipFill>
          <p:spPr bwMode="auto">
            <a:xfrm>
              <a:off x="10267842" y="4953051"/>
              <a:ext cx="345381" cy="300994"/>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http://icons.iconarchive.com/icons/cornmanthe3rd/metronome/512/Internet-ie-icon.pn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267842" y="4538864"/>
              <a:ext cx="322393" cy="322393"/>
            </a:xfrm>
            <a:prstGeom prst="rect">
              <a:avLst/>
            </a:prstGeom>
            <a:noFill/>
            <a:extLst>
              <a:ext uri="{909E8E84-426E-40DD-AFC4-6F175D3DCCD1}">
                <a14:hiddenFill xmlns:a14="http://schemas.microsoft.com/office/drawing/2010/main">
                  <a:solidFill>
                    <a:srgbClr val="FFFFFF"/>
                  </a:solidFill>
                </a14:hiddenFill>
              </a:ext>
            </a:extLst>
          </p:spPr>
        </p:pic>
        <p:sp>
          <p:nvSpPr>
            <p:cNvPr id="67" name="Rectangle 66"/>
            <p:cNvSpPr/>
            <p:nvPr/>
          </p:nvSpPr>
          <p:spPr>
            <a:xfrm>
              <a:off x="10129117" y="2708518"/>
              <a:ext cx="584920" cy="2693744"/>
            </a:xfrm>
            <a:prstGeom prst="rect">
              <a:avLst/>
            </a:prstGeom>
            <a:noFill/>
            <a:ln w="12700">
              <a:solidFill>
                <a:schemeClr val="tx1">
                  <a:lumMod val="50000"/>
                  <a:lumOff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solidFill>
                  <a:srgbClr val="FFFFFF"/>
                </a:solidFill>
              </a:endParaRPr>
            </a:p>
          </p:txBody>
        </p:sp>
      </p:grpSp>
      <p:sp>
        <p:nvSpPr>
          <p:cNvPr id="18" name="Rectangle 17"/>
          <p:cNvSpPr/>
          <p:nvPr/>
        </p:nvSpPr>
        <p:spPr>
          <a:xfrm>
            <a:off x="682048" y="1592262"/>
            <a:ext cx="11072379" cy="369332"/>
          </a:xfrm>
          <a:prstGeom prst="rect">
            <a:avLst/>
          </a:prstGeom>
        </p:spPr>
        <p:txBody>
          <a:bodyPr wrap="square">
            <a:spAutoFit/>
          </a:bodyPr>
          <a:lstStyle/>
          <a:p>
            <a:pPr algn="ctr"/>
            <a:r>
              <a:rPr lang="es-AR" dirty="0" smtClean="0"/>
              <a:t>Permite reutilizar el contenido ya </a:t>
            </a:r>
            <a:r>
              <a:rPr lang="es-AR" dirty="0" err="1" smtClean="0"/>
              <a:t>encodeado</a:t>
            </a:r>
            <a:r>
              <a:rPr lang="es-AR" dirty="0" smtClean="0"/>
              <a:t> y distribuirlo en varios formatos de </a:t>
            </a:r>
            <a:r>
              <a:rPr lang="es-AR" dirty="0" err="1" smtClean="0"/>
              <a:t>streaming</a:t>
            </a:r>
            <a:r>
              <a:rPr lang="es-AR" dirty="0" smtClean="0"/>
              <a:t> sin </a:t>
            </a:r>
            <a:r>
              <a:rPr lang="es-AR" dirty="0" err="1" smtClean="0"/>
              <a:t>repackaging</a:t>
            </a:r>
            <a:endParaRPr lang="es-AR" dirty="0" smtClean="0"/>
          </a:p>
        </p:txBody>
      </p:sp>
      <p:sp>
        <p:nvSpPr>
          <p:cNvPr id="68" name="Title 3"/>
          <p:cNvSpPr txBox="1">
            <a:spLocks/>
          </p:cNvSpPr>
          <p:nvPr/>
        </p:nvSpPr>
        <p:spPr>
          <a:xfrm>
            <a:off x="274638" y="298450"/>
            <a:ext cx="11887199" cy="912813"/>
          </a:xfrm>
          <a:prstGeom prst="rect">
            <a:avLst/>
          </a:prstGeom>
        </p:spPr>
        <p:txBody>
          <a:bodyPr vert="horz" lIns="182880" tIns="146304" rIns="182880" bIns="146304" rtlCol="0" anchor="t">
            <a:noAutofit/>
          </a:bodyPr>
          <a:lstStyle>
            <a:lvl1pPr algn="l" defTabSz="914166" rtl="0" eaLnBrk="1" latinLnBrk="0" hangingPunct="1">
              <a:spcBef>
                <a:spcPct val="0"/>
              </a:spcBef>
              <a:buNone/>
              <a:defRPr sz="4800" kern="1200">
                <a:gradFill>
                  <a:gsLst>
                    <a:gs pos="66981">
                      <a:schemeClr val="tx1">
                        <a:lumMod val="75000"/>
                        <a:lumOff val="25000"/>
                      </a:schemeClr>
                    </a:gs>
                    <a:gs pos="0">
                      <a:schemeClr val="tx1">
                        <a:lumMod val="75000"/>
                        <a:lumOff val="25000"/>
                      </a:schemeClr>
                    </a:gs>
                  </a:gsLst>
                  <a:lin ang="5400000" scaled="0"/>
                </a:gradFill>
                <a:latin typeface="+mj-lt"/>
                <a:ea typeface="+mj-ea"/>
                <a:cs typeface="+mj-cs"/>
              </a:defRPr>
            </a:lvl1pPr>
          </a:lstStyle>
          <a:p>
            <a:r>
              <a:rPr lang="es-AR" sz="4400" dirty="0" err="1"/>
              <a:t>Dynamic</a:t>
            </a:r>
            <a:r>
              <a:rPr lang="es-AR" sz="4400" dirty="0"/>
              <a:t> </a:t>
            </a:r>
            <a:r>
              <a:rPr lang="es-AR" sz="4400" dirty="0" err="1" smtClean="0"/>
              <a:t>Packaging</a:t>
            </a:r>
            <a:endParaRPr lang="es-AR" sz="4400" dirty="0"/>
          </a:p>
        </p:txBody>
      </p:sp>
    </p:spTree>
    <p:extLst>
      <p:ext uri="{BB962C8B-B14F-4D97-AF65-F5344CB8AC3E}">
        <p14:creationId xmlns:p14="http://schemas.microsoft.com/office/powerpoint/2010/main" val="141077352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fade">
                                      <p:cBhvr>
                                        <p:cTn id="7"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29357" y="2776410"/>
            <a:ext cx="11907118" cy="1126462"/>
          </a:xfrm>
        </p:spPr>
        <p:txBody>
          <a:bodyPr/>
          <a:lstStyle/>
          <a:p>
            <a:r>
              <a:rPr lang="en-US" sz="5400" dirty="0" smtClean="0"/>
              <a:t>Dynamic Encryption</a:t>
            </a:r>
            <a:endParaRPr lang="en-US" sz="5400" dirty="0"/>
          </a:p>
        </p:txBody>
      </p:sp>
      <p:pic>
        <p:nvPicPr>
          <p:cNvPr id="3" name="Picture 308" descr="Quick Star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01" y="0"/>
            <a:ext cx="2146931" cy="17777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331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ounded Rectangle 37"/>
          <p:cNvSpPr/>
          <p:nvPr/>
        </p:nvSpPr>
        <p:spPr bwMode="auto">
          <a:xfrm>
            <a:off x="2484437" y="3966673"/>
            <a:ext cx="7042098" cy="2667000"/>
          </a:xfrm>
          <a:prstGeom prst="roundRect">
            <a:avLst>
              <a:gd name="adj" fmla="val 8520"/>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t" anchorCtr="0"/>
          <a:lstStyle/>
          <a:p>
            <a:pPr algn="ctr" defTabSz="932406"/>
            <a:endParaRPr lang="en-US" sz="1600" spc="-102" dirty="0">
              <a:gradFill>
                <a:gsLst>
                  <a:gs pos="0">
                    <a:srgbClr val="FFFFFF"/>
                  </a:gs>
                  <a:gs pos="100000">
                    <a:srgbClr val="FFFFFF"/>
                  </a:gs>
                </a:gsLst>
                <a:lin ang="5400000" scaled="0"/>
              </a:gradFill>
              <a:ea typeface="Segoe UI" pitchFamily="34" charset="0"/>
              <a:cs typeface="Segoe UI" pitchFamily="34" charset="0"/>
            </a:endParaRPr>
          </a:p>
        </p:txBody>
      </p:sp>
      <p:sp>
        <p:nvSpPr>
          <p:cNvPr id="28" name="Cloud large"/>
          <p:cNvSpPr>
            <a:spLocks/>
          </p:cNvSpPr>
          <p:nvPr/>
        </p:nvSpPr>
        <p:spPr bwMode="black">
          <a:xfrm flipH="1">
            <a:off x="286678" y="2396422"/>
            <a:ext cx="2763683" cy="1333500"/>
          </a:xfrm>
          <a:custGeom>
            <a:avLst/>
            <a:gdLst>
              <a:gd name="T0" fmla="*/ 415 w 489"/>
              <a:gd name="T1" fmla="*/ 222 h 285"/>
              <a:gd name="T2" fmla="*/ 489 w 489"/>
              <a:gd name="T3" fmla="*/ 148 h 285"/>
              <a:gd name="T4" fmla="*/ 415 w 489"/>
              <a:gd name="T5" fmla="*/ 74 h 285"/>
              <a:gd name="T6" fmla="*/ 404 w 489"/>
              <a:gd name="T7" fmla="*/ 75 h 285"/>
              <a:gd name="T8" fmla="*/ 295 w 489"/>
              <a:gd name="T9" fmla="*/ 0 h 285"/>
              <a:gd name="T10" fmla="*/ 213 w 489"/>
              <a:gd name="T11" fmla="*/ 34 h 285"/>
              <a:gd name="T12" fmla="*/ 162 w 489"/>
              <a:gd name="T13" fmla="*/ 18 h 285"/>
              <a:gd name="T14" fmla="*/ 71 w 489"/>
              <a:gd name="T15" fmla="*/ 97 h 285"/>
              <a:gd name="T16" fmla="*/ 56 w 489"/>
              <a:gd name="T17" fmla="*/ 95 h 285"/>
              <a:gd name="T18" fmla="*/ 0 w 489"/>
              <a:gd name="T19" fmla="*/ 151 h 285"/>
              <a:gd name="T20" fmla="*/ 56 w 489"/>
              <a:gd name="T21" fmla="*/ 208 h 285"/>
              <a:gd name="T22" fmla="*/ 78 w 489"/>
              <a:gd name="T23" fmla="*/ 203 h 285"/>
              <a:gd name="T24" fmla="*/ 141 w 489"/>
              <a:gd name="T25" fmla="*/ 257 h 285"/>
              <a:gd name="T26" fmla="*/ 178 w 489"/>
              <a:gd name="T27" fmla="*/ 244 h 285"/>
              <a:gd name="T28" fmla="*/ 241 w 489"/>
              <a:gd name="T29" fmla="*/ 285 h 285"/>
              <a:gd name="T30" fmla="*/ 297 w 489"/>
              <a:gd name="T31" fmla="*/ 255 h 285"/>
              <a:gd name="T32" fmla="*/ 332 w 489"/>
              <a:gd name="T33" fmla="*/ 267 h 285"/>
              <a:gd name="T34" fmla="*/ 390 w 489"/>
              <a:gd name="T35" fmla="*/ 217 h 285"/>
              <a:gd name="T36" fmla="*/ 415 w 489"/>
              <a:gd name="T37" fmla="*/ 222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9" h="285">
                <a:moveTo>
                  <a:pt x="415" y="222"/>
                </a:moveTo>
                <a:cubicBezTo>
                  <a:pt x="456" y="222"/>
                  <a:pt x="489" y="189"/>
                  <a:pt x="489" y="148"/>
                </a:cubicBezTo>
                <a:cubicBezTo>
                  <a:pt x="489" y="107"/>
                  <a:pt x="456" y="74"/>
                  <a:pt x="415" y="74"/>
                </a:cubicBezTo>
                <a:cubicBezTo>
                  <a:pt x="411" y="74"/>
                  <a:pt x="407" y="74"/>
                  <a:pt x="404" y="75"/>
                </a:cubicBezTo>
                <a:cubicBezTo>
                  <a:pt x="387" y="31"/>
                  <a:pt x="345" y="0"/>
                  <a:pt x="295" y="0"/>
                </a:cubicBezTo>
                <a:cubicBezTo>
                  <a:pt x="263" y="0"/>
                  <a:pt x="234" y="13"/>
                  <a:pt x="213" y="34"/>
                </a:cubicBezTo>
                <a:cubicBezTo>
                  <a:pt x="199" y="24"/>
                  <a:pt x="181" y="18"/>
                  <a:pt x="162" y="18"/>
                </a:cubicBezTo>
                <a:cubicBezTo>
                  <a:pt x="115" y="18"/>
                  <a:pt x="77" y="52"/>
                  <a:pt x="71" y="97"/>
                </a:cubicBezTo>
                <a:cubicBezTo>
                  <a:pt x="66" y="96"/>
                  <a:pt x="61" y="95"/>
                  <a:pt x="56" y="95"/>
                </a:cubicBezTo>
                <a:cubicBezTo>
                  <a:pt x="25" y="95"/>
                  <a:pt x="0" y="120"/>
                  <a:pt x="0" y="151"/>
                </a:cubicBezTo>
                <a:cubicBezTo>
                  <a:pt x="0" y="182"/>
                  <a:pt x="25" y="208"/>
                  <a:pt x="56" y="208"/>
                </a:cubicBezTo>
                <a:cubicBezTo>
                  <a:pt x="64" y="208"/>
                  <a:pt x="71" y="206"/>
                  <a:pt x="78" y="203"/>
                </a:cubicBezTo>
                <a:cubicBezTo>
                  <a:pt x="83" y="234"/>
                  <a:pt x="109" y="257"/>
                  <a:pt x="141" y="257"/>
                </a:cubicBezTo>
                <a:cubicBezTo>
                  <a:pt x="155" y="257"/>
                  <a:pt x="168" y="252"/>
                  <a:pt x="178" y="244"/>
                </a:cubicBezTo>
                <a:cubicBezTo>
                  <a:pt x="189" y="268"/>
                  <a:pt x="213" y="285"/>
                  <a:pt x="241" y="285"/>
                </a:cubicBezTo>
                <a:cubicBezTo>
                  <a:pt x="264" y="285"/>
                  <a:pt x="285" y="273"/>
                  <a:pt x="297" y="255"/>
                </a:cubicBezTo>
                <a:cubicBezTo>
                  <a:pt x="307" y="263"/>
                  <a:pt x="319" y="267"/>
                  <a:pt x="332" y="267"/>
                </a:cubicBezTo>
                <a:cubicBezTo>
                  <a:pt x="361" y="267"/>
                  <a:pt x="386" y="246"/>
                  <a:pt x="390" y="217"/>
                </a:cubicBezTo>
                <a:cubicBezTo>
                  <a:pt x="397" y="220"/>
                  <a:pt x="406" y="222"/>
                  <a:pt x="415" y="222"/>
                </a:cubicBezTo>
              </a:path>
            </a:pathLst>
          </a:custGeom>
          <a:solidFill>
            <a:srgbClr val="00B0F0">
              <a:alpha val="18000"/>
            </a:srgbClr>
          </a:solidFill>
          <a:ln>
            <a:noFill/>
          </a:ln>
          <a:extLst/>
        </p:spPr>
        <p:txBody>
          <a:bodyPr vert="horz" wrap="square" lIns="93260" tIns="46630" rIns="93260" bIns="46630" numCol="1" anchor="t" anchorCtr="0" compatLnSpc="1">
            <a:prstTxWarp prst="textNoShape">
              <a:avLst/>
            </a:prstTxWarp>
          </a:bodyPr>
          <a:lstStyle/>
          <a:p>
            <a:pPr defTabSz="932597"/>
            <a:endParaRPr lang="en-US" sz="1632">
              <a:solidFill>
                <a:prstClr val="black"/>
              </a:solidFill>
            </a:endParaRPr>
          </a:p>
        </p:txBody>
      </p:sp>
      <p:sp>
        <p:nvSpPr>
          <p:cNvPr id="4" name="Rectangle 3"/>
          <p:cNvSpPr/>
          <p:nvPr/>
        </p:nvSpPr>
        <p:spPr bwMode="auto">
          <a:xfrm>
            <a:off x="1607025" y="2834572"/>
            <a:ext cx="8915400" cy="228600"/>
          </a:xfrm>
          <a:prstGeom prst="rect">
            <a:avLst/>
          </a:prstGeom>
          <a:pattFill prst="dkUpDiag">
            <a:fgClr>
              <a:srgbClr val="969696"/>
            </a:fgClr>
            <a:bgClr>
              <a:schemeClr val="bg1"/>
            </a:bgClr>
          </a:patt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t" anchorCtr="0"/>
          <a:lstStyle/>
          <a:p>
            <a:pPr algn="ctr" defTabSz="932406"/>
            <a:endParaRPr lang="en-US" sz="1600" spc="-102" dirty="0">
              <a:solidFill>
                <a:schemeClr val="bg2">
                  <a:lumMod val="50000"/>
                </a:schemeClr>
              </a:solidFill>
              <a:latin typeface="Tekton Pro" panose="020F0603020208020904" pitchFamily="34" charset="0"/>
              <a:ea typeface="Segoe UI" pitchFamily="34" charset="0"/>
              <a:cs typeface="Segoe UI" pitchFamily="34"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3774" y="2565802"/>
            <a:ext cx="914400" cy="914400"/>
          </a:xfrm>
          <a:prstGeom prst="rect">
            <a:avLst/>
          </a:prstGeom>
        </p:spPr>
      </p:pic>
      <p:sp>
        <p:nvSpPr>
          <p:cNvPr id="7" name="TextBox 6"/>
          <p:cNvSpPr txBox="1"/>
          <p:nvPr/>
        </p:nvSpPr>
        <p:spPr>
          <a:xfrm rot="20100280">
            <a:off x="1907599" y="2779595"/>
            <a:ext cx="1066061" cy="338554"/>
          </a:xfrm>
          <a:prstGeom prst="rect">
            <a:avLst/>
          </a:prstGeom>
          <a:noFill/>
        </p:spPr>
        <p:txBody>
          <a:bodyPr wrap="none" rtlCol="0">
            <a:spAutoFit/>
          </a:bodyPr>
          <a:lstStyle/>
          <a:p>
            <a:r>
              <a:rPr lang="en-US" sz="1600" dirty="0" smtClean="0">
                <a:solidFill>
                  <a:schemeClr val="bg2">
                    <a:lumMod val="50000"/>
                  </a:schemeClr>
                </a:solidFill>
                <a:latin typeface="Tekton Pro" panose="020F0603020208020904" pitchFamily="34" charset="0"/>
              </a:rPr>
              <a:t>Encrypted</a:t>
            </a:r>
          </a:p>
        </p:txBody>
      </p:sp>
      <p:sp>
        <p:nvSpPr>
          <p:cNvPr id="8" name="TextBox 7"/>
          <p:cNvSpPr txBox="1"/>
          <p:nvPr/>
        </p:nvSpPr>
        <p:spPr>
          <a:xfrm rot="20100280">
            <a:off x="3071966" y="2779595"/>
            <a:ext cx="1066061" cy="338554"/>
          </a:xfrm>
          <a:prstGeom prst="rect">
            <a:avLst/>
          </a:prstGeom>
          <a:noFill/>
        </p:spPr>
        <p:txBody>
          <a:bodyPr wrap="none" rtlCol="0">
            <a:spAutoFit/>
          </a:bodyPr>
          <a:lstStyle/>
          <a:p>
            <a:r>
              <a:rPr lang="en-US" sz="1600" dirty="0" smtClean="0">
                <a:solidFill>
                  <a:schemeClr val="bg2">
                    <a:lumMod val="50000"/>
                  </a:schemeClr>
                </a:solidFill>
                <a:latin typeface="Tekton Pro" panose="020F0603020208020904" pitchFamily="34" charset="0"/>
              </a:rPr>
              <a:t>Encrypted</a:t>
            </a:r>
          </a:p>
        </p:txBody>
      </p:sp>
      <p:sp>
        <p:nvSpPr>
          <p:cNvPr id="9" name="TextBox 8"/>
          <p:cNvSpPr txBox="1"/>
          <p:nvPr/>
        </p:nvSpPr>
        <p:spPr>
          <a:xfrm rot="20100280">
            <a:off x="4324711" y="2775177"/>
            <a:ext cx="1066061" cy="338554"/>
          </a:xfrm>
          <a:prstGeom prst="rect">
            <a:avLst/>
          </a:prstGeom>
          <a:noFill/>
        </p:spPr>
        <p:txBody>
          <a:bodyPr wrap="none" rtlCol="0">
            <a:spAutoFit/>
          </a:bodyPr>
          <a:lstStyle/>
          <a:p>
            <a:r>
              <a:rPr lang="en-US" sz="1600" dirty="0" smtClean="0">
                <a:solidFill>
                  <a:schemeClr val="bg2">
                    <a:lumMod val="50000"/>
                  </a:schemeClr>
                </a:solidFill>
                <a:latin typeface="Tekton Pro" panose="020F0603020208020904" pitchFamily="34" charset="0"/>
              </a:rPr>
              <a:t>Encrypted</a:t>
            </a:r>
          </a:p>
        </p:txBody>
      </p:sp>
      <p:sp>
        <p:nvSpPr>
          <p:cNvPr id="11" name="TextBox 10"/>
          <p:cNvSpPr txBox="1"/>
          <p:nvPr/>
        </p:nvSpPr>
        <p:spPr>
          <a:xfrm rot="20100280">
            <a:off x="5577455" y="2770757"/>
            <a:ext cx="1066061" cy="338554"/>
          </a:xfrm>
          <a:prstGeom prst="rect">
            <a:avLst/>
          </a:prstGeom>
          <a:noFill/>
        </p:spPr>
        <p:txBody>
          <a:bodyPr wrap="none" rtlCol="0">
            <a:spAutoFit/>
          </a:bodyPr>
          <a:lstStyle/>
          <a:p>
            <a:r>
              <a:rPr lang="en-US" sz="1600" dirty="0" smtClean="0">
                <a:solidFill>
                  <a:schemeClr val="bg2">
                    <a:lumMod val="50000"/>
                  </a:schemeClr>
                </a:solidFill>
                <a:latin typeface="Tekton Pro" panose="020F0603020208020904" pitchFamily="34" charset="0"/>
              </a:rPr>
              <a:t>Encrypted</a:t>
            </a:r>
          </a:p>
        </p:txBody>
      </p:sp>
      <p:sp>
        <p:nvSpPr>
          <p:cNvPr id="12" name="TextBox 11"/>
          <p:cNvSpPr txBox="1"/>
          <p:nvPr/>
        </p:nvSpPr>
        <p:spPr>
          <a:xfrm rot="20100280">
            <a:off x="6741822" y="2770757"/>
            <a:ext cx="1066061" cy="338554"/>
          </a:xfrm>
          <a:prstGeom prst="rect">
            <a:avLst/>
          </a:prstGeom>
          <a:noFill/>
        </p:spPr>
        <p:txBody>
          <a:bodyPr wrap="none" rtlCol="0">
            <a:spAutoFit/>
          </a:bodyPr>
          <a:lstStyle/>
          <a:p>
            <a:r>
              <a:rPr lang="en-US" sz="1600" dirty="0" smtClean="0">
                <a:solidFill>
                  <a:schemeClr val="bg2">
                    <a:lumMod val="50000"/>
                  </a:schemeClr>
                </a:solidFill>
                <a:latin typeface="Tekton Pro" panose="020F0603020208020904" pitchFamily="34" charset="0"/>
              </a:rPr>
              <a:t>Encrypted</a:t>
            </a:r>
          </a:p>
        </p:txBody>
      </p:sp>
      <p:sp>
        <p:nvSpPr>
          <p:cNvPr id="13" name="TextBox 12"/>
          <p:cNvSpPr txBox="1"/>
          <p:nvPr/>
        </p:nvSpPr>
        <p:spPr>
          <a:xfrm rot="20100280">
            <a:off x="7994567" y="2766339"/>
            <a:ext cx="1066061" cy="338554"/>
          </a:xfrm>
          <a:prstGeom prst="rect">
            <a:avLst/>
          </a:prstGeom>
          <a:noFill/>
        </p:spPr>
        <p:txBody>
          <a:bodyPr wrap="none" rtlCol="0">
            <a:spAutoFit/>
          </a:bodyPr>
          <a:lstStyle/>
          <a:p>
            <a:r>
              <a:rPr lang="en-US" sz="1600" dirty="0" smtClean="0">
                <a:solidFill>
                  <a:schemeClr val="bg2">
                    <a:lumMod val="50000"/>
                  </a:schemeClr>
                </a:solidFill>
                <a:latin typeface="Tekton Pro" panose="020F0603020208020904" pitchFamily="34" charset="0"/>
              </a:rPr>
              <a:t>Encrypted</a:t>
            </a:r>
          </a:p>
        </p:txBody>
      </p:sp>
      <p:sp>
        <p:nvSpPr>
          <p:cNvPr id="14" name="TextBox 13"/>
          <p:cNvSpPr txBox="1"/>
          <p:nvPr/>
        </p:nvSpPr>
        <p:spPr>
          <a:xfrm rot="20100280">
            <a:off x="9301463" y="2779595"/>
            <a:ext cx="1066061" cy="338554"/>
          </a:xfrm>
          <a:prstGeom prst="rect">
            <a:avLst/>
          </a:prstGeom>
          <a:noFill/>
        </p:spPr>
        <p:txBody>
          <a:bodyPr wrap="none" rtlCol="0">
            <a:spAutoFit/>
          </a:bodyPr>
          <a:lstStyle/>
          <a:p>
            <a:r>
              <a:rPr lang="en-US" sz="1600" dirty="0" smtClean="0">
                <a:solidFill>
                  <a:schemeClr val="bg2">
                    <a:lumMod val="50000"/>
                  </a:schemeClr>
                </a:solidFill>
                <a:latin typeface="Tekton Pro" panose="020F0603020208020904" pitchFamily="34" charset="0"/>
              </a:rPr>
              <a:t>Encrypted</a:t>
            </a:r>
          </a:p>
        </p:txBody>
      </p:sp>
      <p:pic>
        <p:nvPicPr>
          <p:cNvPr id="25" name="Picture 10" descr="http://icons.iconarchive.com/icons/media-design/hydropro/512/HP-MediaPlayer-Inverse-ic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33848" y="2526440"/>
            <a:ext cx="785447" cy="785447"/>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98131" y="1454554"/>
            <a:ext cx="1089025" cy="1156111"/>
          </a:xfrm>
          <a:prstGeom prst="rect">
            <a:avLst/>
          </a:prstGeom>
        </p:spPr>
      </p:pic>
      <p:pic>
        <p:nvPicPr>
          <p:cNvPr id="29" name="Picture 2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84760" y="4405525"/>
            <a:ext cx="888253" cy="696635"/>
          </a:xfrm>
          <a:prstGeom prst="rect">
            <a:avLst/>
          </a:prstGeom>
        </p:spPr>
      </p:pic>
      <p:sp>
        <p:nvSpPr>
          <p:cNvPr id="30" name="TextBox 29"/>
          <p:cNvSpPr txBox="1"/>
          <p:nvPr/>
        </p:nvSpPr>
        <p:spPr>
          <a:xfrm>
            <a:off x="8527597" y="1820862"/>
            <a:ext cx="3349828" cy="400110"/>
          </a:xfrm>
          <a:prstGeom prst="rect">
            <a:avLst/>
          </a:prstGeom>
          <a:noFill/>
        </p:spPr>
        <p:txBody>
          <a:bodyPr wrap="none" rtlCol="0">
            <a:spAutoFit/>
          </a:bodyPr>
          <a:lstStyle/>
          <a:p>
            <a:r>
              <a:rPr lang="en-US" sz="2000" dirty="0" err="1" smtClean="0">
                <a:gradFill>
                  <a:gsLst>
                    <a:gs pos="0">
                      <a:schemeClr val="tx1">
                        <a:lumMod val="75000"/>
                        <a:lumOff val="25000"/>
                      </a:schemeClr>
                    </a:gs>
                    <a:gs pos="100000">
                      <a:schemeClr val="tx1">
                        <a:lumMod val="75000"/>
                        <a:lumOff val="25000"/>
                      </a:schemeClr>
                    </a:gs>
                  </a:gsLst>
                  <a:lin ang="5400000" scaled="0"/>
                </a:gradFill>
                <a:latin typeface="Calibri" panose="020F0502020204030204" pitchFamily="34" charset="0"/>
              </a:rPr>
              <a:t>Prevenir</a:t>
            </a:r>
            <a:r>
              <a:rPr lang="en-US" sz="2000" dirty="0" smtClean="0">
                <a:gradFill>
                  <a:gsLst>
                    <a:gs pos="0">
                      <a:schemeClr val="tx1">
                        <a:lumMod val="75000"/>
                        <a:lumOff val="25000"/>
                      </a:schemeClr>
                    </a:gs>
                    <a:gs pos="100000">
                      <a:schemeClr val="tx1">
                        <a:lumMod val="75000"/>
                        <a:lumOff val="25000"/>
                      </a:schemeClr>
                    </a:gs>
                  </a:gsLst>
                  <a:lin ang="5400000" scaled="0"/>
                </a:gradFill>
                <a:latin typeface="Calibri" panose="020F0502020204030204" pitchFamily="34" charset="0"/>
              </a:rPr>
              <a:t> “man-in-the-middle” </a:t>
            </a:r>
          </a:p>
        </p:txBody>
      </p:sp>
      <p:sp>
        <p:nvSpPr>
          <p:cNvPr id="31" name="TextBox 30"/>
          <p:cNvSpPr txBox="1"/>
          <p:nvPr/>
        </p:nvSpPr>
        <p:spPr>
          <a:xfrm>
            <a:off x="2919195" y="4393408"/>
            <a:ext cx="2270301" cy="707886"/>
          </a:xfrm>
          <a:prstGeom prst="rect">
            <a:avLst/>
          </a:prstGeom>
          <a:noFill/>
        </p:spPr>
        <p:txBody>
          <a:bodyPr wrap="none" rtlCol="0">
            <a:spAutoFit/>
          </a:bodyPr>
          <a:lstStyle/>
          <a:p>
            <a:pPr algn="r"/>
            <a:r>
              <a:rPr lang="en-US" sz="2000" dirty="0" smtClean="0">
                <a:gradFill>
                  <a:gsLst>
                    <a:gs pos="0">
                      <a:schemeClr val="tx1">
                        <a:lumMod val="75000"/>
                        <a:lumOff val="25000"/>
                      </a:schemeClr>
                    </a:gs>
                    <a:gs pos="100000">
                      <a:schemeClr val="tx1">
                        <a:lumMod val="75000"/>
                        <a:lumOff val="25000"/>
                      </a:schemeClr>
                    </a:gs>
                  </a:gsLst>
                  <a:lin ang="5400000" scaled="0"/>
                </a:gradFill>
                <a:latin typeface="Calibri" panose="020F0502020204030204" pitchFamily="34" charset="0"/>
              </a:rPr>
              <a:t>AES </a:t>
            </a:r>
            <a:r>
              <a:rPr lang="en-US" sz="2000" dirty="0">
                <a:gradFill>
                  <a:gsLst>
                    <a:gs pos="0">
                      <a:schemeClr val="tx1">
                        <a:lumMod val="75000"/>
                        <a:lumOff val="25000"/>
                      </a:schemeClr>
                    </a:gs>
                    <a:gs pos="100000">
                      <a:schemeClr val="tx1">
                        <a:lumMod val="75000"/>
                        <a:lumOff val="25000"/>
                      </a:schemeClr>
                    </a:gs>
                  </a:gsLst>
                  <a:lin ang="5400000" scaled="0"/>
                </a:gradFill>
                <a:latin typeface="Calibri" panose="020F0502020204030204" pitchFamily="34" charset="0"/>
              </a:rPr>
              <a:t>C</a:t>
            </a:r>
            <a:r>
              <a:rPr lang="en-US" sz="2000" dirty="0" smtClean="0">
                <a:gradFill>
                  <a:gsLst>
                    <a:gs pos="0">
                      <a:schemeClr val="tx1">
                        <a:lumMod val="75000"/>
                        <a:lumOff val="25000"/>
                      </a:schemeClr>
                    </a:gs>
                    <a:gs pos="100000">
                      <a:schemeClr val="tx1">
                        <a:lumMod val="75000"/>
                        <a:lumOff val="25000"/>
                      </a:schemeClr>
                    </a:gs>
                  </a:gsLst>
                  <a:lin ang="5400000" scaled="0"/>
                </a:gradFill>
                <a:latin typeface="Calibri" panose="020F0502020204030204" pitchFamily="34" charset="0"/>
              </a:rPr>
              <a:t>lear Key</a:t>
            </a:r>
          </a:p>
          <a:p>
            <a:pPr algn="r"/>
            <a:r>
              <a:rPr lang="en-US" sz="2000" dirty="0" smtClean="0">
                <a:gradFill>
                  <a:gsLst>
                    <a:gs pos="0">
                      <a:schemeClr val="tx1">
                        <a:lumMod val="75000"/>
                        <a:lumOff val="25000"/>
                      </a:schemeClr>
                    </a:gs>
                    <a:gs pos="100000">
                      <a:schemeClr val="tx1">
                        <a:lumMod val="75000"/>
                        <a:lumOff val="25000"/>
                      </a:schemeClr>
                    </a:gs>
                  </a:gsLst>
                  <a:lin ang="5400000" scaled="0"/>
                </a:gradFill>
                <a:latin typeface="Calibri" panose="020F0502020204030204" pitchFamily="34" charset="0"/>
              </a:rPr>
              <a:t>Dynamic Encryption</a:t>
            </a:r>
          </a:p>
        </p:txBody>
      </p:sp>
      <p:sp>
        <p:nvSpPr>
          <p:cNvPr id="32" name="TextBox 31"/>
          <p:cNvSpPr txBox="1"/>
          <p:nvPr/>
        </p:nvSpPr>
        <p:spPr>
          <a:xfrm>
            <a:off x="4488663" y="5712159"/>
            <a:ext cx="700833" cy="400110"/>
          </a:xfrm>
          <a:prstGeom prst="rect">
            <a:avLst/>
          </a:prstGeom>
          <a:noFill/>
        </p:spPr>
        <p:txBody>
          <a:bodyPr wrap="none" rtlCol="0">
            <a:spAutoFit/>
          </a:bodyPr>
          <a:lstStyle/>
          <a:p>
            <a:r>
              <a:rPr lang="en-US" sz="2000" dirty="0" smtClean="0">
                <a:gradFill>
                  <a:gsLst>
                    <a:gs pos="0">
                      <a:schemeClr val="tx1">
                        <a:lumMod val="75000"/>
                        <a:lumOff val="25000"/>
                      </a:schemeClr>
                    </a:gs>
                    <a:gs pos="100000">
                      <a:schemeClr val="tx1">
                        <a:lumMod val="75000"/>
                        <a:lumOff val="25000"/>
                      </a:schemeClr>
                    </a:gs>
                  </a:gsLst>
                  <a:lin ang="5400000" scaled="0"/>
                </a:gradFill>
                <a:latin typeface="Calibri" panose="020F0502020204030204" pitchFamily="34" charset="0"/>
              </a:rPr>
              <a:t>DRM</a:t>
            </a:r>
          </a:p>
        </p:txBody>
      </p:sp>
      <p:pic>
        <p:nvPicPr>
          <p:cNvPr id="34" name="Picture 3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48478" y="5441908"/>
            <a:ext cx="1120808" cy="990941"/>
          </a:xfrm>
          <a:prstGeom prst="rect">
            <a:avLst/>
          </a:prstGeom>
        </p:spPr>
      </p:pic>
      <p:pic>
        <p:nvPicPr>
          <p:cNvPr id="33" name="Picture 3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42314" y="5625307"/>
            <a:ext cx="773147" cy="606360"/>
          </a:xfrm>
          <a:prstGeom prst="rect">
            <a:avLst/>
          </a:prstGeom>
        </p:spPr>
      </p:pic>
      <p:sp>
        <p:nvSpPr>
          <p:cNvPr id="37" name="TextBox 36"/>
          <p:cNvSpPr txBox="1"/>
          <p:nvPr/>
        </p:nvSpPr>
        <p:spPr>
          <a:xfrm>
            <a:off x="6627908" y="5725118"/>
            <a:ext cx="2588209" cy="400110"/>
          </a:xfrm>
          <a:prstGeom prst="rect">
            <a:avLst/>
          </a:prstGeom>
          <a:noFill/>
        </p:spPr>
        <p:txBody>
          <a:bodyPr wrap="none" rtlCol="0">
            <a:spAutoFit/>
          </a:bodyPr>
          <a:lstStyle/>
          <a:p>
            <a:r>
              <a:rPr lang="en-US" altLang="zh-CN" sz="2000" dirty="0" smtClean="0">
                <a:gradFill>
                  <a:gsLst>
                    <a:gs pos="0">
                      <a:schemeClr val="tx1">
                        <a:lumMod val="75000"/>
                        <a:lumOff val="25000"/>
                      </a:schemeClr>
                    </a:gs>
                    <a:gs pos="100000">
                      <a:schemeClr val="tx1">
                        <a:lumMod val="75000"/>
                        <a:lumOff val="25000"/>
                      </a:schemeClr>
                    </a:gs>
                  </a:gsLst>
                  <a:lin ang="5400000" scaled="0"/>
                </a:gradFill>
                <a:latin typeface="Calibri" panose="020F0502020204030204" pitchFamily="34" charset="0"/>
              </a:rPr>
              <a:t>+ licensing agreement  </a:t>
            </a:r>
            <a:endParaRPr lang="en-US" sz="2000" dirty="0" smtClean="0">
              <a:gradFill>
                <a:gsLst>
                  <a:gs pos="0">
                    <a:schemeClr val="tx1">
                      <a:lumMod val="75000"/>
                      <a:lumOff val="25000"/>
                    </a:schemeClr>
                  </a:gs>
                  <a:gs pos="100000">
                    <a:schemeClr val="tx1">
                      <a:lumMod val="75000"/>
                      <a:lumOff val="25000"/>
                    </a:schemeClr>
                  </a:gs>
                </a:gsLst>
                <a:lin ang="5400000" scaled="0"/>
              </a:gradFill>
              <a:latin typeface="Calibri" panose="020F0502020204030204" pitchFamily="34" charset="0"/>
            </a:endParaRPr>
          </a:p>
        </p:txBody>
      </p:sp>
      <p:sp>
        <p:nvSpPr>
          <p:cNvPr id="35" name="Title 3"/>
          <p:cNvSpPr txBox="1">
            <a:spLocks/>
          </p:cNvSpPr>
          <p:nvPr/>
        </p:nvSpPr>
        <p:spPr>
          <a:xfrm>
            <a:off x="274638" y="203410"/>
            <a:ext cx="11887199" cy="912813"/>
          </a:xfrm>
          <a:prstGeom prst="rect">
            <a:avLst/>
          </a:prstGeom>
        </p:spPr>
        <p:txBody>
          <a:bodyPr vert="horz" lIns="182880" tIns="146304" rIns="182880" bIns="146304" rtlCol="0" anchor="t">
            <a:noAutofit/>
          </a:bodyPr>
          <a:lstStyle>
            <a:lvl1pPr algn="l" defTabSz="914166" rtl="0" eaLnBrk="1" latinLnBrk="0" hangingPunct="1">
              <a:spcBef>
                <a:spcPct val="0"/>
              </a:spcBef>
              <a:buNone/>
              <a:defRPr sz="4800" kern="1200">
                <a:gradFill>
                  <a:gsLst>
                    <a:gs pos="66981">
                      <a:schemeClr val="tx1">
                        <a:lumMod val="75000"/>
                        <a:lumOff val="25000"/>
                      </a:schemeClr>
                    </a:gs>
                    <a:gs pos="0">
                      <a:schemeClr val="tx1">
                        <a:lumMod val="75000"/>
                        <a:lumOff val="25000"/>
                      </a:schemeClr>
                    </a:gs>
                  </a:gsLst>
                  <a:lin ang="5400000" scaled="0"/>
                </a:gradFill>
                <a:latin typeface="+mj-lt"/>
                <a:ea typeface="+mj-ea"/>
                <a:cs typeface="+mj-cs"/>
              </a:defRPr>
            </a:lvl1pPr>
          </a:lstStyle>
          <a:p>
            <a:r>
              <a:rPr lang="es-AR" dirty="0" smtClean="0"/>
              <a:t>Opciones Disponibles</a:t>
            </a:r>
            <a:endParaRPr lang="es-AR" dirty="0"/>
          </a:p>
        </p:txBody>
      </p:sp>
    </p:spTree>
    <p:extLst>
      <p:ext uri="{BB962C8B-B14F-4D97-AF65-F5344CB8AC3E}">
        <p14:creationId xmlns:p14="http://schemas.microsoft.com/office/powerpoint/2010/main" val="18049183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fade">
                                      <p:cBhvr>
                                        <p:cTn id="10" dur="500"/>
                                        <p:tgtEl>
                                          <p:spTgt spid="3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fade">
                                      <p:cBhvr>
                                        <p:cTn id="15" dur="500"/>
                                        <p:tgtEl>
                                          <p:spTgt spid="28"/>
                                        </p:tgtEl>
                                      </p:cBhvr>
                                    </p:animEffect>
                                  </p:childTnLst>
                                </p:cTn>
                              </p:par>
                              <p:par>
                                <p:cTn id="16" presetID="10" presetClass="entr" presetSubtype="0" fill="hold" nodeType="with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wipe(left)">
                                      <p:cBhvr>
                                        <p:cTn id="23" dur="500"/>
                                        <p:tgtEl>
                                          <p:spTgt spid="4"/>
                                        </p:tgtEl>
                                      </p:cBhvr>
                                    </p:animEffect>
                                  </p:childTnLst>
                                </p:cTn>
                              </p:par>
                            </p:childTnLst>
                          </p:cTn>
                        </p:par>
                        <p:par>
                          <p:cTn id="24" fill="hold">
                            <p:stCondLst>
                              <p:cond delay="500"/>
                            </p:stCondLst>
                            <p:childTnLst>
                              <p:par>
                                <p:cTn id="25" presetID="10" presetClass="entr" presetSubtype="0" fill="hold" grpId="0" nodeType="after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par>
                          <p:cTn id="28" fill="hold">
                            <p:stCondLst>
                              <p:cond delay="1000"/>
                            </p:stCondLst>
                            <p:childTnLst>
                              <p:par>
                                <p:cTn id="29" presetID="10" presetClass="entr" presetSubtype="0" fill="hold" grpId="0" nodeType="after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500"/>
                                        <p:tgtEl>
                                          <p:spTgt spid="8"/>
                                        </p:tgtEl>
                                      </p:cBhvr>
                                    </p:animEffect>
                                  </p:childTnLst>
                                </p:cTn>
                              </p:par>
                            </p:childTnLst>
                          </p:cTn>
                        </p:par>
                        <p:par>
                          <p:cTn id="32" fill="hold">
                            <p:stCondLst>
                              <p:cond delay="1500"/>
                            </p:stCondLst>
                            <p:childTnLst>
                              <p:par>
                                <p:cTn id="33" presetID="10" presetClass="entr" presetSubtype="0" fill="hold" grpId="0" nodeType="after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fade">
                                      <p:cBhvr>
                                        <p:cTn id="35" dur="500"/>
                                        <p:tgtEl>
                                          <p:spTgt spid="9"/>
                                        </p:tgtEl>
                                      </p:cBhvr>
                                    </p:animEffect>
                                  </p:childTnLst>
                                </p:cTn>
                              </p:par>
                            </p:childTnLst>
                          </p:cTn>
                        </p:par>
                        <p:par>
                          <p:cTn id="36" fill="hold">
                            <p:stCondLst>
                              <p:cond delay="2000"/>
                            </p:stCondLst>
                            <p:childTnLst>
                              <p:par>
                                <p:cTn id="37" presetID="10" presetClass="entr" presetSubtype="0" fill="hold" grpId="0" nodeType="afterEffect">
                                  <p:stCondLst>
                                    <p:cond delay="0"/>
                                  </p:stCondLst>
                                  <p:childTnLst>
                                    <p:set>
                                      <p:cBhvr>
                                        <p:cTn id="38" dur="1" fill="hold">
                                          <p:stCondLst>
                                            <p:cond delay="0"/>
                                          </p:stCondLst>
                                        </p:cTn>
                                        <p:tgtEl>
                                          <p:spTgt spid="11"/>
                                        </p:tgtEl>
                                        <p:attrNameLst>
                                          <p:attrName>style.visibility</p:attrName>
                                        </p:attrNameLst>
                                      </p:cBhvr>
                                      <p:to>
                                        <p:strVal val="visible"/>
                                      </p:to>
                                    </p:set>
                                    <p:animEffect transition="in" filter="fade">
                                      <p:cBhvr>
                                        <p:cTn id="39" dur="500"/>
                                        <p:tgtEl>
                                          <p:spTgt spid="11"/>
                                        </p:tgtEl>
                                      </p:cBhvr>
                                    </p:animEffect>
                                  </p:childTnLst>
                                </p:cTn>
                              </p:par>
                            </p:childTnLst>
                          </p:cTn>
                        </p:par>
                        <p:par>
                          <p:cTn id="40" fill="hold">
                            <p:stCondLst>
                              <p:cond delay="2500"/>
                            </p:stCondLst>
                            <p:childTnLst>
                              <p:par>
                                <p:cTn id="41" presetID="10" presetClass="entr" presetSubtype="0" fill="hold" grpId="0" nodeType="after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500"/>
                                        <p:tgtEl>
                                          <p:spTgt spid="12"/>
                                        </p:tgtEl>
                                      </p:cBhvr>
                                    </p:animEffect>
                                  </p:childTnLst>
                                </p:cTn>
                              </p:par>
                            </p:childTnLst>
                          </p:cTn>
                        </p:par>
                        <p:par>
                          <p:cTn id="44" fill="hold">
                            <p:stCondLst>
                              <p:cond delay="3000"/>
                            </p:stCondLst>
                            <p:childTnLst>
                              <p:par>
                                <p:cTn id="45" presetID="10" presetClass="entr" presetSubtype="0" fill="hold" grpId="0" nodeType="after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fade">
                                      <p:cBhvr>
                                        <p:cTn id="47" dur="500"/>
                                        <p:tgtEl>
                                          <p:spTgt spid="13"/>
                                        </p:tgtEl>
                                      </p:cBhvr>
                                    </p:animEffect>
                                  </p:childTnLst>
                                </p:cTn>
                              </p:par>
                            </p:childTnLst>
                          </p:cTn>
                        </p:par>
                        <p:par>
                          <p:cTn id="48" fill="hold">
                            <p:stCondLst>
                              <p:cond delay="3500"/>
                            </p:stCondLst>
                            <p:childTnLst>
                              <p:par>
                                <p:cTn id="49" presetID="10" presetClass="entr" presetSubtype="0" fill="hold" grpId="0" nodeType="afterEffect">
                                  <p:stCondLst>
                                    <p:cond delay="0"/>
                                  </p:stCondLst>
                                  <p:childTnLst>
                                    <p:set>
                                      <p:cBhvr>
                                        <p:cTn id="50" dur="1" fill="hold">
                                          <p:stCondLst>
                                            <p:cond delay="0"/>
                                          </p:stCondLst>
                                        </p:cTn>
                                        <p:tgtEl>
                                          <p:spTgt spid="14"/>
                                        </p:tgtEl>
                                        <p:attrNameLst>
                                          <p:attrName>style.visibility</p:attrName>
                                        </p:attrNameLst>
                                      </p:cBhvr>
                                      <p:to>
                                        <p:strVal val="visible"/>
                                      </p:to>
                                    </p:set>
                                    <p:animEffect transition="in" filter="fade">
                                      <p:cBhvr>
                                        <p:cTn id="51" dur="500"/>
                                        <p:tgtEl>
                                          <p:spTgt spid="14"/>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25"/>
                                        </p:tgtEl>
                                        <p:attrNameLst>
                                          <p:attrName>style.visibility</p:attrName>
                                        </p:attrNameLst>
                                      </p:cBhvr>
                                      <p:to>
                                        <p:strVal val="visible"/>
                                      </p:to>
                                    </p:set>
                                    <p:animEffect transition="in" filter="fade">
                                      <p:cBhvr>
                                        <p:cTn id="56" dur="500"/>
                                        <p:tgtEl>
                                          <p:spTgt spid="25"/>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26"/>
                                        </p:tgtEl>
                                        <p:attrNameLst>
                                          <p:attrName>style.visibility</p:attrName>
                                        </p:attrNameLst>
                                      </p:cBhvr>
                                      <p:to>
                                        <p:strVal val="visible"/>
                                      </p:to>
                                    </p:set>
                                    <p:animEffect transition="in" filter="fade">
                                      <p:cBhvr>
                                        <p:cTn id="61" dur="500"/>
                                        <p:tgtEl>
                                          <p:spTgt spid="26"/>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30"/>
                                        </p:tgtEl>
                                        <p:attrNameLst>
                                          <p:attrName>style.visibility</p:attrName>
                                        </p:attrNameLst>
                                      </p:cBhvr>
                                      <p:to>
                                        <p:strVal val="visible"/>
                                      </p:to>
                                    </p:set>
                                    <p:animEffect transition="in" filter="fade">
                                      <p:cBhvr>
                                        <p:cTn id="64" dur="500"/>
                                        <p:tgtEl>
                                          <p:spTgt spid="30"/>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38"/>
                                        </p:tgtEl>
                                        <p:attrNameLst>
                                          <p:attrName>style.visibility</p:attrName>
                                        </p:attrNameLst>
                                      </p:cBhvr>
                                      <p:to>
                                        <p:strVal val="visible"/>
                                      </p:to>
                                    </p:set>
                                    <p:animEffect transition="in" filter="fade">
                                      <p:cBhvr>
                                        <p:cTn id="69" dur="500"/>
                                        <p:tgtEl>
                                          <p:spTgt spid="38"/>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nodeType="clickEffect">
                                  <p:stCondLst>
                                    <p:cond delay="0"/>
                                  </p:stCondLst>
                                  <p:childTnLst>
                                    <p:set>
                                      <p:cBhvr>
                                        <p:cTn id="73" dur="1" fill="hold">
                                          <p:stCondLst>
                                            <p:cond delay="0"/>
                                          </p:stCondLst>
                                        </p:cTn>
                                        <p:tgtEl>
                                          <p:spTgt spid="29"/>
                                        </p:tgtEl>
                                        <p:attrNameLst>
                                          <p:attrName>style.visibility</p:attrName>
                                        </p:attrNameLst>
                                      </p:cBhvr>
                                      <p:to>
                                        <p:strVal val="visible"/>
                                      </p:to>
                                    </p:set>
                                    <p:animEffect transition="in" filter="fade">
                                      <p:cBhvr>
                                        <p:cTn id="74" dur="500"/>
                                        <p:tgtEl>
                                          <p:spTgt spid="29"/>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nodeType="clickEffect">
                                  <p:stCondLst>
                                    <p:cond delay="0"/>
                                  </p:stCondLst>
                                  <p:childTnLst>
                                    <p:set>
                                      <p:cBhvr>
                                        <p:cTn id="78" dur="1" fill="hold">
                                          <p:stCondLst>
                                            <p:cond delay="0"/>
                                          </p:stCondLst>
                                        </p:cTn>
                                        <p:tgtEl>
                                          <p:spTgt spid="34"/>
                                        </p:tgtEl>
                                        <p:attrNameLst>
                                          <p:attrName>style.visibility</p:attrName>
                                        </p:attrNameLst>
                                      </p:cBhvr>
                                      <p:to>
                                        <p:strVal val="visible"/>
                                      </p:to>
                                    </p:set>
                                    <p:animEffect transition="in" filter="fade">
                                      <p:cBhvr>
                                        <p:cTn id="79" dur="500"/>
                                        <p:tgtEl>
                                          <p:spTgt spid="34"/>
                                        </p:tgtEl>
                                      </p:cBhvr>
                                    </p:animEffect>
                                  </p:childTnLst>
                                </p:cTn>
                              </p:par>
                              <p:par>
                                <p:cTn id="80" presetID="10" presetClass="entr" presetSubtype="0" fill="hold" nodeType="withEffect">
                                  <p:stCondLst>
                                    <p:cond delay="0"/>
                                  </p:stCondLst>
                                  <p:childTnLst>
                                    <p:set>
                                      <p:cBhvr>
                                        <p:cTn id="81" dur="1" fill="hold">
                                          <p:stCondLst>
                                            <p:cond delay="0"/>
                                          </p:stCondLst>
                                        </p:cTn>
                                        <p:tgtEl>
                                          <p:spTgt spid="33"/>
                                        </p:tgtEl>
                                        <p:attrNameLst>
                                          <p:attrName>style.visibility</p:attrName>
                                        </p:attrNameLst>
                                      </p:cBhvr>
                                      <p:to>
                                        <p:strVal val="visible"/>
                                      </p:to>
                                    </p:set>
                                    <p:animEffect transition="in" filter="fade">
                                      <p:cBhvr>
                                        <p:cTn id="82" dur="500"/>
                                        <p:tgtEl>
                                          <p:spTgt spid="33"/>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37"/>
                                        </p:tgtEl>
                                        <p:attrNameLst>
                                          <p:attrName>style.visibility</p:attrName>
                                        </p:attrNameLst>
                                      </p:cBhvr>
                                      <p:to>
                                        <p:strVal val="visible"/>
                                      </p:to>
                                    </p:set>
                                    <p:animEffect transition="in" filter="fade">
                                      <p:cBhvr>
                                        <p:cTn id="85"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28" grpId="0" animBg="1"/>
      <p:bldP spid="4" grpId="0" animBg="1"/>
      <p:bldP spid="7" grpId="0"/>
      <p:bldP spid="8" grpId="0"/>
      <p:bldP spid="9" grpId="0"/>
      <p:bldP spid="11" grpId="0"/>
      <p:bldP spid="12" grpId="0"/>
      <p:bldP spid="13" grpId="0"/>
      <p:bldP spid="14" grpId="0"/>
      <p:bldP spid="30" grpId="0"/>
      <p:bldP spid="31" grpId="0"/>
      <p:bldP spid="32" grpId="0"/>
      <p:bldP spid="3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txBox="1">
            <a:spLocks/>
          </p:cNvSpPr>
          <p:nvPr/>
        </p:nvSpPr>
        <p:spPr>
          <a:xfrm>
            <a:off x="511356" y="1203325"/>
            <a:ext cx="5422328" cy="5485622"/>
          </a:xfrm>
          <a:prstGeom prst="rect">
            <a:avLst/>
          </a:prstGeom>
        </p:spPr>
        <p:txBody>
          <a:bodyPr/>
          <a:lstStyle>
            <a:lvl1pPr marL="0" indent="0" algn="l" defTabSz="914166" rtl="0" eaLnBrk="1" latinLnBrk="0" hangingPunct="1">
              <a:spcBef>
                <a:spcPct val="20000"/>
              </a:spcBef>
              <a:buFont typeface="Arial" pitchFamily="34" charset="0"/>
              <a:buNone/>
              <a:defRPr sz="3600" kern="1200">
                <a:gradFill>
                  <a:gsLst>
                    <a:gs pos="66981">
                      <a:schemeClr val="tx1">
                        <a:lumMod val="75000"/>
                        <a:lumOff val="25000"/>
                      </a:schemeClr>
                    </a:gs>
                    <a:gs pos="0">
                      <a:schemeClr val="tx1">
                        <a:lumMod val="75000"/>
                        <a:lumOff val="25000"/>
                      </a:schemeClr>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66981">
                      <a:schemeClr val="tx1">
                        <a:lumMod val="75000"/>
                        <a:lumOff val="25000"/>
                      </a:schemeClr>
                    </a:gs>
                    <a:gs pos="0">
                      <a:schemeClr val="tx1">
                        <a:lumMod val="75000"/>
                        <a:lumOff val="25000"/>
                      </a:schemeClr>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66981">
                      <a:schemeClr val="tx1">
                        <a:lumMod val="75000"/>
                        <a:lumOff val="25000"/>
                      </a:schemeClr>
                    </a:gs>
                    <a:gs pos="0">
                      <a:schemeClr val="tx1">
                        <a:lumMod val="75000"/>
                        <a:lumOff val="25000"/>
                      </a:schemeClr>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66981">
                      <a:schemeClr val="tx1">
                        <a:lumMod val="75000"/>
                        <a:lumOff val="25000"/>
                      </a:schemeClr>
                    </a:gs>
                    <a:gs pos="0">
                      <a:schemeClr val="tx1">
                        <a:lumMod val="75000"/>
                        <a:lumOff val="25000"/>
                      </a:schemeClr>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66981">
                      <a:schemeClr val="tx1">
                        <a:lumMod val="75000"/>
                        <a:lumOff val="25000"/>
                      </a:schemeClr>
                    </a:gs>
                    <a:gs pos="0">
                      <a:schemeClr val="tx1">
                        <a:lumMod val="75000"/>
                        <a:lumOff val="25000"/>
                      </a:schemeClr>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112" lvl="1" indent="-457112"/>
            <a:r>
              <a:rPr lang="es-AR" dirty="0" smtClean="0">
                <a:solidFill>
                  <a:srgbClr val="0070C0"/>
                </a:solidFill>
                <a:latin typeface="+mj-lt"/>
              </a:rPr>
              <a:t>AES Clear Key</a:t>
            </a:r>
          </a:p>
          <a:p>
            <a:r>
              <a:rPr lang="es-AR" sz="2000" dirty="0" smtClean="0">
                <a:gradFill>
                  <a:gsLst>
                    <a:gs pos="66981">
                      <a:srgbClr val="000000">
                        <a:lumMod val="75000"/>
                        <a:lumOff val="25000"/>
                      </a:srgbClr>
                    </a:gs>
                    <a:gs pos="0">
                      <a:srgbClr val="000000">
                        <a:lumMod val="75000"/>
                        <a:lumOff val="25000"/>
                      </a:srgbClr>
                    </a:gs>
                  </a:gsLst>
                  <a:lin ang="5400000" scaled="0"/>
                </a:gradFill>
              </a:rPr>
              <a:t>Encriptación en la comunicación </a:t>
            </a:r>
            <a:r>
              <a:rPr lang="es-AR" sz="2000" dirty="0" err="1" smtClean="0">
                <a:gradFill>
                  <a:gsLst>
                    <a:gs pos="66981">
                      <a:srgbClr val="000000">
                        <a:lumMod val="75000"/>
                        <a:lumOff val="25000"/>
                      </a:srgbClr>
                    </a:gs>
                    <a:gs pos="0">
                      <a:srgbClr val="000000">
                        <a:lumMod val="75000"/>
                        <a:lumOff val="25000"/>
                      </a:srgbClr>
                    </a:gs>
                  </a:gsLst>
                  <a:lin ang="5400000" scaled="0"/>
                </a:gradFill>
              </a:rPr>
              <a:t>on-the-wire</a:t>
            </a:r>
            <a:r>
              <a:rPr lang="es-AR" sz="2000" dirty="0" smtClean="0">
                <a:gradFill>
                  <a:gsLst>
                    <a:gs pos="66981">
                      <a:srgbClr val="000000">
                        <a:lumMod val="75000"/>
                        <a:lumOff val="25000"/>
                      </a:srgbClr>
                    </a:gs>
                    <a:gs pos="0">
                      <a:srgbClr val="000000">
                        <a:lumMod val="75000"/>
                        <a:lumOff val="25000"/>
                      </a:srgbClr>
                    </a:gs>
                  </a:gsLst>
                  <a:lin ang="5400000" scaled="0"/>
                </a:gradFill>
              </a:rPr>
              <a:t> usando el algoritmo de encriptación simétrica AES.</a:t>
            </a:r>
          </a:p>
          <a:p>
            <a:r>
              <a:rPr lang="es-AR" sz="2000" dirty="0" smtClean="0">
                <a:gradFill>
                  <a:gsLst>
                    <a:gs pos="66981">
                      <a:srgbClr val="000000">
                        <a:lumMod val="75000"/>
                        <a:lumOff val="25000"/>
                      </a:srgbClr>
                    </a:gs>
                    <a:gs pos="0">
                      <a:srgbClr val="000000">
                        <a:lumMod val="75000"/>
                        <a:lumOff val="25000"/>
                      </a:srgbClr>
                    </a:gs>
                  </a:gsLst>
                  <a:lin ang="5400000" scaled="0"/>
                </a:gradFill>
              </a:rPr>
              <a:t>Servicio de autenticación para las </a:t>
            </a:r>
            <a:r>
              <a:rPr lang="es-AR" sz="2000" dirty="0" err="1" smtClean="0">
                <a:gradFill>
                  <a:gsLst>
                    <a:gs pos="66981">
                      <a:srgbClr val="000000">
                        <a:lumMod val="75000"/>
                        <a:lumOff val="25000"/>
                      </a:srgbClr>
                    </a:gs>
                    <a:gs pos="0">
                      <a:srgbClr val="000000">
                        <a:lumMod val="75000"/>
                        <a:lumOff val="25000"/>
                      </a:srgbClr>
                    </a:gs>
                  </a:gsLst>
                  <a:lin ang="5400000" scaled="0"/>
                </a:gradFill>
              </a:rPr>
              <a:t>keys</a:t>
            </a:r>
            <a:r>
              <a:rPr lang="es-AR" sz="2000" dirty="0" smtClean="0">
                <a:gradFill>
                  <a:gsLst>
                    <a:gs pos="66981">
                      <a:srgbClr val="000000">
                        <a:lumMod val="75000"/>
                        <a:lumOff val="25000"/>
                      </a:srgbClr>
                    </a:gs>
                    <a:gs pos="0">
                      <a:srgbClr val="000000">
                        <a:lumMod val="75000"/>
                        <a:lumOff val="25000"/>
                      </a:srgbClr>
                    </a:gs>
                  </a:gsLst>
                  <a:lin ang="5400000" scaled="0"/>
                </a:gradFill>
              </a:rPr>
              <a:t>.  </a:t>
            </a:r>
          </a:p>
          <a:p>
            <a:endParaRPr lang="es-AR" sz="2000" dirty="0"/>
          </a:p>
          <a:p>
            <a:endParaRPr lang="es-AR" sz="2000" dirty="0"/>
          </a:p>
          <a:p>
            <a:r>
              <a:rPr lang="es-AR" sz="2000" dirty="0" err="1" smtClean="0">
                <a:solidFill>
                  <a:srgbClr val="0070C0"/>
                </a:solidFill>
              </a:rPr>
              <a:t>Who</a:t>
            </a:r>
            <a:r>
              <a:rPr lang="es-AR" sz="2000" dirty="0" smtClean="0">
                <a:solidFill>
                  <a:srgbClr val="0070C0"/>
                </a:solidFill>
              </a:rPr>
              <a:t> </a:t>
            </a:r>
            <a:r>
              <a:rPr lang="es-AR" sz="2000" dirty="0" err="1" smtClean="0">
                <a:solidFill>
                  <a:srgbClr val="0070C0"/>
                </a:solidFill>
              </a:rPr>
              <a:t>should</a:t>
            </a:r>
            <a:r>
              <a:rPr lang="es-AR" sz="2000" dirty="0" smtClean="0">
                <a:solidFill>
                  <a:srgbClr val="0070C0"/>
                </a:solidFill>
              </a:rPr>
              <a:t> use </a:t>
            </a:r>
            <a:r>
              <a:rPr lang="es-AR" sz="2000" dirty="0" err="1" smtClean="0">
                <a:solidFill>
                  <a:srgbClr val="0070C0"/>
                </a:solidFill>
              </a:rPr>
              <a:t>this</a:t>
            </a:r>
            <a:r>
              <a:rPr lang="es-AR" sz="2000" dirty="0" smtClean="0">
                <a:solidFill>
                  <a:srgbClr val="0070C0"/>
                </a:solidFill>
              </a:rPr>
              <a:t> </a:t>
            </a:r>
            <a:r>
              <a:rPr lang="es-AR" sz="2000" dirty="0" err="1" smtClean="0">
                <a:solidFill>
                  <a:srgbClr val="0070C0"/>
                </a:solidFill>
              </a:rPr>
              <a:t>feature</a:t>
            </a:r>
            <a:r>
              <a:rPr lang="es-AR" sz="2000" dirty="0" smtClean="0">
                <a:solidFill>
                  <a:srgbClr val="0070C0"/>
                </a:solidFill>
              </a:rPr>
              <a:t>:</a:t>
            </a:r>
          </a:p>
          <a:p>
            <a:pPr marL="349724" indent="-349724">
              <a:buFont typeface="Arial" pitchFamily="34" charset="0"/>
              <a:buChar char="•"/>
            </a:pPr>
            <a:r>
              <a:rPr lang="es-AR" sz="2000" dirty="0" smtClean="0">
                <a:gradFill>
                  <a:gsLst>
                    <a:gs pos="66981">
                      <a:srgbClr val="000000">
                        <a:lumMod val="75000"/>
                        <a:lumOff val="25000"/>
                      </a:srgbClr>
                    </a:gs>
                    <a:gs pos="0">
                      <a:srgbClr val="000000">
                        <a:lumMod val="75000"/>
                        <a:lumOff val="25000"/>
                      </a:srgbClr>
                    </a:gs>
                  </a:gsLst>
                  <a:lin ang="5400000" scaled="0"/>
                </a:gradFill>
              </a:rPr>
              <a:t>“Clientes confiables</a:t>
            </a:r>
            <a:r>
              <a:rPr lang="es-AR" altLang="zh-CN" sz="2000" dirty="0" smtClean="0">
                <a:gradFill>
                  <a:gsLst>
                    <a:gs pos="66981">
                      <a:srgbClr val="000000">
                        <a:lumMod val="75000"/>
                        <a:lumOff val="25000"/>
                      </a:srgbClr>
                    </a:gs>
                    <a:gs pos="0">
                      <a:srgbClr val="000000">
                        <a:lumMod val="75000"/>
                        <a:lumOff val="25000"/>
                      </a:srgbClr>
                    </a:gs>
                  </a:gsLst>
                  <a:lin ang="5400000" scaled="0"/>
                </a:gradFill>
              </a:rPr>
              <a:t>”: La </a:t>
            </a:r>
            <a:r>
              <a:rPr lang="es-AR" altLang="zh-CN" sz="2000" dirty="0" err="1" smtClean="0">
                <a:gradFill>
                  <a:gsLst>
                    <a:gs pos="66981">
                      <a:srgbClr val="000000">
                        <a:lumMod val="75000"/>
                        <a:lumOff val="25000"/>
                      </a:srgbClr>
                    </a:gs>
                    <a:gs pos="0">
                      <a:srgbClr val="000000">
                        <a:lumMod val="75000"/>
                        <a:lumOff val="25000"/>
                      </a:srgbClr>
                    </a:gs>
                  </a:gsLst>
                  <a:lin ang="5400000" scaled="0"/>
                </a:gradFill>
              </a:rPr>
              <a:t>key</a:t>
            </a:r>
            <a:r>
              <a:rPr lang="es-AR" altLang="zh-CN" sz="2000" dirty="0" smtClean="0">
                <a:gradFill>
                  <a:gsLst>
                    <a:gs pos="66981">
                      <a:srgbClr val="000000">
                        <a:lumMod val="75000"/>
                        <a:lumOff val="25000"/>
                      </a:srgbClr>
                    </a:gs>
                    <a:gs pos="0">
                      <a:srgbClr val="000000">
                        <a:lumMod val="75000"/>
                        <a:lumOff val="25000"/>
                      </a:srgbClr>
                    </a:gs>
                  </a:gsLst>
                  <a:lin ang="5400000" scaled="0"/>
                </a:gradFill>
              </a:rPr>
              <a:t> se guarda en </a:t>
            </a:r>
            <a:r>
              <a:rPr lang="es-AR" altLang="zh-CN" sz="2000" dirty="0" err="1" smtClean="0">
                <a:gradFill>
                  <a:gsLst>
                    <a:gs pos="66981">
                      <a:srgbClr val="000000">
                        <a:lumMod val="75000"/>
                        <a:lumOff val="25000"/>
                      </a:srgbClr>
                    </a:gs>
                    <a:gs pos="0">
                      <a:srgbClr val="000000">
                        <a:lumMod val="75000"/>
                        <a:lumOff val="25000"/>
                      </a:srgbClr>
                    </a:gs>
                  </a:gsLst>
                  <a:lin ang="5400000" scaled="0"/>
                </a:gradFill>
              </a:rPr>
              <a:t>clear</a:t>
            </a:r>
            <a:r>
              <a:rPr lang="es-AR" altLang="zh-CN" sz="2000" dirty="0" smtClean="0">
                <a:gradFill>
                  <a:gsLst>
                    <a:gs pos="66981">
                      <a:srgbClr val="000000">
                        <a:lumMod val="75000"/>
                        <a:lumOff val="25000"/>
                      </a:srgbClr>
                    </a:gs>
                    <a:gs pos="0">
                      <a:srgbClr val="000000">
                        <a:lumMod val="75000"/>
                        <a:lumOff val="25000"/>
                      </a:srgbClr>
                    </a:gs>
                  </a:gsLst>
                  <a:lin ang="5400000" scaled="0"/>
                </a:gradFill>
              </a:rPr>
              <a:t> </a:t>
            </a:r>
            <a:r>
              <a:rPr lang="es-AR" altLang="zh-CN" sz="2000" dirty="0" err="1" smtClean="0">
                <a:gradFill>
                  <a:gsLst>
                    <a:gs pos="66981">
                      <a:srgbClr val="000000">
                        <a:lumMod val="75000"/>
                        <a:lumOff val="25000"/>
                      </a:srgbClr>
                    </a:gs>
                    <a:gs pos="0">
                      <a:srgbClr val="000000">
                        <a:lumMod val="75000"/>
                        <a:lumOff val="25000"/>
                      </a:srgbClr>
                    </a:gs>
                  </a:gsLst>
                  <a:lin ang="5400000" scaled="0"/>
                </a:gradFill>
              </a:rPr>
              <a:t>format</a:t>
            </a:r>
            <a:r>
              <a:rPr lang="es-AR" altLang="zh-CN" sz="2000" dirty="0" smtClean="0">
                <a:gradFill>
                  <a:gsLst>
                    <a:gs pos="66981">
                      <a:srgbClr val="000000">
                        <a:lumMod val="75000"/>
                        <a:lumOff val="25000"/>
                      </a:srgbClr>
                    </a:gs>
                    <a:gs pos="0">
                      <a:srgbClr val="000000">
                        <a:lumMod val="75000"/>
                        <a:lumOff val="25000"/>
                      </a:srgbClr>
                    </a:gs>
                  </a:gsLst>
                  <a:lin ang="5400000" scaled="0"/>
                </a:gradFill>
              </a:rPr>
              <a:t> así que se confía que el cliente no se la pase a alguien más</a:t>
            </a:r>
          </a:p>
          <a:p>
            <a:pPr marL="349724" indent="-349724">
              <a:buFont typeface="Arial" pitchFamily="34" charset="0"/>
              <a:buChar char="•"/>
            </a:pPr>
            <a:r>
              <a:rPr lang="es-AR" sz="2000" dirty="0" smtClean="0">
                <a:gradFill>
                  <a:gsLst>
                    <a:gs pos="66981">
                      <a:srgbClr val="000000">
                        <a:lumMod val="75000"/>
                        <a:lumOff val="25000"/>
                      </a:srgbClr>
                    </a:gs>
                    <a:gs pos="0">
                      <a:srgbClr val="000000">
                        <a:lumMod val="75000"/>
                        <a:lumOff val="25000"/>
                      </a:srgbClr>
                    </a:gs>
                  </a:gsLst>
                  <a:lin ang="5400000" scaled="0"/>
                </a:gradFill>
              </a:rPr>
              <a:t>Encriptación "Liviana": previene el ataque "</a:t>
            </a:r>
            <a:r>
              <a:rPr lang="es-AR" sz="2000" dirty="0" err="1" smtClean="0">
                <a:gradFill>
                  <a:gsLst>
                    <a:gs pos="66981">
                      <a:srgbClr val="000000">
                        <a:lumMod val="75000"/>
                        <a:lumOff val="25000"/>
                      </a:srgbClr>
                    </a:gs>
                    <a:gs pos="0">
                      <a:srgbClr val="000000">
                        <a:lumMod val="75000"/>
                        <a:lumOff val="25000"/>
                      </a:srgbClr>
                    </a:gs>
                  </a:gsLst>
                  <a:lin ang="5400000" scaled="0"/>
                </a:gradFill>
              </a:rPr>
              <a:t>man</a:t>
            </a:r>
            <a:r>
              <a:rPr lang="es-AR" sz="2000" dirty="0" smtClean="0">
                <a:gradFill>
                  <a:gsLst>
                    <a:gs pos="66981">
                      <a:srgbClr val="000000">
                        <a:lumMod val="75000"/>
                        <a:lumOff val="25000"/>
                      </a:srgbClr>
                    </a:gs>
                    <a:gs pos="0">
                      <a:srgbClr val="000000">
                        <a:lumMod val="75000"/>
                        <a:lumOff val="25000"/>
                      </a:srgbClr>
                    </a:gs>
                  </a:gsLst>
                  <a:lin ang="5400000" scaled="0"/>
                </a:gradFill>
              </a:rPr>
              <a:t>-in-</a:t>
            </a:r>
            <a:r>
              <a:rPr lang="es-AR" sz="2000" dirty="0" err="1" smtClean="0">
                <a:gradFill>
                  <a:gsLst>
                    <a:gs pos="66981">
                      <a:srgbClr val="000000">
                        <a:lumMod val="75000"/>
                        <a:lumOff val="25000"/>
                      </a:srgbClr>
                    </a:gs>
                    <a:gs pos="0">
                      <a:srgbClr val="000000">
                        <a:lumMod val="75000"/>
                        <a:lumOff val="25000"/>
                      </a:srgbClr>
                    </a:gs>
                  </a:gsLst>
                  <a:lin ang="5400000" scaled="0"/>
                </a:gradFill>
              </a:rPr>
              <a:t>the</a:t>
            </a:r>
            <a:r>
              <a:rPr lang="es-AR" sz="2000" dirty="0" smtClean="0">
                <a:gradFill>
                  <a:gsLst>
                    <a:gs pos="66981">
                      <a:srgbClr val="000000">
                        <a:lumMod val="75000"/>
                        <a:lumOff val="25000"/>
                      </a:srgbClr>
                    </a:gs>
                    <a:gs pos="0">
                      <a:srgbClr val="000000">
                        <a:lumMod val="75000"/>
                        <a:lumOff val="25000"/>
                      </a:srgbClr>
                    </a:gs>
                  </a:gsLst>
                  <a:lin ang="5400000" scaled="0"/>
                </a:gradFill>
              </a:rPr>
              <a:t>-</a:t>
            </a:r>
            <a:r>
              <a:rPr lang="es-AR" sz="2000" dirty="0" err="1" smtClean="0">
                <a:gradFill>
                  <a:gsLst>
                    <a:gs pos="66981">
                      <a:srgbClr val="000000">
                        <a:lumMod val="75000"/>
                        <a:lumOff val="25000"/>
                      </a:srgbClr>
                    </a:gs>
                    <a:gs pos="0">
                      <a:srgbClr val="000000">
                        <a:lumMod val="75000"/>
                        <a:lumOff val="25000"/>
                      </a:srgbClr>
                    </a:gs>
                  </a:gsLst>
                  <a:lin ang="5400000" scaled="0"/>
                </a:gradFill>
              </a:rPr>
              <a:t>middle</a:t>
            </a:r>
            <a:r>
              <a:rPr lang="es-AR" sz="2000" dirty="0" smtClean="0">
                <a:gradFill>
                  <a:gsLst>
                    <a:gs pos="66981">
                      <a:srgbClr val="000000">
                        <a:lumMod val="75000"/>
                        <a:lumOff val="25000"/>
                      </a:srgbClr>
                    </a:gs>
                    <a:gs pos="0">
                      <a:srgbClr val="000000">
                        <a:lumMod val="75000"/>
                        <a:lumOff val="25000"/>
                      </a:srgbClr>
                    </a:gs>
                  </a:gsLst>
                  <a:lin ang="5400000" scaled="0"/>
                </a:gradFill>
              </a:rPr>
              <a:t>"</a:t>
            </a:r>
          </a:p>
          <a:p>
            <a:pPr marL="349724" indent="-349724">
              <a:buFont typeface="Arial" pitchFamily="34" charset="0"/>
              <a:buChar char="•"/>
            </a:pPr>
            <a:r>
              <a:rPr lang="es-AR" sz="2000" dirty="0" smtClean="0">
                <a:gradFill>
                  <a:gsLst>
                    <a:gs pos="66981">
                      <a:srgbClr val="000000">
                        <a:lumMod val="75000"/>
                        <a:lumOff val="25000"/>
                      </a:srgbClr>
                    </a:gs>
                    <a:gs pos="0">
                      <a:srgbClr val="000000">
                        <a:lumMod val="75000"/>
                        <a:lumOff val="25000"/>
                      </a:srgbClr>
                    </a:gs>
                  </a:gsLst>
                  <a:lin ang="5400000" scaled="0"/>
                </a:gradFill>
              </a:rPr>
              <a:t>Costos más bajos comparados con una solución DRM</a:t>
            </a:r>
            <a:endParaRPr lang="es-AR" sz="2800" dirty="0">
              <a:gradFill>
                <a:gsLst>
                  <a:gs pos="66981">
                    <a:srgbClr val="000000">
                      <a:lumMod val="75000"/>
                      <a:lumOff val="25000"/>
                    </a:srgbClr>
                  </a:gs>
                  <a:gs pos="0">
                    <a:srgbClr val="000000">
                      <a:lumMod val="75000"/>
                      <a:lumOff val="25000"/>
                    </a:srgbClr>
                  </a:gs>
                </a:gsLst>
                <a:lin ang="5400000" scaled="0"/>
              </a:gradFill>
            </a:endParaRPr>
          </a:p>
        </p:txBody>
      </p:sp>
      <p:sp>
        <p:nvSpPr>
          <p:cNvPr id="7" name="Rectangle 6"/>
          <p:cNvSpPr/>
          <p:nvPr/>
        </p:nvSpPr>
        <p:spPr>
          <a:xfrm>
            <a:off x="6006254" y="1203325"/>
            <a:ext cx="5922493" cy="4955203"/>
          </a:xfrm>
          <a:prstGeom prst="rect">
            <a:avLst/>
          </a:prstGeom>
        </p:spPr>
        <p:txBody>
          <a:bodyPr wrap="square">
            <a:spAutoFit/>
          </a:bodyPr>
          <a:lstStyle/>
          <a:p>
            <a:pPr marL="457112" lvl="1" indent="-457112" defTabSz="932597"/>
            <a:r>
              <a:rPr lang="es-AR" sz="2800" dirty="0" smtClean="0">
                <a:solidFill>
                  <a:srgbClr val="0070C0"/>
                </a:solidFill>
                <a:latin typeface="+mj-lt"/>
              </a:rPr>
              <a:t>DRM (</a:t>
            </a:r>
            <a:r>
              <a:rPr lang="es-AR" sz="2800" dirty="0" err="1" smtClean="0">
                <a:solidFill>
                  <a:srgbClr val="0070C0"/>
                </a:solidFill>
                <a:latin typeface="+mj-lt"/>
              </a:rPr>
              <a:t>PlayReady</a:t>
            </a:r>
            <a:r>
              <a:rPr lang="es-AR" sz="2800" dirty="0" smtClean="0">
                <a:solidFill>
                  <a:srgbClr val="0070C0"/>
                </a:solidFill>
                <a:latin typeface="+mj-lt"/>
              </a:rPr>
              <a:t>) </a:t>
            </a:r>
          </a:p>
          <a:p>
            <a:pPr defTabSz="932358">
              <a:spcBef>
                <a:spcPct val="20000"/>
              </a:spcBef>
            </a:pPr>
            <a:r>
              <a:rPr lang="es-AR" sz="2000" dirty="0" smtClean="0">
                <a:gradFill>
                  <a:gsLst>
                    <a:gs pos="66981">
                      <a:srgbClr val="000000">
                        <a:lumMod val="75000"/>
                        <a:lumOff val="25000"/>
                      </a:srgbClr>
                    </a:gs>
                    <a:gs pos="0">
                      <a:srgbClr val="000000">
                        <a:lumMod val="75000"/>
                        <a:lumOff val="25000"/>
                      </a:srgbClr>
                    </a:gs>
                  </a:gsLst>
                  <a:lin ang="5400000" scaled="0"/>
                </a:gradFill>
                <a:latin typeface="+mj-lt"/>
              </a:rPr>
              <a:t>Encriptación del contenido con a través de </a:t>
            </a:r>
            <a:r>
              <a:rPr lang="es-AR" sz="2000" dirty="0" err="1" smtClean="0">
                <a:gradFill>
                  <a:gsLst>
                    <a:gs pos="66981">
                      <a:srgbClr val="000000">
                        <a:lumMod val="75000"/>
                        <a:lumOff val="25000"/>
                      </a:srgbClr>
                    </a:gs>
                    <a:gs pos="0">
                      <a:srgbClr val="000000">
                        <a:lumMod val="75000"/>
                        <a:lumOff val="25000"/>
                      </a:srgbClr>
                    </a:gs>
                  </a:gsLst>
                  <a:lin ang="5400000" scaled="0"/>
                </a:gradFill>
                <a:latin typeface="+mj-lt"/>
              </a:rPr>
              <a:t>Common</a:t>
            </a:r>
            <a:r>
              <a:rPr lang="es-AR" sz="2000" dirty="0" smtClean="0">
                <a:gradFill>
                  <a:gsLst>
                    <a:gs pos="66981">
                      <a:srgbClr val="000000">
                        <a:lumMod val="75000"/>
                        <a:lumOff val="25000"/>
                      </a:srgbClr>
                    </a:gs>
                    <a:gs pos="0">
                      <a:srgbClr val="000000">
                        <a:lumMod val="75000"/>
                        <a:lumOff val="25000"/>
                      </a:srgbClr>
                    </a:gs>
                  </a:gsLst>
                  <a:lin ang="5400000" scaled="0"/>
                </a:gradFill>
                <a:latin typeface="+mj-lt"/>
              </a:rPr>
              <a:t> </a:t>
            </a:r>
            <a:r>
              <a:rPr lang="es-AR" sz="2000" dirty="0" err="1" smtClean="0">
                <a:gradFill>
                  <a:gsLst>
                    <a:gs pos="66981">
                      <a:srgbClr val="000000">
                        <a:lumMod val="75000"/>
                        <a:lumOff val="25000"/>
                      </a:srgbClr>
                    </a:gs>
                    <a:gs pos="0">
                      <a:srgbClr val="000000">
                        <a:lumMod val="75000"/>
                        <a:lumOff val="25000"/>
                      </a:srgbClr>
                    </a:gs>
                  </a:gsLst>
                  <a:lin ang="5400000" scaled="0"/>
                </a:gradFill>
                <a:latin typeface="+mj-lt"/>
              </a:rPr>
              <a:t>Encryption</a:t>
            </a:r>
            <a:r>
              <a:rPr lang="es-AR" sz="2000" dirty="0" smtClean="0">
                <a:gradFill>
                  <a:gsLst>
                    <a:gs pos="66981">
                      <a:srgbClr val="000000">
                        <a:lumMod val="75000"/>
                        <a:lumOff val="25000"/>
                      </a:srgbClr>
                    </a:gs>
                    <a:gs pos="0">
                      <a:srgbClr val="000000">
                        <a:lumMod val="75000"/>
                        <a:lumOff val="25000"/>
                      </a:srgbClr>
                    </a:gs>
                  </a:gsLst>
                  <a:lin ang="5400000" scaled="0"/>
                </a:gradFill>
                <a:latin typeface="+mj-lt"/>
              </a:rPr>
              <a:t> </a:t>
            </a:r>
            <a:r>
              <a:rPr lang="es-AR" sz="2000" dirty="0" err="1" smtClean="0">
                <a:gradFill>
                  <a:gsLst>
                    <a:gs pos="66981">
                      <a:srgbClr val="000000">
                        <a:lumMod val="75000"/>
                        <a:lumOff val="25000"/>
                      </a:srgbClr>
                    </a:gs>
                    <a:gs pos="0">
                      <a:srgbClr val="000000">
                        <a:lumMod val="75000"/>
                        <a:lumOff val="25000"/>
                      </a:srgbClr>
                    </a:gs>
                  </a:gsLst>
                  <a:lin ang="5400000" scaled="0"/>
                </a:gradFill>
                <a:latin typeface="+mj-lt"/>
              </a:rPr>
              <a:t>Scheme</a:t>
            </a:r>
            <a:r>
              <a:rPr lang="es-AR" sz="2000" dirty="0" smtClean="0">
                <a:gradFill>
                  <a:gsLst>
                    <a:gs pos="66981">
                      <a:srgbClr val="000000">
                        <a:lumMod val="75000"/>
                        <a:lumOff val="25000"/>
                      </a:srgbClr>
                    </a:gs>
                    <a:gs pos="0">
                      <a:srgbClr val="000000">
                        <a:lumMod val="75000"/>
                        <a:lumOff val="25000"/>
                      </a:srgbClr>
                    </a:gs>
                  </a:gsLst>
                  <a:lin ang="5400000" scaled="0"/>
                </a:gradFill>
                <a:latin typeface="+mj-lt"/>
              </a:rPr>
              <a:t> (CENC).</a:t>
            </a:r>
          </a:p>
          <a:p>
            <a:pPr defTabSz="932358">
              <a:spcBef>
                <a:spcPct val="20000"/>
              </a:spcBef>
            </a:pPr>
            <a:r>
              <a:rPr lang="es-AR" sz="2000" dirty="0" smtClean="0">
                <a:gradFill>
                  <a:gsLst>
                    <a:gs pos="66981">
                      <a:srgbClr val="000000">
                        <a:lumMod val="75000"/>
                        <a:lumOff val="25000"/>
                      </a:srgbClr>
                    </a:gs>
                    <a:gs pos="0">
                      <a:srgbClr val="000000">
                        <a:lumMod val="75000"/>
                        <a:lumOff val="25000"/>
                      </a:srgbClr>
                    </a:gs>
                  </a:gsLst>
                  <a:lin ang="5400000" scaled="0"/>
                </a:gradFill>
                <a:latin typeface="+mj-lt"/>
              </a:rPr>
              <a:t>DRM permite definir acuerdos restrictivos en base a licencias para administrar el acceso de los usuarios a los contenidos.</a:t>
            </a:r>
          </a:p>
          <a:p>
            <a:pPr defTabSz="932358">
              <a:spcBef>
                <a:spcPct val="20000"/>
              </a:spcBef>
            </a:pPr>
            <a:endParaRPr lang="es-AR" sz="2000" dirty="0" smtClean="0">
              <a:gradFill>
                <a:gsLst>
                  <a:gs pos="66981">
                    <a:srgbClr val="000000">
                      <a:lumMod val="75000"/>
                      <a:lumOff val="25000"/>
                    </a:srgbClr>
                  </a:gs>
                  <a:gs pos="0">
                    <a:srgbClr val="000000">
                      <a:lumMod val="75000"/>
                      <a:lumOff val="25000"/>
                    </a:srgbClr>
                  </a:gs>
                </a:gsLst>
                <a:lin ang="5400000" scaled="0"/>
              </a:gradFill>
              <a:latin typeface="+mj-lt"/>
            </a:endParaRPr>
          </a:p>
          <a:p>
            <a:pPr defTabSz="932358">
              <a:spcBef>
                <a:spcPct val="20000"/>
              </a:spcBef>
            </a:pPr>
            <a:r>
              <a:rPr lang="es-AR" sz="2000" dirty="0" err="1" smtClean="0">
                <a:solidFill>
                  <a:srgbClr val="0070C0"/>
                </a:solidFill>
                <a:latin typeface="+mj-lt"/>
              </a:rPr>
              <a:t>Who</a:t>
            </a:r>
            <a:r>
              <a:rPr lang="es-AR" sz="2000" dirty="0" smtClean="0">
                <a:solidFill>
                  <a:srgbClr val="0070C0"/>
                </a:solidFill>
                <a:latin typeface="+mj-lt"/>
              </a:rPr>
              <a:t> </a:t>
            </a:r>
            <a:r>
              <a:rPr lang="es-AR" sz="2000" dirty="0" err="1" smtClean="0">
                <a:solidFill>
                  <a:srgbClr val="0070C0"/>
                </a:solidFill>
                <a:latin typeface="+mj-lt"/>
              </a:rPr>
              <a:t>should</a:t>
            </a:r>
            <a:r>
              <a:rPr lang="es-AR" sz="2000" dirty="0" smtClean="0">
                <a:solidFill>
                  <a:srgbClr val="0070C0"/>
                </a:solidFill>
                <a:latin typeface="+mj-lt"/>
              </a:rPr>
              <a:t> use </a:t>
            </a:r>
            <a:r>
              <a:rPr lang="es-AR" sz="2000" dirty="0" err="1" smtClean="0">
                <a:solidFill>
                  <a:srgbClr val="0070C0"/>
                </a:solidFill>
                <a:latin typeface="+mj-lt"/>
              </a:rPr>
              <a:t>this</a:t>
            </a:r>
            <a:r>
              <a:rPr lang="es-AR" sz="2000" dirty="0" smtClean="0">
                <a:solidFill>
                  <a:srgbClr val="0070C0"/>
                </a:solidFill>
                <a:latin typeface="+mj-lt"/>
              </a:rPr>
              <a:t> </a:t>
            </a:r>
            <a:r>
              <a:rPr lang="es-AR" sz="2000" dirty="0" err="1" smtClean="0">
                <a:solidFill>
                  <a:srgbClr val="0070C0"/>
                </a:solidFill>
                <a:latin typeface="+mj-lt"/>
              </a:rPr>
              <a:t>feature</a:t>
            </a:r>
            <a:r>
              <a:rPr lang="es-AR" sz="2000" dirty="0" smtClean="0">
                <a:solidFill>
                  <a:srgbClr val="0070C0"/>
                </a:solidFill>
                <a:latin typeface="+mj-lt"/>
              </a:rPr>
              <a:t>:</a:t>
            </a:r>
          </a:p>
          <a:p>
            <a:pPr marL="349724" indent="-349724" defTabSz="932358">
              <a:spcBef>
                <a:spcPct val="20000"/>
              </a:spcBef>
              <a:buFont typeface="Arial" panose="020B0604020202020204" pitchFamily="34" charset="0"/>
              <a:buChar char="•"/>
            </a:pPr>
            <a:r>
              <a:rPr lang="es-AR" sz="2000" dirty="0" smtClean="0">
                <a:gradFill>
                  <a:gsLst>
                    <a:gs pos="66981">
                      <a:srgbClr val="000000">
                        <a:lumMod val="75000"/>
                        <a:lumOff val="25000"/>
                      </a:srgbClr>
                    </a:gs>
                    <a:gs pos="0">
                      <a:srgbClr val="000000">
                        <a:lumMod val="75000"/>
                        <a:lumOff val="25000"/>
                      </a:srgbClr>
                    </a:gs>
                  </a:gsLst>
                  <a:lin ang="5400000" scaled="0"/>
                </a:gradFill>
                <a:latin typeface="+mj-lt"/>
              </a:rPr>
              <a:t>Contenido </a:t>
            </a:r>
            <a:r>
              <a:rPr lang="es-AR" sz="2000" dirty="0" err="1" smtClean="0">
                <a:gradFill>
                  <a:gsLst>
                    <a:gs pos="66981">
                      <a:srgbClr val="000000">
                        <a:lumMod val="75000"/>
                        <a:lumOff val="25000"/>
                      </a:srgbClr>
                    </a:gs>
                    <a:gs pos="0">
                      <a:srgbClr val="000000">
                        <a:lumMod val="75000"/>
                        <a:lumOff val="25000"/>
                      </a:srgbClr>
                    </a:gs>
                  </a:gsLst>
                  <a:lin ang="5400000" scaled="0"/>
                </a:gradFill>
                <a:latin typeface="+mj-lt"/>
              </a:rPr>
              <a:t>premium</a:t>
            </a:r>
            <a:r>
              <a:rPr lang="es-AR" sz="2000" dirty="0" smtClean="0">
                <a:gradFill>
                  <a:gsLst>
                    <a:gs pos="66981">
                      <a:srgbClr val="000000">
                        <a:lumMod val="75000"/>
                        <a:lumOff val="25000"/>
                      </a:srgbClr>
                    </a:gs>
                    <a:gs pos="0">
                      <a:srgbClr val="000000">
                        <a:lumMod val="75000"/>
                        <a:lumOff val="25000"/>
                      </a:srgbClr>
                    </a:gs>
                  </a:gsLst>
                  <a:lin ang="5400000" scaled="0"/>
                </a:gradFill>
                <a:latin typeface="+mj-lt"/>
              </a:rPr>
              <a:t> o de alto impacto de negocio: la decodificación sucede en un ambiente DRM seguro</a:t>
            </a:r>
          </a:p>
          <a:p>
            <a:pPr marL="349724" indent="-349724" defTabSz="932358">
              <a:spcBef>
                <a:spcPct val="20000"/>
              </a:spcBef>
              <a:buFont typeface="Arial" panose="020B0604020202020204" pitchFamily="34" charset="0"/>
              <a:buChar char="•"/>
            </a:pPr>
            <a:r>
              <a:rPr lang="es-AR" sz="2000" dirty="0" smtClean="0">
                <a:gradFill>
                  <a:gsLst>
                    <a:gs pos="66981">
                      <a:srgbClr val="000000">
                        <a:lumMod val="75000"/>
                        <a:lumOff val="25000"/>
                      </a:srgbClr>
                    </a:gs>
                    <a:gs pos="0">
                      <a:srgbClr val="000000">
                        <a:lumMod val="75000"/>
                        <a:lumOff val="25000"/>
                      </a:srgbClr>
                    </a:gs>
                  </a:gsLst>
                  <a:lin ang="5400000" scaled="0"/>
                </a:gradFill>
                <a:latin typeface="+mj-lt"/>
              </a:rPr>
              <a:t>Previene piratería y el ataque "</a:t>
            </a:r>
            <a:r>
              <a:rPr lang="es-AR" sz="2000" dirty="0" err="1" smtClean="0">
                <a:gradFill>
                  <a:gsLst>
                    <a:gs pos="66981">
                      <a:srgbClr val="000000">
                        <a:lumMod val="75000"/>
                        <a:lumOff val="25000"/>
                      </a:srgbClr>
                    </a:gs>
                    <a:gs pos="0">
                      <a:srgbClr val="000000">
                        <a:lumMod val="75000"/>
                        <a:lumOff val="25000"/>
                      </a:srgbClr>
                    </a:gs>
                  </a:gsLst>
                  <a:lin ang="5400000" scaled="0"/>
                </a:gradFill>
                <a:latin typeface="+mj-lt"/>
              </a:rPr>
              <a:t>man</a:t>
            </a:r>
            <a:r>
              <a:rPr lang="es-AR" sz="2000" dirty="0" smtClean="0">
                <a:gradFill>
                  <a:gsLst>
                    <a:gs pos="66981">
                      <a:srgbClr val="000000">
                        <a:lumMod val="75000"/>
                        <a:lumOff val="25000"/>
                      </a:srgbClr>
                    </a:gs>
                    <a:gs pos="0">
                      <a:srgbClr val="000000">
                        <a:lumMod val="75000"/>
                        <a:lumOff val="25000"/>
                      </a:srgbClr>
                    </a:gs>
                  </a:gsLst>
                  <a:lin ang="5400000" scaled="0"/>
                </a:gradFill>
                <a:latin typeface="+mj-lt"/>
              </a:rPr>
              <a:t>-in-</a:t>
            </a:r>
            <a:r>
              <a:rPr lang="es-AR" sz="2000" dirty="0" err="1" smtClean="0">
                <a:gradFill>
                  <a:gsLst>
                    <a:gs pos="66981">
                      <a:srgbClr val="000000">
                        <a:lumMod val="75000"/>
                        <a:lumOff val="25000"/>
                      </a:srgbClr>
                    </a:gs>
                    <a:gs pos="0">
                      <a:srgbClr val="000000">
                        <a:lumMod val="75000"/>
                        <a:lumOff val="25000"/>
                      </a:srgbClr>
                    </a:gs>
                  </a:gsLst>
                  <a:lin ang="5400000" scaled="0"/>
                </a:gradFill>
                <a:latin typeface="+mj-lt"/>
              </a:rPr>
              <a:t>the</a:t>
            </a:r>
            <a:r>
              <a:rPr lang="es-AR" sz="2000" dirty="0" smtClean="0">
                <a:gradFill>
                  <a:gsLst>
                    <a:gs pos="66981">
                      <a:srgbClr val="000000">
                        <a:lumMod val="75000"/>
                        <a:lumOff val="25000"/>
                      </a:srgbClr>
                    </a:gs>
                    <a:gs pos="0">
                      <a:srgbClr val="000000">
                        <a:lumMod val="75000"/>
                        <a:lumOff val="25000"/>
                      </a:srgbClr>
                    </a:gs>
                  </a:gsLst>
                  <a:lin ang="5400000" scaled="0"/>
                </a:gradFill>
                <a:latin typeface="+mj-lt"/>
              </a:rPr>
              <a:t>-</a:t>
            </a:r>
            <a:r>
              <a:rPr lang="es-AR" sz="2000" dirty="0" err="1" smtClean="0">
                <a:gradFill>
                  <a:gsLst>
                    <a:gs pos="66981">
                      <a:srgbClr val="000000">
                        <a:lumMod val="75000"/>
                        <a:lumOff val="25000"/>
                      </a:srgbClr>
                    </a:gs>
                    <a:gs pos="0">
                      <a:srgbClr val="000000">
                        <a:lumMod val="75000"/>
                        <a:lumOff val="25000"/>
                      </a:srgbClr>
                    </a:gs>
                  </a:gsLst>
                  <a:lin ang="5400000" scaled="0"/>
                </a:gradFill>
                <a:latin typeface="+mj-lt"/>
              </a:rPr>
              <a:t>middle</a:t>
            </a:r>
            <a:r>
              <a:rPr lang="es-AR" sz="2000" dirty="0" smtClean="0">
                <a:gradFill>
                  <a:gsLst>
                    <a:gs pos="66981">
                      <a:srgbClr val="000000">
                        <a:lumMod val="75000"/>
                        <a:lumOff val="25000"/>
                      </a:srgbClr>
                    </a:gs>
                    <a:gs pos="0">
                      <a:srgbClr val="000000">
                        <a:lumMod val="75000"/>
                        <a:lumOff val="25000"/>
                      </a:srgbClr>
                    </a:gs>
                  </a:gsLst>
                  <a:lin ang="5400000" scaled="0"/>
                </a:gradFill>
                <a:latin typeface="+mj-lt"/>
              </a:rPr>
              <a:t>"</a:t>
            </a:r>
          </a:p>
          <a:p>
            <a:pPr marL="349724" indent="-349724" defTabSz="932358">
              <a:spcBef>
                <a:spcPct val="20000"/>
              </a:spcBef>
              <a:buFont typeface="Arial" panose="020B0604020202020204" pitchFamily="34" charset="0"/>
              <a:buChar char="•"/>
            </a:pPr>
            <a:r>
              <a:rPr lang="es-AR" sz="2000" dirty="0" smtClean="0">
                <a:gradFill>
                  <a:gsLst>
                    <a:gs pos="66981">
                      <a:srgbClr val="000000">
                        <a:lumMod val="75000"/>
                        <a:lumOff val="25000"/>
                      </a:srgbClr>
                    </a:gs>
                    <a:gs pos="0">
                      <a:srgbClr val="000000">
                        <a:lumMod val="75000"/>
                        <a:lumOff val="25000"/>
                      </a:srgbClr>
                    </a:gs>
                  </a:gsLst>
                  <a:lin ang="5400000" scaled="0"/>
                </a:gradFill>
                <a:latin typeface="+mj-lt"/>
              </a:rPr>
              <a:t>Permite habilitar más modelos de negocio</a:t>
            </a:r>
          </a:p>
          <a:p>
            <a:pPr defTabSz="932597"/>
            <a:endParaRPr lang="es-AR" sz="2000" dirty="0">
              <a:gradFill>
                <a:gsLst>
                  <a:gs pos="66981">
                    <a:srgbClr val="000000">
                      <a:lumMod val="75000"/>
                      <a:lumOff val="25000"/>
                    </a:srgbClr>
                  </a:gs>
                  <a:gs pos="0">
                    <a:srgbClr val="000000">
                      <a:lumMod val="75000"/>
                      <a:lumOff val="25000"/>
                    </a:srgbClr>
                  </a:gs>
                </a:gsLst>
                <a:lin ang="5400000" scaled="0"/>
              </a:gradFill>
              <a:latin typeface="+mj-lt"/>
            </a:endParaRPr>
          </a:p>
        </p:txBody>
      </p:sp>
      <p:sp>
        <p:nvSpPr>
          <p:cNvPr id="12" name="Title 3"/>
          <p:cNvSpPr txBox="1">
            <a:spLocks/>
          </p:cNvSpPr>
          <p:nvPr/>
        </p:nvSpPr>
        <p:spPr>
          <a:xfrm>
            <a:off x="274638" y="203410"/>
            <a:ext cx="11887199" cy="912813"/>
          </a:xfrm>
          <a:prstGeom prst="rect">
            <a:avLst/>
          </a:prstGeom>
        </p:spPr>
        <p:txBody>
          <a:bodyPr vert="horz" lIns="182880" tIns="146304" rIns="182880" bIns="146304" rtlCol="0" anchor="t">
            <a:noAutofit/>
          </a:bodyPr>
          <a:lstStyle>
            <a:lvl1pPr algn="l" defTabSz="914166" rtl="0" eaLnBrk="1" latinLnBrk="0" hangingPunct="1">
              <a:spcBef>
                <a:spcPct val="0"/>
              </a:spcBef>
              <a:buNone/>
              <a:defRPr sz="4800" kern="1200">
                <a:gradFill>
                  <a:gsLst>
                    <a:gs pos="66981">
                      <a:schemeClr val="tx1">
                        <a:lumMod val="75000"/>
                        <a:lumOff val="25000"/>
                      </a:schemeClr>
                    </a:gs>
                    <a:gs pos="0">
                      <a:schemeClr val="tx1">
                        <a:lumMod val="75000"/>
                        <a:lumOff val="25000"/>
                      </a:schemeClr>
                    </a:gs>
                  </a:gsLst>
                  <a:lin ang="5400000" scaled="0"/>
                </a:gradFill>
                <a:latin typeface="+mj-lt"/>
                <a:ea typeface="+mj-ea"/>
                <a:cs typeface="+mj-cs"/>
              </a:defRPr>
            </a:lvl1pPr>
          </a:lstStyle>
          <a:p>
            <a:r>
              <a:rPr lang="es-AR" dirty="0" smtClean="0"/>
              <a:t>Opciones Disponibles</a:t>
            </a:r>
            <a:endParaRPr lang="es-AR" dirty="0"/>
          </a:p>
        </p:txBody>
      </p:sp>
    </p:spTree>
    <p:extLst>
      <p:ext uri="{BB962C8B-B14F-4D97-AF65-F5344CB8AC3E}">
        <p14:creationId xmlns:p14="http://schemas.microsoft.com/office/powerpoint/2010/main" val="2991765138"/>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loud large"/>
          <p:cNvSpPr>
            <a:spLocks/>
          </p:cNvSpPr>
          <p:nvPr/>
        </p:nvSpPr>
        <p:spPr bwMode="black">
          <a:xfrm>
            <a:off x="1756515" y="1933043"/>
            <a:ext cx="8475828" cy="4089657"/>
          </a:xfrm>
          <a:custGeom>
            <a:avLst/>
            <a:gdLst>
              <a:gd name="T0" fmla="*/ 415 w 489"/>
              <a:gd name="T1" fmla="*/ 222 h 285"/>
              <a:gd name="T2" fmla="*/ 489 w 489"/>
              <a:gd name="T3" fmla="*/ 148 h 285"/>
              <a:gd name="T4" fmla="*/ 415 w 489"/>
              <a:gd name="T5" fmla="*/ 74 h 285"/>
              <a:gd name="T6" fmla="*/ 404 w 489"/>
              <a:gd name="T7" fmla="*/ 75 h 285"/>
              <a:gd name="T8" fmla="*/ 295 w 489"/>
              <a:gd name="T9" fmla="*/ 0 h 285"/>
              <a:gd name="T10" fmla="*/ 213 w 489"/>
              <a:gd name="T11" fmla="*/ 34 h 285"/>
              <a:gd name="T12" fmla="*/ 162 w 489"/>
              <a:gd name="T13" fmla="*/ 18 h 285"/>
              <a:gd name="T14" fmla="*/ 71 w 489"/>
              <a:gd name="T15" fmla="*/ 97 h 285"/>
              <a:gd name="T16" fmla="*/ 56 w 489"/>
              <a:gd name="T17" fmla="*/ 95 h 285"/>
              <a:gd name="T18" fmla="*/ 0 w 489"/>
              <a:gd name="T19" fmla="*/ 151 h 285"/>
              <a:gd name="T20" fmla="*/ 56 w 489"/>
              <a:gd name="T21" fmla="*/ 208 h 285"/>
              <a:gd name="T22" fmla="*/ 78 w 489"/>
              <a:gd name="T23" fmla="*/ 203 h 285"/>
              <a:gd name="T24" fmla="*/ 141 w 489"/>
              <a:gd name="T25" fmla="*/ 257 h 285"/>
              <a:gd name="T26" fmla="*/ 178 w 489"/>
              <a:gd name="T27" fmla="*/ 244 h 285"/>
              <a:gd name="T28" fmla="*/ 241 w 489"/>
              <a:gd name="T29" fmla="*/ 285 h 285"/>
              <a:gd name="T30" fmla="*/ 297 w 489"/>
              <a:gd name="T31" fmla="*/ 255 h 285"/>
              <a:gd name="T32" fmla="*/ 332 w 489"/>
              <a:gd name="T33" fmla="*/ 267 h 285"/>
              <a:gd name="T34" fmla="*/ 390 w 489"/>
              <a:gd name="T35" fmla="*/ 217 h 285"/>
              <a:gd name="T36" fmla="*/ 415 w 489"/>
              <a:gd name="T37" fmla="*/ 222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9" h="285">
                <a:moveTo>
                  <a:pt x="415" y="222"/>
                </a:moveTo>
                <a:cubicBezTo>
                  <a:pt x="456" y="222"/>
                  <a:pt x="489" y="189"/>
                  <a:pt x="489" y="148"/>
                </a:cubicBezTo>
                <a:cubicBezTo>
                  <a:pt x="489" y="107"/>
                  <a:pt x="456" y="74"/>
                  <a:pt x="415" y="74"/>
                </a:cubicBezTo>
                <a:cubicBezTo>
                  <a:pt x="411" y="74"/>
                  <a:pt x="407" y="74"/>
                  <a:pt x="404" y="75"/>
                </a:cubicBezTo>
                <a:cubicBezTo>
                  <a:pt x="387" y="31"/>
                  <a:pt x="345" y="0"/>
                  <a:pt x="295" y="0"/>
                </a:cubicBezTo>
                <a:cubicBezTo>
                  <a:pt x="263" y="0"/>
                  <a:pt x="234" y="13"/>
                  <a:pt x="213" y="34"/>
                </a:cubicBezTo>
                <a:cubicBezTo>
                  <a:pt x="199" y="24"/>
                  <a:pt x="181" y="18"/>
                  <a:pt x="162" y="18"/>
                </a:cubicBezTo>
                <a:cubicBezTo>
                  <a:pt x="115" y="18"/>
                  <a:pt x="77" y="52"/>
                  <a:pt x="71" y="97"/>
                </a:cubicBezTo>
                <a:cubicBezTo>
                  <a:pt x="66" y="96"/>
                  <a:pt x="61" y="95"/>
                  <a:pt x="56" y="95"/>
                </a:cubicBezTo>
                <a:cubicBezTo>
                  <a:pt x="25" y="95"/>
                  <a:pt x="0" y="120"/>
                  <a:pt x="0" y="151"/>
                </a:cubicBezTo>
                <a:cubicBezTo>
                  <a:pt x="0" y="182"/>
                  <a:pt x="25" y="208"/>
                  <a:pt x="56" y="208"/>
                </a:cubicBezTo>
                <a:cubicBezTo>
                  <a:pt x="64" y="208"/>
                  <a:pt x="71" y="206"/>
                  <a:pt x="78" y="203"/>
                </a:cubicBezTo>
                <a:cubicBezTo>
                  <a:pt x="83" y="234"/>
                  <a:pt x="109" y="257"/>
                  <a:pt x="141" y="257"/>
                </a:cubicBezTo>
                <a:cubicBezTo>
                  <a:pt x="155" y="257"/>
                  <a:pt x="168" y="252"/>
                  <a:pt x="178" y="244"/>
                </a:cubicBezTo>
                <a:cubicBezTo>
                  <a:pt x="189" y="268"/>
                  <a:pt x="213" y="285"/>
                  <a:pt x="241" y="285"/>
                </a:cubicBezTo>
                <a:cubicBezTo>
                  <a:pt x="264" y="285"/>
                  <a:pt x="285" y="273"/>
                  <a:pt x="297" y="255"/>
                </a:cubicBezTo>
                <a:cubicBezTo>
                  <a:pt x="307" y="263"/>
                  <a:pt x="319" y="267"/>
                  <a:pt x="332" y="267"/>
                </a:cubicBezTo>
                <a:cubicBezTo>
                  <a:pt x="361" y="267"/>
                  <a:pt x="386" y="246"/>
                  <a:pt x="390" y="217"/>
                </a:cubicBezTo>
                <a:cubicBezTo>
                  <a:pt x="397" y="220"/>
                  <a:pt x="406" y="222"/>
                  <a:pt x="415" y="222"/>
                </a:cubicBezTo>
              </a:path>
            </a:pathLst>
          </a:custGeom>
          <a:solidFill>
            <a:srgbClr val="00B0F0">
              <a:alpha val="18000"/>
            </a:srgbClr>
          </a:solidFill>
          <a:ln>
            <a:noFill/>
          </a:ln>
          <a:extLst/>
        </p:spPr>
        <p:txBody>
          <a:bodyPr vert="horz" wrap="square" lIns="93260" tIns="46630" rIns="93260" bIns="46630" numCol="1" anchor="t" anchorCtr="0" compatLnSpc="1">
            <a:prstTxWarp prst="textNoShape">
              <a:avLst/>
            </a:prstTxWarp>
          </a:bodyPr>
          <a:lstStyle/>
          <a:p>
            <a:pPr defTabSz="932597"/>
            <a:endParaRPr lang="en-US" sz="1632">
              <a:solidFill>
                <a:prstClr val="black"/>
              </a:solidFill>
            </a:endParaRPr>
          </a:p>
        </p:txBody>
      </p:sp>
      <p:pic>
        <p:nvPicPr>
          <p:cNvPr id="5" name="Picture 4" descr="http://wcdn1.dataknet.com/static/resources/icons/set47/1e8edb15.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74386" y="3023470"/>
            <a:ext cx="688932" cy="688932"/>
          </a:xfrm>
          <a:prstGeom prst="rect">
            <a:avLst/>
          </a:prstGeom>
          <a:noFill/>
          <a:extLst>
            <a:ext uri="{909E8E84-426E-40DD-AFC4-6F175D3DCCD1}">
              <a14:hiddenFill xmlns:a14="http://schemas.microsoft.com/office/drawing/2010/main">
                <a:solidFill>
                  <a:srgbClr val="FFFFFF"/>
                </a:solidFill>
              </a14:hiddenFill>
            </a:ext>
          </a:extLst>
        </p:spPr>
      </p:pic>
      <p:sp>
        <p:nvSpPr>
          <p:cNvPr id="6" name="Can 5"/>
          <p:cNvSpPr/>
          <p:nvPr/>
        </p:nvSpPr>
        <p:spPr>
          <a:xfrm>
            <a:off x="3031843" y="2857226"/>
            <a:ext cx="1598750" cy="1021422"/>
          </a:xfrm>
          <a:prstGeom prst="can">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932597"/>
            <a:r>
              <a:rPr lang="en-US" sz="2448" b="1" dirty="0">
                <a:solidFill>
                  <a:prstClr val="black">
                    <a:lumMod val="75000"/>
                    <a:lumOff val="25000"/>
                  </a:prstClr>
                </a:solidFill>
              </a:rPr>
              <a:t>Storage</a:t>
            </a:r>
            <a:endParaRPr lang="en-US" sz="2040" b="1" dirty="0">
              <a:solidFill>
                <a:prstClr val="black">
                  <a:lumMod val="75000"/>
                  <a:lumOff val="25000"/>
                </a:prstClr>
              </a:solidFill>
            </a:endParaRPr>
          </a:p>
        </p:txBody>
      </p:sp>
      <p:sp>
        <p:nvSpPr>
          <p:cNvPr id="7" name="TextBox 6"/>
          <p:cNvSpPr txBox="1"/>
          <p:nvPr/>
        </p:nvSpPr>
        <p:spPr>
          <a:xfrm>
            <a:off x="2865437" y="3846759"/>
            <a:ext cx="1975990" cy="312073"/>
          </a:xfrm>
          <a:prstGeom prst="rect">
            <a:avLst/>
          </a:prstGeom>
          <a:noFill/>
        </p:spPr>
        <p:txBody>
          <a:bodyPr wrap="none" rtlCol="0">
            <a:spAutoFit/>
          </a:bodyPr>
          <a:lstStyle/>
          <a:p>
            <a:pPr defTabSz="932597"/>
            <a:r>
              <a:rPr lang="en-US" sz="1428" dirty="0" smtClean="0">
                <a:solidFill>
                  <a:prstClr val="black"/>
                </a:solidFill>
              </a:rPr>
              <a:t>MP4/Smooth Streaming</a:t>
            </a:r>
            <a:endParaRPr lang="en-US" sz="1428" dirty="0">
              <a:solidFill>
                <a:prstClr val="black"/>
              </a:solidFill>
            </a:endParaRPr>
          </a:p>
        </p:txBody>
      </p:sp>
      <p:sp>
        <p:nvSpPr>
          <p:cNvPr id="9" name="TextBox 8"/>
          <p:cNvSpPr txBox="1"/>
          <p:nvPr/>
        </p:nvSpPr>
        <p:spPr>
          <a:xfrm>
            <a:off x="599089" y="1135062"/>
            <a:ext cx="4031503" cy="1348126"/>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defTabSz="932597"/>
            <a:r>
              <a:rPr lang="en-US" sz="1632" dirty="0">
                <a:solidFill>
                  <a:srgbClr val="0070C0"/>
                </a:solidFill>
              </a:rPr>
              <a:t>Define: </a:t>
            </a:r>
          </a:p>
          <a:p>
            <a:pPr marL="291436" indent="-291436" defTabSz="932597">
              <a:buFont typeface="Arial" panose="020B0604020202020204" pitchFamily="34" charset="0"/>
              <a:buChar char="•"/>
            </a:pPr>
            <a:r>
              <a:rPr lang="en-US" sz="1632" dirty="0">
                <a:solidFill>
                  <a:srgbClr val="0070C0"/>
                </a:solidFill>
              </a:rPr>
              <a:t>Asset Delivery Policy: Dynamic Encryption</a:t>
            </a:r>
          </a:p>
          <a:p>
            <a:pPr marL="291436" indent="-291436" defTabSz="932597">
              <a:buFont typeface="Arial" panose="020B0604020202020204" pitchFamily="34" charset="0"/>
              <a:buChar char="•"/>
            </a:pPr>
            <a:r>
              <a:rPr lang="en-US" sz="1632" dirty="0">
                <a:solidFill>
                  <a:srgbClr val="0070C0"/>
                </a:solidFill>
              </a:rPr>
              <a:t>Content Key</a:t>
            </a:r>
          </a:p>
          <a:p>
            <a:pPr marL="291436" indent="-291436" defTabSz="932597">
              <a:buFont typeface="Arial" panose="020B0604020202020204" pitchFamily="34" charset="0"/>
              <a:buChar char="•"/>
            </a:pPr>
            <a:r>
              <a:rPr lang="en-US" sz="1632" dirty="0">
                <a:solidFill>
                  <a:srgbClr val="0070C0"/>
                </a:solidFill>
              </a:rPr>
              <a:t>Content Key Authorization policy </a:t>
            </a:r>
          </a:p>
          <a:p>
            <a:pPr marL="757735" lvl="1" indent="-291436" defTabSz="932597">
              <a:buFont typeface="Arial" panose="020B0604020202020204" pitchFamily="34" charset="0"/>
              <a:buChar char="•"/>
            </a:pPr>
            <a:r>
              <a:rPr lang="en-US" sz="1632" dirty="0" smtClean="0">
                <a:solidFill>
                  <a:srgbClr val="0070C0"/>
                </a:solidFill>
              </a:rPr>
              <a:t>Token/IP/Open</a:t>
            </a:r>
          </a:p>
        </p:txBody>
      </p:sp>
      <p:cxnSp>
        <p:nvCxnSpPr>
          <p:cNvPr id="11" name="Straight Arrow Connector 10"/>
          <p:cNvCxnSpPr>
            <a:stCxn id="5" idx="3"/>
            <a:endCxn id="6" idx="2"/>
          </p:cNvCxnSpPr>
          <p:nvPr/>
        </p:nvCxnSpPr>
        <p:spPr>
          <a:xfrm>
            <a:off x="1463317" y="3367937"/>
            <a:ext cx="1568526" cy="1"/>
          </a:xfrm>
          <a:prstGeom prst="straightConnector1">
            <a:avLst/>
          </a:prstGeom>
          <a:ln w="3175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Can 13"/>
          <p:cNvSpPr/>
          <p:nvPr/>
        </p:nvSpPr>
        <p:spPr>
          <a:xfrm>
            <a:off x="6241668" y="2391390"/>
            <a:ext cx="1850687" cy="2020893"/>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defTabSz="932597"/>
            <a:r>
              <a:rPr lang="en-US" sz="2448" b="1" dirty="0">
                <a:solidFill>
                  <a:srgbClr val="E7E6E6">
                    <a:lumMod val="50000"/>
                  </a:srgbClr>
                </a:solidFill>
              </a:rPr>
              <a:t>Origin Server</a:t>
            </a:r>
          </a:p>
        </p:txBody>
      </p:sp>
      <p:cxnSp>
        <p:nvCxnSpPr>
          <p:cNvPr id="15" name="Straight Arrow Connector 14"/>
          <p:cNvCxnSpPr>
            <a:endCxn id="14" idx="2"/>
          </p:cNvCxnSpPr>
          <p:nvPr/>
        </p:nvCxnSpPr>
        <p:spPr>
          <a:xfrm>
            <a:off x="4630594" y="3367937"/>
            <a:ext cx="1611075" cy="33901"/>
          </a:xfrm>
          <a:prstGeom prst="straightConnector1">
            <a:avLst/>
          </a:prstGeom>
          <a:ln w="3175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V="1">
            <a:off x="8092356" y="2857226"/>
            <a:ext cx="2669484" cy="544614"/>
          </a:xfrm>
          <a:prstGeom prst="straightConnector1">
            <a:avLst/>
          </a:prstGeom>
          <a:ln w="3175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8092356" y="3401838"/>
            <a:ext cx="2669484" cy="524610"/>
          </a:xfrm>
          <a:prstGeom prst="straightConnector1">
            <a:avLst/>
          </a:prstGeom>
          <a:ln w="3175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8" name="Picture 7" descr="http://wcdn1.dataknet.com/static/resources/icons/set47/1e8edb15.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54626" y="2194172"/>
            <a:ext cx="688932" cy="688932"/>
          </a:xfrm>
          <a:prstGeom prst="rect">
            <a:avLst/>
          </a:prstGeom>
          <a:noFill/>
          <a:extLst>
            <a:ext uri="{909E8E84-426E-40DD-AFC4-6F175D3DCCD1}">
              <a14:hiddenFill xmlns:a14="http://schemas.microsoft.com/office/drawing/2010/main">
                <a:solidFill>
                  <a:srgbClr val="FFFFFF"/>
                </a:solidFill>
              </a14:hiddenFill>
            </a:ext>
          </a:extLst>
        </p:spPr>
      </p:pic>
      <p:sp>
        <p:nvSpPr>
          <p:cNvPr id="36" name="TextBox 35"/>
          <p:cNvSpPr txBox="1"/>
          <p:nvPr/>
        </p:nvSpPr>
        <p:spPr>
          <a:xfrm rot="20911219">
            <a:off x="8693303" y="2821371"/>
            <a:ext cx="1570686" cy="338554"/>
          </a:xfrm>
          <a:prstGeom prst="rect">
            <a:avLst/>
          </a:prstGeom>
          <a:noFill/>
        </p:spPr>
        <p:txBody>
          <a:bodyPr wrap="none" rtlCol="0">
            <a:spAutoFit/>
          </a:bodyPr>
          <a:lstStyle/>
          <a:p>
            <a:pPr defTabSz="932324"/>
            <a:r>
              <a:rPr lang="en-US" sz="1600" b="1" dirty="0">
                <a:solidFill>
                  <a:srgbClr val="000000"/>
                </a:solidFill>
                <a:latin typeface="Calibri Light" panose="020F0302020204030204"/>
              </a:rPr>
              <a:t>HLS + AES </a:t>
            </a:r>
            <a:r>
              <a:rPr lang="en-US" sz="1600" b="1" dirty="0" smtClean="0">
                <a:solidFill>
                  <a:srgbClr val="000000"/>
                </a:solidFill>
                <a:latin typeface="Calibri Light" panose="020F0302020204030204"/>
              </a:rPr>
              <a:t>(HTTP)</a:t>
            </a:r>
            <a:endParaRPr lang="en-US" sz="1600" b="1" dirty="0">
              <a:solidFill>
                <a:srgbClr val="000000"/>
              </a:solidFill>
              <a:latin typeface="Calibri Light" panose="020F0302020204030204"/>
            </a:endParaRPr>
          </a:p>
        </p:txBody>
      </p:sp>
      <p:sp>
        <p:nvSpPr>
          <p:cNvPr id="37" name="TextBox 36"/>
          <p:cNvSpPr txBox="1"/>
          <p:nvPr/>
        </p:nvSpPr>
        <p:spPr>
          <a:xfrm rot="666916">
            <a:off x="8037875" y="3630591"/>
            <a:ext cx="2765116" cy="338554"/>
          </a:xfrm>
          <a:prstGeom prst="rect">
            <a:avLst/>
          </a:prstGeom>
          <a:noFill/>
        </p:spPr>
        <p:txBody>
          <a:bodyPr wrap="none" rtlCol="0">
            <a:spAutoFit/>
          </a:bodyPr>
          <a:lstStyle/>
          <a:p>
            <a:pPr defTabSz="932324"/>
            <a:r>
              <a:rPr lang="en-US" sz="1600" b="1" dirty="0">
                <a:solidFill>
                  <a:srgbClr val="000000"/>
                </a:solidFill>
                <a:latin typeface="Calibri Light" panose="020F0302020204030204"/>
              </a:rPr>
              <a:t>Smooth Streaming + AES </a:t>
            </a:r>
            <a:r>
              <a:rPr lang="en-US" sz="1600" b="1" dirty="0" smtClean="0">
                <a:solidFill>
                  <a:srgbClr val="000000"/>
                </a:solidFill>
                <a:latin typeface="Calibri Light" panose="020F0302020204030204"/>
              </a:rPr>
              <a:t>(HTTP)</a:t>
            </a:r>
            <a:endParaRPr lang="en-US" sz="1600" b="1" dirty="0">
              <a:solidFill>
                <a:srgbClr val="000000"/>
              </a:solidFill>
              <a:latin typeface="Calibri Light" panose="020F0302020204030204"/>
            </a:endParaRPr>
          </a:p>
        </p:txBody>
      </p:sp>
      <p:grpSp>
        <p:nvGrpSpPr>
          <p:cNvPr id="68" name="Group 67"/>
          <p:cNvGrpSpPr/>
          <p:nvPr/>
        </p:nvGrpSpPr>
        <p:grpSpPr>
          <a:xfrm>
            <a:off x="3852714" y="4743346"/>
            <a:ext cx="3158869" cy="1065182"/>
            <a:chOff x="3776649" y="4959465"/>
            <a:chExt cx="3097212" cy="1044391"/>
          </a:xfrm>
        </p:grpSpPr>
        <p:sp>
          <p:nvSpPr>
            <p:cNvPr id="42" name="Rectangle 41"/>
            <p:cNvSpPr/>
            <p:nvPr/>
          </p:nvSpPr>
          <p:spPr bwMode="auto">
            <a:xfrm>
              <a:off x="3776649" y="4959465"/>
              <a:ext cx="3097212" cy="1044391"/>
            </a:xfrm>
            <a:prstGeom prst="rect">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lIns="91427" tIns="91427" rIns="34289" bIns="34289" rtlCol="0" anchor="t" anchorCtr="0"/>
            <a:lstStyle/>
            <a:p>
              <a:pPr algn="ctr" defTabSz="932324"/>
              <a:r>
                <a:rPr lang="en-US" sz="2244" b="1" dirty="0">
                  <a:solidFill>
                    <a:prstClr val="black">
                      <a:lumMod val="75000"/>
                      <a:lumOff val="25000"/>
                    </a:prstClr>
                  </a:solidFill>
                </a:rPr>
                <a:t>M</a:t>
              </a:r>
              <a:r>
                <a:rPr lang="en-US" sz="2244" b="1" dirty="0" smtClean="0">
                  <a:solidFill>
                    <a:prstClr val="black">
                      <a:lumMod val="75000"/>
                      <a:lumOff val="25000"/>
                    </a:prstClr>
                  </a:solidFill>
                </a:rPr>
                <a:t>AMS </a:t>
              </a:r>
              <a:r>
                <a:rPr lang="en-US" sz="2244" b="1" dirty="0">
                  <a:solidFill>
                    <a:prstClr val="black">
                      <a:lumMod val="75000"/>
                      <a:lumOff val="25000"/>
                    </a:prstClr>
                  </a:solidFill>
                </a:rPr>
                <a:t>- Key Services</a:t>
              </a:r>
            </a:p>
          </p:txBody>
        </p:sp>
        <p:sp>
          <p:nvSpPr>
            <p:cNvPr id="43" name="Rounded Rectangle 42"/>
            <p:cNvSpPr/>
            <p:nvPr/>
          </p:nvSpPr>
          <p:spPr bwMode="auto">
            <a:xfrm>
              <a:off x="3927023" y="5479493"/>
              <a:ext cx="1194263" cy="441206"/>
            </a:xfrm>
            <a:prstGeom prst="roundRect">
              <a:avLst>
                <a:gd name="adj" fmla="val 19458"/>
              </a:avLst>
            </a:prstGeom>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lIns="91427" tIns="91427" rIns="34289" bIns="34289" rtlCol="0" anchor="t" anchorCtr="0"/>
            <a:lstStyle/>
            <a:p>
              <a:pPr algn="ctr" defTabSz="932324"/>
              <a:endParaRPr lang="en-US" sz="1399" dirty="0">
                <a:solidFill>
                  <a:srgbClr val="000000"/>
                </a:solidFill>
              </a:endParaRPr>
            </a:p>
          </p:txBody>
        </p:sp>
        <p:sp>
          <p:nvSpPr>
            <p:cNvPr id="44" name="Rectangle 43"/>
            <p:cNvSpPr/>
            <p:nvPr/>
          </p:nvSpPr>
          <p:spPr>
            <a:xfrm>
              <a:off x="4002249" y="5425640"/>
              <a:ext cx="1043812" cy="522964"/>
            </a:xfrm>
            <a:prstGeom prst="rect">
              <a:avLst/>
            </a:prstGeom>
          </p:spPr>
          <p:txBody>
            <a:bodyPr wrap="none">
              <a:spAutoFit/>
            </a:bodyPr>
            <a:lstStyle/>
            <a:p>
              <a:pPr algn="ctr" defTabSz="932324"/>
              <a:r>
                <a:rPr lang="en-US" sz="1399" dirty="0">
                  <a:solidFill>
                    <a:srgbClr val="000000"/>
                  </a:solidFill>
                </a:rPr>
                <a:t>Token</a:t>
              </a:r>
            </a:p>
            <a:p>
              <a:pPr algn="ctr" defTabSz="932324"/>
              <a:r>
                <a:rPr lang="en-US" sz="1399" dirty="0">
                  <a:solidFill>
                    <a:srgbClr val="000000"/>
                  </a:solidFill>
                </a:rPr>
                <a:t> verification</a:t>
              </a:r>
            </a:p>
          </p:txBody>
        </p:sp>
        <p:sp>
          <p:nvSpPr>
            <p:cNvPr id="45" name="Rounded Rectangle 44"/>
            <p:cNvSpPr/>
            <p:nvPr/>
          </p:nvSpPr>
          <p:spPr bwMode="auto">
            <a:xfrm>
              <a:off x="5400442" y="5479493"/>
              <a:ext cx="1194263" cy="441206"/>
            </a:xfrm>
            <a:prstGeom prst="roundRect">
              <a:avLst>
                <a:gd name="adj" fmla="val 19458"/>
              </a:avLst>
            </a:prstGeom>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lIns="91427" tIns="91427" rIns="34289" bIns="34289" rtlCol="0" anchor="t" anchorCtr="0"/>
            <a:lstStyle/>
            <a:p>
              <a:pPr algn="ctr" defTabSz="932324"/>
              <a:endParaRPr lang="en-US" sz="1399" dirty="0">
                <a:solidFill>
                  <a:srgbClr val="000000"/>
                </a:solidFill>
              </a:endParaRPr>
            </a:p>
          </p:txBody>
        </p:sp>
        <p:sp>
          <p:nvSpPr>
            <p:cNvPr id="46" name="Rectangle 45"/>
            <p:cNvSpPr/>
            <p:nvPr/>
          </p:nvSpPr>
          <p:spPr>
            <a:xfrm>
              <a:off x="5626369" y="5534529"/>
              <a:ext cx="742416" cy="301643"/>
            </a:xfrm>
            <a:prstGeom prst="rect">
              <a:avLst/>
            </a:prstGeom>
          </p:spPr>
          <p:txBody>
            <a:bodyPr wrap="none">
              <a:spAutoFit/>
            </a:bodyPr>
            <a:lstStyle/>
            <a:p>
              <a:pPr algn="ctr" defTabSz="932324"/>
              <a:r>
                <a:rPr lang="en-US" sz="1399" dirty="0" smtClean="0">
                  <a:solidFill>
                    <a:srgbClr val="000000"/>
                  </a:solidFill>
                </a:rPr>
                <a:t>AES Key</a:t>
              </a:r>
              <a:endParaRPr lang="en-US" sz="1399" dirty="0">
                <a:solidFill>
                  <a:srgbClr val="000000"/>
                </a:solidFill>
              </a:endParaRPr>
            </a:p>
          </p:txBody>
        </p:sp>
      </p:grpSp>
      <p:cxnSp>
        <p:nvCxnSpPr>
          <p:cNvPr id="49" name="Straight Arrow Connector 48"/>
          <p:cNvCxnSpPr>
            <a:endCxn id="42" idx="3"/>
          </p:cNvCxnSpPr>
          <p:nvPr/>
        </p:nvCxnSpPr>
        <p:spPr>
          <a:xfrm flipH="1">
            <a:off x="7011584" y="4675791"/>
            <a:ext cx="3731544" cy="600147"/>
          </a:xfrm>
          <a:prstGeom prst="straightConnector1">
            <a:avLst/>
          </a:prstGeom>
          <a:ln>
            <a:solidFill>
              <a:schemeClr val="tx1"/>
            </a:solidFill>
            <a:tailEnd type="triangle"/>
          </a:ln>
        </p:spPr>
        <p:style>
          <a:lnRef idx="1">
            <a:schemeClr val="accent4"/>
          </a:lnRef>
          <a:fillRef idx="0">
            <a:schemeClr val="accent4"/>
          </a:fillRef>
          <a:effectRef idx="0">
            <a:schemeClr val="accent4"/>
          </a:effectRef>
          <a:fontRef idx="minor">
            <a:schemeClr val="tx1"/>
          </a:fontRef>
        </p:style>
      </p:cxnSp>
      <p:cxnSp>
        <p:nvCxnSpPr>
          <p:cNvPr id="50" name="Straight Arrow Connector 49"/>
          <p:cNvCxnSpPr/>
          <p:nvPr/>
        </p:nvCxnSpPr>
        <p:spPr>
          <a:xfrm flipV="1">
            <a:off x="7011584" y="4821977"/>
            <a:ext cx="3731544" cy="597550"/>
          </a:xfrm>
          <a:prstGeom prst="straightConnector1">
            <a:avLst/>
          </a:prstGeom>
          <a:ln>
            <a:solidFill>
              <a:schemeClr val="tx1"/>
            </a:solidFill>
            <a:tailEnd type="triangle"/>
          </a:ln>
        </p:spPr>
        <p:style>
          <a:lnRef idx="1">
            <a:schemeClr val="accent4"/>
          </a:lnRef>
          <a:fillRef idx="0">
            <a:schemeClr val="accent4"/>
          </a:fillRef>
          <a:effectRef idx="0">
            <a:schemeClr val="accent4"/>
          </a:effectRef>
          <a:fontRef idx="minor">
            <a:schemeClr val="tx1"/>
          </a:fontRef>
        </p:style>
      </p:cxnSp>
      <p:sp>
        <p:nvSpPr>
          <p:cNvPr id="51" name="TextBox 50"/>
          <p:cNvSpPr txBox="1"/>
          <p:nvPr/>
        </p:nvSpPr>
        <p:spPr>
          <a:xfrm rot="21064373">
            <a:off x="7445980" y="4682772"/>
            <a:ext cx="2802049" cy="343492"/>
          </a:xfrm>
          <a:prstGeom prst="rect">
            <a:avLst/>
          </a:prstGeom>
          <a:noFill/>
        </p:spPr>
        <p:txBody>
          <a:bodyPr wrap="none" rtlCol="0">
            <a:spAutoFit/>
          </a:bodyPr>
          <a:lstStyle/>
          <a:p>
            <a:pPr defTabSz="932324"/>
            <a:r>
              <a:rPr lang="en-US" sz="1632" b="1" dirty="0">
                <a:solidFill>
                  <a:srgbClr val="000000"/>
                </a:solidFill>
                <a:latin typeface="Calibri Light" panose="020F0302020204030204"/>
              </a:rPr>
              <a:t>Request </a:t>
            </a:r>
            <a:r>
              <a:rPr lang="en-US" sz="1632" b="1" dirty="0" smtClean="0">
                <a:solidFill>
                  <a:srgbClr val="000000"/>
                </a:solidFill>
                <a:latin typeface="Calibri Light" panose="020F0302020204030204"/>
              </a:rPr>
              <a:t>key </a:t>
            </a:r>
            <a:r>
              <a:rPr lang="en-US" sz="1632" b="1" dirty="0">
                <a:solidFill>
                  <a:srgbClr val="000000"/>
                </a:solidFill>
                <a:latin typeface="Calibri Light" panose="020F0302020204030204"/>
              </a:rPr>
              <a:t>with token </a:t>
            </a:r>
            <a:r>
              <a:rPr lang="en-US" sz="1632" b="1" dirty="0" smtClean="0">
                <a:solidFill>
                  <a:srgbClr val="000000"/>
                </a:solidFill>
                <a:latin typeface="Calibri Light" panose="020F0302020204030204"/>
              </a:rPr>
              <a:t>(HTTPS)</a:t>
            </a:r>
            <a:endParaRPr lang="en-US" sz="1632" b="1" dirty="0">
              <a:solidFill>
                <a:srgbClr val="000000"/>
              </a:solidFill>
              <a:latin typeface="Calibri Light" panose="020F0302020204030204"/>
            </a:endParaRPr>
          </a:p>
        </p:txBody>
      </p:sp>
      <p:sp>
        <p:nvSpPr>
          <p:cNvPr id="52" name="Rectangle 51"/>
          <p:cNvSpPr/>
          <p:nvPr/>
        </p:nvSpPr>
        <p:spPr>
          <a:xfrm rot="21046031">
            <a:off x="7458011" y="5068693"/>
            <a:ext cx="3082190" cy="343492"/>
          </a:xfrm>
          <a:prstGeom prst="rect">
            <a:avLst/>
          </a:prstGeom>
        </p:spPr>
        <p:txBody>
          <a:bodyPr wrap="none">
            <a:spAutoFit/>
          </a:bodyPr>
          <a:lstStyle/>
          <a:p>
            <a:pPr defTabSz="932324"/>
            <a:r>
              <a:rPr lang="en-US" sz="1632" b="1" dirty="0">
                <a:solidFill>
                  <a:srgbClr val="000000"/>
                </a:solidFill>
                <a:latin typeface="Calibri Light" panose="020F0302020204030204"/>
              </a:rPr>
              <a:t>Return key if token verified (HTTPS)</a:t>
            </a:r>
          </a:p>
        </p:txBody>
      </p:sp>
      <p:grpSp>
        <p:nvGrpSpPr>
          <p:cNvPr id="60" name="Group 59"/>
          <p:cNvGrpSpPr/>
          <p:nvPr/>
        </p:nvGrpSpPr>
        <p:grpSpPr>
          <a:xfrm>
            <a:off x="10743130" y="1933043"/>
            <a:ext cx="883182" cy="3153843"/>
            <a:chOff x="10532570" y="2204016"/>
            <a:chExt cx="865943" cy="3092284"/>
          </a:xfrm>
        </p:grpSpPr>
        <p:sp>
          <p:nvSpPr>
            <p:cNvPr id="27" name="Rounded Rectangle 26"/>
            <p:cNvSpPr/>
            <p:nvPr/>
          </p:nvSpPr>
          <p:spPr bwMode="auto">
            <a:xfrm>
              <a:off x="10532570" y="2204016"/>
              <a:ext cx="823664" cy="3092284"/>
            </a:xfrm>
            <a:prstGeom prst="round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lIns="91427" tIns="91427" rIns="34289" bIns="34289" rtlCol="0" anchor="t" anchorCtr="0"/>
            <a:lstStyle/>
            <a:p>
              <a:pPr algn="ctr" defTabSz="932227"/>
              <a:endParaRPr lang="en-US" sz="1599" spc="-102" dirty="0">
                <a:gradFill>
                  <a:gsLst>
                    <a:gs pos="0">
                      <a:srgbClr val="FFFFFF"/>
                    </a:gs>
                    <a:gs pos="100000">
                      <a:srgbClr val="FFFFFF"/>
                    </a:gs>
                  </a:gsLst>
                  <a:lin ang="5400000" scaled="0"/>
                </a:gradFill>
                <a:ea typeface="Segoe UI" pitchFamily="34" charset="0"/>
                <a:cs typeface="Segoe UI" pitchFamily="34" charset="0"/>
              </a:endParaRPr>
            </a:p>
          </p:txBody>
        </p:sp>
        <p:pic>
          <p:nvPicPr>
            <p:cNvPr id="28" name="Picture 2" descr="http://upload.wikimedia.org/wikipedia/commons/6/6c/IOS.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747524" y="2391177"/>
              <a:ext cx="403529" cy="265241"/>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4" descr="http://upload.wikimedia.org/wikipedia/commons/6/66/Android_robot.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10782812" y="2719567"/>
              <a:ext cx="341527" cy="406229"/>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6" descr="http://images.wikia.com/darksouls/images/9/91/Icon_xbox360.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782812" y="3361008"/>
              <a:ext cx="361129" cy="361129"/>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8" descr="http://upload.wikimedia.org/wikipedia/commons/c/c7/Windows_logo_-_2012.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820626" y="3845504"/>
              <a:ext cx="285501" cy="313008"/>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 descr="http://www.blogcdn.com/www.engadget.com/media/2011/04/chrome-logo-2011-04-27.jpg"/>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1842" r="20784"/>
            <a:stretch/>
          </p:blipFill>
          <p:spPr bwMode="auto">
            <a:xfrm>
              <a:off x="10791260" y="4598151"/>
              <a:ext cx="338592" cy="295077"/>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4" descr="http://icons.iconarchive.com/icons/cornmanthe3rd/metronome/512/Internet-ie-icon.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0791260" y="4192106"/>
              <a:ext cx="316055" cy="316055"/>
            </a:xfrm>
            <a:prstGeom prst="rect">
              <a:avLst/>
            </a:prstGeom>
            <a:noFill/>
            <a:extLst>
              <a:ext uri="{909E8E84-426E-40DD-AFC4-6F175D3DCCD1}">
                <a14:hiddenFill xmlns:a14="http://schemas.microsoft.com/office/drawing/2010/main">
                  <a:solidFill>
                    <a:srgbClr val="FFFFFF"/>
                  </a:solidFill>
                </a14:hiddenFill>
              </a:ext>
            </a:extLst>
          </p:spPr>
        </p:pic>
        <p:sp>
          <p:nvSpPr>
            <p:cNvPr id="34" name="Rectangle 33"/>
            <p:cNvSpPr/>
            <p:nvPr/>
          </p:nvSpPr>
          <p:spPr>
            <a:xfrm>
              <a:off x="10655262" y="2295191"/>
              <a:ext cx="573422" cy="2649945"/>
            </a:xfrm>
            <a:prstGeom prst="rect">
              <a:avLst/>
            </a:prstGeom>
            <a:noFill/>
            <a:ln w="12700">
              <a:solidFill>
                <a:schemeClr val="tx1">
                  <a:lumMod val="50000"/>
                  <a:lumOff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24"/>
              <a:endParaRPr lang="en-US">
                <a:solidFill>
                  <a:srgbClr val="FFFFFF"/>
                </a:solidFill>
              </a:endParaRPr>
            </a:p>
          </p:txBody>
        </p:sp>
        <p:sp>
          <p:nvSpPr>
            <p:cNvPr id="35" name="TextBox 34"/>
            <p:cNvSpPr txBox="1"/>
            <p:nvPr/>
          </p:nvSpPr>
          <p:spPr>
            <a:xfrm>
              <a:off x="10532570" y="5004350"/>
              <a:ext cx="865943" cy="261482"/>
            </a:xfrm>
            <a:prstGeom prst="rect">
              <a:avLst/>
            </a:prstGeom>
            <a:noFill/>
          </p:spPr>
          <p:txBody>
            <a:bodyPr wrap="none" rtlCol="0">
              <a:spAutoFit/>
            </a:bodyPr>
            <a:lstStyle/>
            <a:p>
              <a:pPr defTabSz="932324"/>
              <a:r>
                <a:rPr lang="en-US" sz="1099" b="1" dirty="0">
                  <a:solidFill>
                    <a:srgbClr val="000000"/>
                  </a:solidFill>
                  <a:latin typeface="Trebuchet MS" panose="020B0603020202020204" pitchFamily="34" charset="0"/>
                </a:rPr>
                <a:t>Client SDK</a:t>
              </a:r>
            </a:p>
          </p:txBody>
        </p:sp>
      </p:grpSp>
      <p:sp>
        <p:nvSpPr>
          <p:cNvPr id="40" name="Rectangle 39"/>
          <p:cNvSpPr/>
          <p:nvPr/>
        </p:nvSpPr>
        <p:spPr bwMode="auto">
          <a:xfrm>
            <a:off x="8686425" y="5610047"/>
            <a:ext cx="1901317" cy="876975"/>
          </a:xfrm>
          <a:prstGeom prst="rect">
            <a:avLst/>
          </a:prstGeom>
          <a:solidFill>
            <a:schemeClr val="accent2">
              <a:lumMod val="60000"/>
              <a:lumOff val="40000"/>
            </a:schemeClr>
          </a:solidFill>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lIns="91427" tIns="91427" rIns="34289" bIns="34289" rtlCol="0" anchor="t" anchorCtr="0"/>
          <a:lstStyle/>
          <a:p>
            <a:pPr algn="ctr" defTabSz="932324"/>
            <a:r>
              <a:rPr lang="en-US" sz="2244" b="1" dirty="0">
                <a:solidFill>
                  <a:prstClr val="white"/>
                </a:solidFill>
              </a:rPr>
              <a:t>C</a:t>
            </a:r>
            <a:r>
              <a:rPr lang="en-US" sz="2244" b="1" dirty="0" smtClean="0">
                <a:solidFill>
                  <a:prstClr val="white"/>
                </a:solidFill>
              </a:rPr>
              <a:t>ustomer’s Authz system </a:t>
            </a:r>
            <a:endParaRPr lang="en-US" sz="2244" b="1" dirty="0">
              <a:solidFill>
                <a:prstClr val="white"/>
              </a:solidFill>
            </a:endParaRPr>
          </a:p>
        </p:txBody>
      </p:sp>
      <p:cxnSp>
        <p:nvCxnSpPr>
          <p:cNvPr id="54" name="Straight Arrow Connector 53"/>
          <p:cNvCxnSpPr>
            <a:stCxn id="27" idx="2"/>
          </p:cNvCxnSpPr>
          <p:nvPr/>
        </p:nvCxnSpPr>
        <p:spPr>
          <a:xfrm flipH="1">
            <a:off x="10587742" y="5086886"/>
            <a:ext cx="575416" cy="556744"/>
          </a:xfrm>
          <a:prstGeom prst="straightConnector1">
            <a:avLst/>
          </a:prstGeom>
          <a:ln>
            <a:solidFill>
              <a:schemeClr val="tx1"/>
            </a:solidFill>
            <a:tailEnd type="triangle"/>
          </a:ln>
        </p:spPr>
        <p:style>
          <a:lnRef idx="1">
            <a:schemeClr val="accent4"/>
          </a:lnRef>
          <a:fillRef idx="0">
            <a:schemeClr val="accent4"/>
          </a:fillRef>
          <a:effectRef idx="0">
            <a:schemeClr val="accent4"/>
          </a:effectRef>
          <a:fontRef idx="minor">
            <a:schemeClr val="tx1"/>
          </a:fontRef>
        </p:style>
      </p:cxnSp>
      <p:cxnSp>
        <p:nvCxnSpPr>
          <p:cNvPr id="55" name="Straight Arrow Connector 54"/>
          <p:cNvCxnSpPr/>
          <p:nvPr/>
        </p:nvCxnSpPr>
        <p:spPr>
          <a:xfrm flipV="1">
            <a:off x="10617179" y="5109618"/>
            <a:ext cx="710924" cy="695885"/>
          </a:xfrm>
          <a:prstGeom prst="straightConnector1">
            <a:avLst/>
          </a:prstGeom>
          <a:ln>
            <a:solidFill>
              <a:schemeClr val="tx1"/>
            </a:solidFill>
            <a:tailEnd type="triangle"/>
          </a:ln>
        </p:spPr>
        <p:style>
          <a:lnRef idx="1">
            <a:schemeClr val="accent4"/>
          </a:lnRef>
          <a:fillRef idx="0">
            <a:schemeClr val="accent4"/>
          </a:fillRef>
          <a:effectRef idx="0">
            <a:schemeClr val="accent4"/>
          </a:effectRef>
          <a:fontRef idx="minor">
            <a:schemeClr val="tx1"/>
          </a:fontRef>
        </p:style>
      </p:cxnSp>
      <p:sp>
        <p:nvSpPr>
          <p:cNvPr id="56" name="Rectangle 55"/>
          <p:cNvSpPr/>
          <p:nvPr/>
        </p:nvSpPr>
        <p:spPr>
          <a:xfrm rot="18930337">
            <a:off x="10459018" y="5123106"/>
            <a:ext cx="627095" cy="343492"/>
          </a:xfrm>
          <a:prstGeom prst="rect">
            <a:avLst/>
          </a:prstGeom>
        </p:spPr>
        <p:txBody>
          <a:bodyPr wrap="none">
            <a:spAutoFit/>
          </a:bodyPr>
          <a:lstStyle/>
          <a:p>
            <a:pPr defTabSz="932324"/>
            <a:r>
              <a:rPr lang="en-US" sz="1632" b="1" dirty="0" smtClean="0">
                <a:solidFill>
                  <a:srgbClr val="000000"/>
                </a:solidFill>
                <a:latin typeface="Calibri Light" panose="020F0302020204030204"/>
              </a:rPr>
              <a:t>Login</a:t>
            </a:r>
            <a:endParaRPr lang="en-US" sz="1632" b="1" dirty="0">
              <a:solidFill>
                <a:srgbClr val="000000"/>
              </a:solidFill>
              <a:latin typeface="Calibri Light" panose="020F0302020204030204"/>
            </a:endParaRPr>
          </a:p>
        </p:txBody>
      </p:sp>
      <p:sp>
        <p:nvSpPr>
          <p:cNvPr id="61" name="Rectangle 60"/>
          <p:cNvSpPr/>
          <p:nvPr/>
        </p:nvSpPr>
        <p:spPr>
          <a:xfrm rot="18930337">
            <a:off x="10515856" y="5372852"/>
            <a:ext cx="1113190" cy="343492"/>
          </a:xfrm>
          <a:prstGeom prst="rect">
            <a:avLst/>
          </a:prstGeom>
        </p:spPr>
        <p:txBody>
          <a:bodyPr wrap="none">
            <a:spAutoFit/>
          </a:bodyPr>
          <a:lstStyle/>
          <a:p>
            <a:pPr defTabSz="932324"/>
            <a:r>
              <a:rPr lang="en-US" sz="1632" b="1" dirty="0" smtClean="0">
                <a:solidFill>
                  <a:srgbClr val="000000"/>
                </a:solidFill>
                <a:latin typeface="Calibri Light" panose="020F0302020204030204"/>
              </a:rPr>
              <a:t>Issue token</a:t>
            </a:r>
            <a:endParaRPr lang="en-US" sz="1632" b="1" dirty="0">
              <a:solidFill>
                <a:srgbClr val="000000"/>
              </a:solidFill>
              <a:latin typeface="Calibri Light" panose="020F0302020204030204"/>
            </a:endParaRPr>
          </a:p>
        </p:txBody>
      </p:sp>
      <p:sp>
        <p:nvSpPr>
          <p:cNvPr id="48" name="Title 3"/>
          <p:cNvSpPr txBox="1">
            <a:spLocks/>
          </p:cNvSpPr>
          <p:nvPr/>
        </p:nvSpPr>
        <p:spPr>
          <a:xfrm>
            <a:off x="274638" y="203410"/>
            <a:ext cx="11887199" cy="912813"/>
          </a:xfrm>
          <a:prstGeom prst="rect">
            <a:avLst/>
          </a:prstGeom>
        </p:spPr>
        <p:txBody>
          <a:bodyPr vert="horz" lIns="182880" tIns="146304" rIns="182880" bIns="146304" rtlCol="0" anchor="t">
            <a:noAutofit/>
          </a:bodyPr>
          <a:lstStyle>
            <a:lvl1pPr algn="l" defTabSz="914166" rtl="0" eaLnBrk="1" latinLnBrk="0" hangingPunct="1">
              <a:spcBef>
                <a:spcPct val="0"/>
              </a:spcBef>
              <a:buNone/>
              <a:defRPr sz="4800" kern="1200">
                <a:gradFill>
                  <a:gsLst>
                    <a:gs pos="66981">
                      <a:schemeClr val="tx1">
                        <a:lumMod val="75000"/>
                        <a:lumOff val="25000"/>
                      </a:schemeClr>
                    </a:gs>
                    <a:gs pos="0">
                      <a:schemeClr val="tx1">
                        <a:lumMod val="75000"/>
                        <a:lumOff val="25000"/>
                      </a:schemeClr>
                    </a:gs>
                  </a:gsLst>
                  <a:lin ang="5400000" scaled="0"/>
                </a:gradFill>
                <a:latin typeface="+mj-lt"/>
                <a:ea typeface="+mj-ea"/>
                <a:cs typeface="+mj-cs"/>
              </a:defRPr>
            </a:lvl1pPr>
          </a:lstStyle>
          <a:p>
            <a:r>
              <a:rPr lang="es-AR" dirty="0" err="1">
                <a:latin typeface="Segoe UI Light" panose="020B0502040204020203" pitchFamily="34" charset="0"/>
                <a:cs typeface="Segoe UI Light" panose="020B0502040204020203" pitchFamily="34" charset="0"/>
              </a:rPr>
              <a:t>Advanced</a:t>
            </a:r>
            <a:r>
              <a:rPr lang="es-AR" dirty="0">
                <a:latin typeface="Segoe UI Light" panose="020B0502040204020203" pitchFamily="34" charset="0"/>
                <a:cs typeface="Segoe UI Light" panose="020B0502040204020203" pitchFamily="34" charset="0"/>
              </a:rPr>
              <a:t> </a:t>
            </a:r>
            <a:r>
              <a:rPr lang="es-AR" dirty="0" err="1">
                <a:latin typeface="Segoe UI Light" panose="020B0502040204020203" pitchFamily="34" charset="0"/>
                <a:cs typeface="Segoe UI Light" panose="020B0502040204020203" pitchFamily="34" charset="0"/>
              </a:rPr>
              <a:t>Encryption</a:t>
            </a:r>
            <a:r>
              <a:rPr lang="es-AR" dirty="0">
                <a:latin typeface="Segoe UI Light" panose="020B0502040204020203" pitchFamily="34" charset="0"/>
                <a:cs typeface="Segoe UI Light" panose="020B0502040204020203" pitchFamily="34" charset="0"/>
              </a:rPr>
              <a:t> Standard (</a:t>
            </a:r>
            <a:r>
              <a:rPr lang="es-AR" dirty="0" smtClean="0">
                <a:latin typeface="Segoe UI Light" panose="020B0502040204020203" pitchFamily="34" charset="0"/>
                <a:cs typeface="Segoe UI Light" panose="020B0502040204020203" pitchFamily="34" charset="0"/>
              </a:rPr>
              <a:t>AES)</a:t>
            </a:r>
            <a:endParaRPr lang="es-AR" dirty="0">
              <a:latin typeface="Segoe UI Light" panose="020B0502040204020203" pitchFamily="34" charset="0"/>
              <a:cs typeface="Segoe UI Light" panose="020B0502040204020203" pitchFamily="34" charset="0"/>
            </a:endParaRPr>
          </a:p>
        </p:txBody>
      </p:sp>
      <p:grpSp>
        <p:nvGrpSpPr>
          <p:cNvPr id="41" name="Group 40"/>
          <p:cNvGrpSpPr/>
          <p:nvPr/>
        </p:nvGrpSpPr>
        <p:grpSpPr>
          <a:xfrm>
            <a:off x="503237" y="6413936"/>
            <a:ext cx="8934277" cy="457200"/>
            <a:chOff x="597779" y="6251329"/>
            <a:chExt cx="8934277" cy="457200"/>
          </a:xfrm>
        </p:grpSpPr>
        <p:pic>
          <p:nvPicPr>
            <p:cNvPr id="47" name="Picture 46">
              <a:hlinkClick r:id="rId9" action="ppaction://hlinksldjump"/>
            </p:cNvPr>
            <p:cNvPicPr>
              <a:picLocks noChangeAspect="1"/>
            </p:cNvPicPr>
            <p:nvPr/>
          </p:nvPicPr>
          <p:blipFill>
            <a:blip r:embed="rId1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97779" y="6251329"/>
              <a:ext cx="456738" cy="457200"/>
            </a:xfrm>
            <a:prstGeom prst="rect">
              <a:avLst/>
            </a:prstGeom>
          </p:spPr>
        </p:pic>
        <p:sp>
          <p:nvSpPr>
            <p:cNvPr id="53" name="Rectangle 52"/>
            <p:cNvSpPr/>
            <p:nvPr/>
          </p:nvSpPr>
          <p:spPr>
            <a:xfrm>
              <a:off x="1060121" y="6272965"/>
              <a:ext cx="8471935" cy="400110"/>
            </a:xfrm>
            <a:prstGeom prst="rect">
              <a:avLst/>
            </a:prstGeom>
          </p:spPr>
          <p:txBody>
            <a:bodyPr wrap="none">
              <a:spAutoFit/>
            </a:bodyPr>
            <a:lstStyle/>
            <a:p>
              <a:r>
                <a:rPr lang="es-AR" sz="2000" dirty="0" err="1" smtClean="0">
                  <a:solidFill>
                    <a:srgbClr val="C00000"/>
                  </a:solidFill>
                  <a:latin typeface="Calibri" panose="020F0502020204030204" pitchFamily="34" charset="0"/>
                </a:rPr>
                <a:t>Dynamic</a:t>
              </a:r>
              <a:r>
                <a:rPr lang="es-AR" sz="2000" dirty="0" smtClean="0">
                  <a:solidFill>
                    <a:srgbClr val="C00000"/>
                  </a:solidFill>
                  <a:latin typeface="Calibri" panose="020F0502020204030204" pitchFamily="34" charset="0"/>
                </a:rPr>
                <a:t> </a:t>
              </a:r>
              <a:r>
                <a:rPr lang="es-AR" sz="2000" dirty="0" err="1" smtClean="0">
                  <a:solidFill>
                    <a:srgbClr val="C00000"/>
                  </a:solidFill>
                  <a:latin typeface="Calibri" panose="020F0502020204030204" pitchFamily="34" charset="0"/>
                </a:rPr>
                <a:t>Encryption</a:t>
              </a:r>
              <a:r>
                <a:rPr lang="es-AR" sz="2000" dirty="0" smtClean="0">
                  <a:solidFill>
                    <a:srgbClr val="C00000"/>
                  </a:solidFill>
                  <a:latin typeface="Calibri" panose="020F0502020204030204" pitchFamily="34" charset="0"/>
                </a:rPr>
                <a:t> requiere por lo menos 1 </a:t>
              </a:r>
              <a:r>
                <a:rPr lang="es-AR" sz="2000" dirty="0" err="1" smtClean="0">
                  <a:solidFill>
                    <a:srgbClr val="C00000"/>
                  </a:solidFill>
                  <a:latin typeface="Calibri" panose="020F0502020204030204" pitchFamily="34" charset="0"/>
                </a:rPr>
                <a:t>streaming</a:t>
              </a:r>
              <a:r>
                <a:rPr lang="es-AR" sz="2000" dirty="0" smtClean="0">
                  <a:solidFill>
                    <a:srgbClr val="C00000"/>
                  </a:solidFill>
                  <a:latin typeface="Calibri" panose="020F0502020204030204" pitchFamily="34" charset="0"/>
                </a:rPr>
                <a:t> </a:t>
              </a:r>
              <a:r>
                <a:rPr lang="es-AR" sz="2000" dirty="0" err="1" smtClean="0">
                  <a:solidFill>
                    <a:srgbClr val="C00000"/>
                  </a:solidFill>
                  <a:latin typeface="Calibri" panose="020F0502020204030204" pitchFamily="34" charset="0"/>
                </a:rPr>
                <a:t>unit</a:t>
              </a:r>
              <a:r>
                <a:rPr lang="es-AR" sz="2000" dirty="0" smtClean="0">
                  <a:solidFill>
                    <a:srgbClr val="C00000"/>
                  </a:solidFill>
                  <a:latin typeface="Calibri" panose="020F0502020204030204" pitchFamily="34" charset="0"/>
                </a:rPr>
                <a:t> en el </a:t>
              </a:r>
              <a:r>
                <a:rPr lang="es-AR" sz="2000" dirty="0" err="1" smtClean="0">
                  <a:solidFill>
                    <a:srgbClr val="C00000"/>
                  </a:solidFill>
                  <a:latin typeface="Calibri" panose="020F0502020204030204" pitchFamily="34" charset="0"/>
                </a:rPr>
                <a:t>Origin</a:t>
              </a:r>
              <a:r>
                <a:rPr lang="es-AR" sz="2000" dirty="0" smtClean="0">
                  <a:solidFill>
                    <a:srgbClr val="C00000"/>
                  </a:solidFill>
                  <a:latin typeface="Calibri" panose="020F0502020204030204" pitchFamily="34" charset="0"/>
                </a:rPr>
                <a:t> Server! </a:t>
              </a:r>
              <a:endParaRPr lang="es-AR" sz="2000" dirty="0">
                <a:solidFill>
                  <a:srgbClr val="C00000"/>
                </a:solidFill>
              </a:endParaRPr>
            </a:p>
          </p:txBody>
        </p:sp>
      </p:grpSp>
    </p:spTree>
    <p:extLst>
      <p:ext uri="{BB962C8B-B14F-4D97-AF65-F5344CB8AC3E}">
        <p14:creationId xmlns:p14="http://schemas.microsoft.com/office/powerpoint/2010/main" val="1390647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left)">
                                      <p:cBhvr>
                                        <p:cTn id="12" dur="500"/>
                                        <p:tgtEl>
                                          <p:spTgt spid="11"/>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par>
                                <p:cTn id="20" presetID="10" presetClass="entr" presetSubtype="0" fill="hold"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500"/>
                                        <p:tgtEl>
                                          <p:spTgt spid="12"/>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fade">
                                      <p:cBhvr>
                                        <p:cTn id="30" dur="500"/>
                                        <p:tgtEl>
                                          <p:spTgt spid="9"/>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wipe(left)">
                                      <p:cBhvr>
                                        <p:cTn id="35" dur="500"/>
                                        <p:tgtEl>
                                          <p:spTgt spid="15"/>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fade">
                                      <p:cBhvr>
                                        <p:cTn id="40" dur="500"/>
                                        <p:tgtEl>
                                          <p:spTgt spid="14"/>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18"/>
                                        </p:tgtEl>
                                        <p:attrNameLst>
                                          <p:attrName>style.visibility</p:attrName>
                                        </p:attrNameLst>
                                      </p:cBhvr>
                                      <p:to>
                                        <p:strVal val="visible"/>
                                      </p:to>
                                    </p:set>
                                    <p:animEffect transition="in" filter="fade">
                                      <p:cBhvr>
                                        <p:cTn id="45" dur="500"/>
                                        <p:tgtEl>
                                          <p:spTgt spid="18"/>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36"/>
                                        </p:tgtEl>
                                        <p:attrNameLst>
                                          <p:attrName>style.visibility</p:attrName>
                                        </p:attrNameLst>
                                      </p:cBhvr>
                                      <p:to>
                                        <p:strVal val="visible"/>
                                      </p:to>
                                    </p:set>
                                    <p:animEffect transition="in" filter="fade">
                                      <p:cBhvr>
                                        <p:cTn id="48" dur="500"/>
                                        <p:tgtEl>
                                          <p:spTgt spid="36"/>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37"/>
                                        </p:tgtEl>
                                        <p:attrNameLst>
                                          <p:attrName>style.visibility</p:attrName>
                                        </p:attrNameLst>
                                      </p:cBhvr>
                                      <p:to>
                                        <p:strVal val="visible"/>
                                      </p:to>
                                    </p:set>
                                    <p:animEffect transition="in" filter="fade">
                                      <p:cBhvr>
                                        <p:cTn id="51" dur="500"/>
                                        <p:tgtEl>
                                          <p:spTgt spid="37"/>
                                        </p:tgtEl>
                                      </p:cBhvr>
                                    </p:animEffect>
                                  </p:childTnLst>
                                </p:cTn>
                              </p:par>
                              <p:par>
                                <p:cTn id="52" presetID="10" presetClass="entr" presetSubtype="0" fill="hold" nodeType="withEffect">
                                  <p:stCondLst>
                                    <p:cond delay="0"/>
                                  </p:stCondLst>
                                  <p:childTnLst>
                                    <p:set>
                                      <p:cBhvr>
                                        <p:cTn id="53" dur="1" fill="hold">
                                          <p:stCondLst>
                                            <p:cond delay="0"/>
                                          </p:stCondLst>
                                        </p:cTn>
                                        <p:tgtEl>
                                          <p:spTgt spid="21"/>
                                        </p:tgtEl>
                                        <p:attrNameLst>
                                          <p:attrName>style.visibility</p:attrName>
                                        </p:attrNameLst>
                                      </p:cBhvr>
                                      <p:to>
                                        <p:strVal val="visible"/>
                                      </p:to>
                                    </p:set>
                                    <p:animEffect transition="in" filter="fade">
                                      <p:cBhvr>
                                        <p:cTn id="54" dur="500"/>
                                        <p:tgtEl>
                                          <p:spTgt spid="21"/>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60"/>
                                        </p:tgtEl>
                                        <p:attrNameLst>
                                          <p:attrName>style.visibility</p:attrName>
                                        </p:attrNameLst>
                                      </p:cBhvr>
                                      <p:to>
                                        <p:strVal val="visible"/>
                                      </p:to>
                                    </p:set>
                                    <p:animEffect transition="in" filter="fade">
                                      <p:cBhvr>
                                        <p:cTn id="59" dur="500"/>
                                        <p:tgtEl>
                                          <p:spTgt spid="60"/>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2" fill="hold" nodeType="clickEffect">
                                  <p:stCondLst>
                                    <p:cond delay="0"/>
                                  </p:stCondLst>
                                  <p:childTnLst>
                                    <p:set>
                                      <p:cBhvr>
                                        <p:cTn id="63" dur="1" fill="hold">
                                          <p:stCondLst>
                                            <p:cond delay="0"/>
                                          </p:stCondLst>
                                        </p:cTn>
                                        <p:tgtEl>
                                          <p:spTgt spid="54"/>
                                        </p:tgtEl>
                                        <p:attrNameLst>
                                          <p:attrName>style.visibility</p:attrName>
                                        </p:attrNameLst>
                                      </p:cBhvr>
                                      <p:to>
                                        <p:strVal val="visible"/>
                                      </p:to>
                                    </p:set>
                                    <p:animEffect transition="in" filter="wipe(right)">
                                      <p:cBhvr>
                                        <p:cTn id="64" dur="500"/>
                                        <p:tgtEl>
                                          <p:spTgt spid="54"/>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56"/>
                                        </p:tgtEl>
                                        <p:attrNameLst>
                                          <p:attrName>style.visibility</p:attrName>
                                        </p:attrNameLst>
                                      </p:cBhvr>
                                      <p:to>
                                        <p:strVal val="visible"/>
                                      </p:to>
                                    </p:set>
                                    <p:animEffect transition="in" filter="fade">
                                      <p:cBhvr>
                                        <p:cTn id="67" dur="500"/>
                                        <p:tgtEl>
                                          <p:spTgt spid="56"/>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40"/>
                                        </p:tgtEl>
                                        <p:attrNameLst>
                                          <p:attrName>style.visibility</p:attrName>
                                        </p:attrNameLst>
                                      </p:cBhvr>
                                      <p:to>
                                        <p:strVal val="visible"/>
                                      </p:to>
                                    </p:set>
                                    <p:animEffect transition="in" filter="fade">
                                      <p:cBhvr>
                                        <p:cTn id="72" dur="500"/>
                                        <p:tgtEl>
                                          <p:spTgt spid="40"/>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nodeType="clickEffect">
                                  <p:stCondLst>
                                    <p:cond delay="0"/>
                                  </p:stCondLst>
                                  <p:childTnLst>
                                    <p:set>
                                      <p:cBhvr>
                                        <p:cTn id="76" dur="1" fill="hold">
                                          <p:stCondLst>
                                            <p:cond delay="0"/>
                                          </p:stCondLst>
                                        </p:cTn>
                                        <p:tgtEl>
                                          <p:spTgt spid="55"/>
                                        </p:tgtEl>
                                        <p:attrNameLst>
                                          <p:attrName>style.visibility</p:attrName>
                                        </p:attrNameLst>
                                      </p:cBhvr>
                                      <p:to>
                                        <p:strVal val="visible"/>
                                      </p:to>
                                    </p:set>
                                    <p:animEffect transition="in" filter="wipe(left)">
                                      <p:cBhvr>
                                        <p:cTn id="77" dur="500"/>
                                        <p:tgtEl>
                                          <p:spTgt spid="55"/>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61"/>
                                        </p:tgtEl>
                                        <p:attrNameLst>
                                          <p:attrName>style.visibility</p:attrName>
                                        </p:attrNameLst>
                                      </p:cBhvr>
                                      <p:to>
                                        <p:strVal val="visible"/>
                                      </p:to>
                                    </p:set>
                                    <p:animEffect transition="in" filter="fade">
                                      <p:cBhvr>
                                        <p:cTn id="80" dur="500"/>
                                        <p:tgtEl>
                                          <p:spTgt spid="61"/>
                                        </p:tgtEl>
                                      </p:cBhvr>
                                    </p:animEffect>
                                  </p:childTnLst>
                                </p:cTn>
                              </p:par>
                            </p:childTnLst>
                          </p:cTn>
                        </p:par>
                      </p:childTnLst>
                    </p:cTn>
                  </p:par>
                  <p:par>
                    <p:cTn id="81" fill="hold">
                      <p:stCondLst>
                        <p:cond delay="indefinite"/>
                      </p:stCondLst>
                      <p:childTnLst>
                        <p:par>
                          <p:cTn id="82" fill="hold">
                            <p:stCondLst>
                              <p:cond delay="0"/>
                            </p:stCondLst>
                            <p:childTnLst>
                              <p:par>
                                <p:cTn id="83" presetID="22" presetClass="entr" presetSubtype="2" fill="hold" nodeType="clickEffect">
                                  <p:stCondLst>
                                    <p:cond delay="0"/>
                                  </p:stCondLst>
                                  <p:childTnLst>
                                    <p:set>
                                      <p:cBhvr>
                                        <p:cTn id="84" dur="1" fill="hold">
                                          <p:stCondLst>
                                            <p:cond delay="0"/>
                                          </p:stCondLst>
                                        </p:cTn>
                                        <p:tgtEl>
                                          <p:spTgt spid="49"/>
                                        </p:tgtEl>
                                        <p:attrNameLst>
                                          <p:attrName>style.visibility</p:attrName>
                                        </p:attrNameLst>
                                      </p:cBhvr>
                                      <p:to>
                                        <p:strVal val="visible"/>
                                      </p:to>
                                    </p:set>
                                    <p:animEffect transition="in" filter="wipe(right)">
                                      <p:cBhvr>
                                        <p:cTn id="85" dur="500"/>
                                        <p:tgtEl>
                                          <p:spTgt spid="49"/>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51"/>
                                        </p:tgtEl>
                                        <p:attrNameLst>
                                          <p:attrName>style.visibility</p:attrName>
                                        </p:attrNameLst>
                                      </p:cBhvr>
                                      <p:to>
                                        <p:strVal val="visible"/>
                                      </p:to>
                                    </p:set>
                                    <p:animEffect transition="in" filter="fade">
                                      <p:cBhvr>
                                        <p:cTn id="88" dur="500"/>
                                        <p:tgtEl>
                                          <p:spTgt spid="51"/>
                                        </p:tgtEl>
                                      </p:cBhvr>
                                    </p:animEffect>
                                  </p:childTnLst>
                                </p:cTn>
                              </p:par>
                            </p:childTnLst>
                          </p:cTn>
                        </p:par>
                      </p:childTnLst>
                    </p:cTn>
                  </p:par>
                  <p:par>
                    <p:cTn id="89" fill="hold">
                      <p:stCondLst>
                        <p:cond delay="indefinite"/>
                      </p:stCondLst>
                      <p:childTnLst>
                        <p:par>
                          <p:cTn id="90" fill="hold">
                            <p:stCondLst>
                              <p:cond delay="0"/>
                            </p:stCondLst>
                            <p:childTnLst>
                              <p:par>
                                <p:cTn id="91" presetID="10" presetClass="entr" presetSubtype="0" fill="hold" nodeType="clickEffect">
                                  <p:stCondLst>
                                    <p:cond delay="0"/>
                                  </p:stCondLst>
                                  <p:childTnLst>
                                    <p:set>
                                      <p:cBhvr>
                                        <p:cTn id="92" dur="1" fill="hold">
                                          <p:stCondLst>
                                            <p:cond delay="0"/>
                                          </p:stCondLst>
                                        </p:cTn>
                                        <p:tgtEl>
                                          <p:spTgt spid="68"/>
                                        </p:tgtEl>
                                        <p:attrNameLst>
                                          <p:attrName>style.visibility</p:attrName>
                                        </p:attrNameLst>
                                      </p:cBhvr>
                                      <p:to>
                                        <p:strVal val="visible"/>
                                      </p:to>
                                    </p:set>
                                    <p:animEffect transition="in" filter="fade">
                                      <p:cBhvr>
                                        <p:cTn id="93" dur="500"/>
                                        <p:tgtEl>
                                          <p:spTgt spid="68"/>
                                        </p:tgtEl>
                                      </p:cBhvr>
                                    </p:animEffect>
                                  </p:childTnLst>
                                </p:cTn>
                              </p:par>
                            </p:childTnLst>
                          </p:cTn>
                        </p:par>
                      </p:childTnLst>
                    </p:cTn>
                  </p:par>
                  <p:par>
                    <p:cTn id="94" fill="hold">
                      <p:stCondLst>
                        <p:cond delay="indefinite"/>
                      </p:stCondLst>
                      <p:childTnLst>
                        <p:par>
                          <p:cTn id="95" fill="hold">
                            <p:stCondLst>
                              <p:cond delay="0"/>
                            </p:stCondLst>
                            <p:childTnLst>
                              <p:par>
                                <p:cTn id="96" presetID="22" presetClass="entr" presetSubtype="8" fill="hold" nodeType="clickEffect">
                                  <p:stCondLst>
                                    <p:cond delay="0"/>
                                  </p:stCondLst>
                                  <p:childTnLst>
                                    <p:set>
                                      <p:cBhvr>
                                        <p:cTn id="97" dur="1" fill="hold">
                                          <p:stCondLst>
                                            <p:cond delay="0"/>
                                          </p:stCondLst>
                                        </p:cTn>
                                        <p:tgtEl>
                                          <p:spTgt spid="50"/>
                                        </p:tgtEl>
                                        <p:attrNameLst>
                                          <p:attrName>style.visibility</p:attrName>
                                        </p:attrNameLst>
                                      </p:cBhvr>
                                      <p:to>
                                        <p:strVal val="visible"/>
                                      </p:to>
                                    </p:set>
                                    <p:animEffect transition="in" filter="wipe(left)">
                                      <p:cBhvr>
                                        <p:cTn id="98" dur="500"/>
                                        <p:tgtEl>
                                          <p:spTgt spid="50"/>
                                        </p:tgtEl>
                                      </p:cBhvr>
                                    </p:animEffect>
                                  </p:childTnLst>
                                </p:cTn>
                              </p:par>
                              <p:par>
                                <p:cTn id="99" presetID="10" presetClass="entr" presetSubtype="0" fill="hold" grpId="0" nodeType="withEffect">
                                  <p:stCondLst>
                                    <p:cond delay="0"/>
                                  </p:stCondLst>
                                  <p:childTnLst>
                                    <p:set>
                                      <p:cBhvr>
                                        <p:cTn id="100" dur="1" fill="hold">
                                          <p:stCondLst>
                                            <p:cond delay="0"/>
                                          </p:stCondLst>
                                        </p:cTn>
                                        <p:tgtEl>
                                          <p:spTgt spid="52"/>
                                        </p:tgtEl>
                                        <p:attrNameLst>
                                          <p:attrName>style.visibility</p:attrName>
                                        </p:attrNameLst>
                                      </p:cBhvr>
                                      <p:to>
                                        <p:strVal val="visible"/>
                                      </p:to>
                                    </p:set>
                                    <p:animEffect transition="in" filter="fade">
                                      <p:cBhvr>
                                        <p:cTn id="101"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6" grpId="0" animBg="1"/>
      <p:bldP spid="7" grpId="0"/>
      <p:bldP spid="9" grpId="0" animBg="1"/>
      <p:bldP spid="14" grpId="0" animBg="1"/>
      <p:bldP spid="36" grpId="0"/>
      <p:bldP spid="37" grpId="0"/>
      <p:bldP spid="51" grpId="0"/>
      <p:bldP spid="52" grpId="0"/>
      <p:bldP spid="40" grpId="0" animBg="1"/>
      <p:bldP spid="56" grpId="0"/>
      <p:bldP spid="61"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Down Arrow 10"/>
          <p:cNvSpPr/>
          <p:nvPr/>
        </p:nvSpPr>
        <p:spPr bwMode="auto">
          <a:xfrm>
            <a:off x="2138065" y="3491892"/>
            <a:ext cx="974457" cy="1160441"/>
          </a:xfrm>
          <a:prstGeom prst="downArrow">
            <a:avLst>
              <a:gd name="adj1" fmla="val 51444"/>
              <a:gd name="adj2" fmla="val 41963"/>
            </a:avLst>
          </a:prstGeom>
          <a:solidFill>
            <a:schemeClr val="accent1">
              <a:alpha val="50196"/>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s-AR" sz="2244" dirty="0">
              <a:gradFill>
                <a:gsLst>
                  <a:gs pos="0">
                    <a:srgbClr val="FFFFFF"/>
                  </a:gs>
                  <a:gs pos="100000">
                    <a:srgbClr val="FFFFFF"/>
                  </a:gs>
                </a:gsLst>
                <a:lin ang="5400000" scaled="0"/>
              </a:gradFill>
            </a:endParaRPr>
          </a:p>
        </p:txBody>
      </p:sp>
      <p:sp>
        <p:nvSpPr>
          <p:cNvPr id="9" name="Pentagon 8"/>
          <p:cNvSpPr/>
          <p:nvPr/>
        </p:nvSpPr>
        <p:spPr bwMode="auto">
          <a:xfrm rot="10800000">
            <a:off x="0" y="4435535"/>
            <a:ext cx="4382118" cy="1800889"/>
          </a:xfrm>
          <a:prstGeom prst="homePlate">
            <a:avLst/>
          </a:prstGeom>
          <a:solidFill>
            <a:schemeClr val="tx1">
              <a:alpha val="30196"/>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s-AR" sz="2244" dirty="0">
              <a:gradFill>
                <a:gsLst>
                  <a:gs pos="0">
                    <a:srgbClr val="FFFFFF"/>
                  </a:gs>
                  <a:gs pos="100000">
                    <a:srgbClr val="FFFFFF"/>
                  </a:gs>
                </a:gsLst>
                <a:lin ang="5400000" scaled="0"/>
              </a:gradFill>
            </a:endParaRPr>
          </a:p>
        </p:txBody>
      </p:sp>
      <p:sp>
        <p:nvSpPr>
          <p:cNvPr id="3" name="Pentagon 2"/>
          <p:cNvSpPr/>
          <p:nvPr/>
        </p:nvSpPr>
        <p:spPr bwMode="auto">
          <a:xfrm>
            <a:off x="2502" y="2033671"/>
            <a:ext cx="4379617" cy="1800889"/>
          </a:xfrm>
          <a:prstGeom prst="homePlate">
            <a:avLst/>
          </a:prstGeom>
          <a:solidFill>
            <a:schemeClr val="accent1">
              <a:alpha val="30196"/>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s-AR" sz="2244" dirty="0">
              <a:gradFill>
                <a:gsLst>
                  <a:gs pos="0">
                    <a:srgbClr val="FFFFFF"/>
                  </a:gs>
                  <a:gs pos="100000">
                    <a:srgbClr val="FFFFFF"/>
                  </a:gs>
                </a:gsLst>
                <a:lin ang="5400000" scaled="0"/>
              </a:gradFill>
            </a:endParaRPr>
          </a:p>
        </p:txBody>
      </p:sp>
      <p:sp>
        <p:nvSpPr>
          <p:cNvPr id="5" name="Text Placeholder 4"/>
          <p:cNvSpPr>
            <a:spLocks noGrp="1"/>
          </p:cNvSpPr>
          <p:nvPr>
            <p:ph type="body" sz="quarter" idx="10"/>
          </p:nvPr>
        </p:nvSpPr>
        <p:spPr>
          <a:xfrm>
            <a:off x="4763792" y="1058862"/>
            <a:ext cx="7578155" cy="5859463"/>
          </a:xfrm>
        </p:spPr>
        <p:txBody>
          <a:bodyPr/>
          <a:lstStyle/>
          <a:p>
            <a:pPr marL="3175">
              <a:spcAft>
                <a:spcPts val="400"/>
              </a:spcAft>
            </a:pPr>
            <a:r>
              <a:rPr lang="es-AR" sz="2000" dirty="0" smtClean="0">
                <a:solidFill>
                  <a:schemeClr val="tx1">
                    <a:lumMod val="75000"/>
                    <a:lumOff val="25000"/>
                  </a:schemeClr>
                </a:solidFill>
              </a:rPr>
              <a:t>Introducción</a:t>
            </a:r>
          </a:p>
          <a:p>
            <a:pPr marL="346075" indent="-342900">
              <a:spcAft>
                <a:spcPts val="400"/>
              </a:spcAft>
              <a:buFont typeface="Arial" panose="020B0604020202020204" pitchFamily="34" charset="0"/>
              <a:buChar char="•"/>
            </a:pPr>
            <a:r>
              <a:rPr lang="es-AR" sz="1800" dirty="0">
                <a:solidFill>
                  <a:schemeClr val="tx1">
                    <a:lumMod val="75000"/>
                    <a:lumOff val="25000"/>
                  </a:schemeClr>
                </a:solidFill>
              </a:rPr>
              <a:t>Conceptos de Media en general</a:t>
            </a:r>
          </a:p>
          <a:p>
            <a:pPr marL="346075" indent="-342900">
              <a:spcAft>
                <a:spcPts val="400"/>
              </a:spcAft>
              <a:buFont typeface="Arial" panose="020B0604020202020204" pitchFamily="34" charset="0"/>
              <a:buChar char="•"/>
            </a:pPr>
            <a:r>
              <a:rPr lang="es-AR" sz="1800" dirty="0">
                <a:solidFill>
                  <a:schemeClr val="tx1">
                    <a:lumMod val="75000"/>
                    <a:lumOff val="25000"/>
                  </a:schemeClr>
                </a:solidFill>
              </a:rPr>
              <a:t>Arquitectura de Microsoft Azure Media </a:t>
            </a:r>
            <a:r>
              <a:rPr lang="es-AR" sz="1800" dirty="0" err="1">
                <a:solidFill>
                  <a:schemeClr val="tx1">
                    <a:lumMod val="75000"/>
                    <a:lumOff val="25000"/>
                  </a:schemeClr>
                </a:solidFill>
              </a:rPr>
              <a:t>Services</a:t>
            </a:r>
            <a:endParaRPr lang="es-AR" sz="1800" dirty="0">
              <a:solidFill>
                <a:schemeClr val="tx1">
                  <a:lumMod val="75000"/>
                  <a:lumOff val="25000"/>
                </a:schemeClr>
              </a:solidFill>
            </a:endParaRPr>
          </a:p>
          <a:p>
            <a:pPr marL="3175">
              <a:spcAft>
                <a:spcPts val="400"/>
              </a:spcAft>
            </a:pPr>
            <a:endParaRPr lang="es-AR" sz="1000" dirty="0" smtClean="0">
              <a:solidFill>
                <a:schemeClr val="tx1">
                  <a:lumMod val="75000"/>
                  <a:lumOff val="25000"/>
                </a:schemeClr>
              </a:solidFill>
            </a:endParaRPr>
          </a:p>
          <a:p>
            <a:pPr marL="3175">
              <a:spcAft>
                <a:spcPts val="400"/>
              </a:spcAft>
            </a:pPr>
            <a:r>
              <a:rPr lang="es-AR" sz="2000" dirty="0" smtClean="0">
                <a:solidFill>
                  <a:schemeClr val="tx1">
                    <a:lumMod val="75000"/>
                    <a:lumOff val="25000"/>
                  </a:schemeClr>
                </a:solidFill>
              </a:rPr>
              <a:t>Principales Características</a:t>
            </a:r>
          </a:p>
          <a:p>
            <a:pPr marL="346075" indent="-342900">
              <a:spcAft>
                <a:spcPts val="400"/>
              </a:spcAft>
              <a:buFont typeface="Arial" panose="020B0604020202020204" pitchFamily="34" charset="0"/>
              <a:buChar char="•"/>
            </a:pPr>
            <a:r>
              <a:rPr lang="es-AR" sz="1800" dirty="0">
                <a:solidFill>
                  <a:schemeClr val="tx1">
                    <a:lumMod val="75000"/>
                    <a:lumOff val="25000"/>
                  </a:schemeClr>
                </a:solidFill>
              </a:rPr>
              <a:t>Video-</a:t>
            </a:r>
            <a:r>
              <a:rPr lang="es-AR" sz="1800" dirty="0" err="1">
                <a:solidFill>
                  <a:schemeClr val="tx1">
                    <a:lumMod val="75000"/>
                    <a:lumOff val="25000"/>
                  </a:schemeClr>
                </a:solidFill>
              </a:rPr>
              <a:t>on</a:t>
            </a:r>
            <a:r>
              <a:rPr lang="es-AR" sz="1800" dirty="0">
                <a:solidFill>
                  <a:schemeClr val="tx1">
                    <a:lumMod val="75000"/>
                    <a:lumOff val="25000"/>
                  </a:schemeClr>
                </a:solidFill>
              </a:rPr>
              <a:t>-</a:t>
            </a:r>
            <a:r>
              <a:rPr lang="es-AR" sz="1800" dirty="0" err="1">
                <a:solidFill>
                  <a:schemeClr val="tx1">
                    <a:lumMod val="75000"/>
                    <a:lumOff val="25000"/>
                  </a:schemeClr>
                </a:solidFill>
              </a:rPr>
              <a:t>Demand</a:t>
            </a:r>
            <a:r>
              <a:rPr lang="es-AR" sz="1800" dirty="0">
                <a:solidFill>
                  <a:schemeClr val="tx1">
                    <a:lumMod val="75000"/>
                    <a:lumOff val="25000"/>
                  </a:schemeClr>
                </a:solidFill>
              </a:rPr>
              <a:t> (VOD) </a:t>
            </a:r>
          </a:p>
          <a:p>
            <a:pPr marL="346075" indent="-342900">
              <a:spcAft>
                <a:spcPts val="400"/>
              </a:spcAft>
              <a:buFont typeface="Arial" panose="020B0604020202020204" pitchFamily="34" charset="0"/>
              <a:buChar char="•"/>
            </a:pPr>
            <a:r>
              <a:rPr lang="es-AR" sz="1800" dirty="0">
                <a:solidFill>
                  <a:schemeClr val="tx1">
                    <a:lumMod val="75000"/>
                    <a:lumOff val="25000"/>
                  </a:schemeClr>
                </a:solidFill>
              </a:rPr>
              <a:t>Live </a:t>
            </a:r>
            <a:r>
              <a:rPr lang="es-AR" sz="1800" dirty="0" err="1">
                <a:solidFill>
                  <a:schemeClr val="tx1">
                    <a:lumMod val="75000"/>
                    <a:lumOff val="25000"/>
                  </a:schemeClr>
                </a:solidFill>
              </a:rPr>
              <a:t>Streaming</a:t>
            </a:r>
            <a:endParaRPr lang="es-AR" sz="1800" dirty="0">
              <a:solidFill>
                <a:schemeClr val="tx1">
                  <a:lumMod val="75000"/>
                  <a:lumOff val="25000"/>
                </a:schemeClr>
              </a:solidFill>
            </a:endParaRPr>
          </a:p>
          <a:p>
            <a:pPr marL="346075" indent="-342900">
              <a:spcAft>
                <a:spcPts val="400"/>
              </a:spcAft>
              <a:buFont typeface="Arial" panose="020B0604020202020204" pitchFamily="34" charset="0"/>
              <a:buChar char="•"/>
            </a:pPr>
            <a:r>
              <a:rPr lang="es-AR" sz="1800" dirty="0" err="1">
                <a:solidFill>
                  <a:schemeClr val="tx1">
                    <a:lumMod val="75000"/>
                    <a:lumOff val="25000"/>
                  </a:schemeClr>
                </a:solidFill>
              </a:rPr>
              <a:t>Dynamic</a:t>
            </a:r>
            <a:r>
              <a:rPr lang="es-AR" sz="1800" dirty="0">
                <a:solidFill>
                  <a:schemeClr val="tx1">
                    <a:lumMod val="75000"/>
                    <a:lumOff val="25000"/>
                  </a:schemeClr>
                </a:solidFill>
              </a:rPr>
              <a:t> </a:t>
            </a:r>
            <a:r>
              <a:rPr lang="es-AR" sz="1800" dirty="0" err="1">
                <a:solidFill>
                  <a:schemeClr val="tx1">
                    <a:lumMod val="75000"/>
                    <a:lumOff val="25000"/>
                  </a:schemeClr>
                </a:solidFill>
              </a:rPr>
              <a:t>Packaging</a:t>
            </a:r>
            <a:endParaRPr lang="es-AR" sz="1800" dirty="0">
              <a:solidFill>
                <a:schemeClr val="tx1">
                  <a:lumMod val="75000"/>
                  <a:lumOff val="25000"/>
                </a:schemeClr>
              </a:solidFill>
            </a:endParaRPr>
          </a:p>
          <a:p>
            <a:pPr marL="346075" indent="-342900">
              <a:spcAft>
                <a:spcPts val="400"/>
              </a:spcAft>
              <a:buFont typeface="Arial" panose="020B0604020202020204" pitchFamily="34" charset="0"/>
              <a:buChar char="•"/>
            </a:pPr>
            <a:r>
              <a:rPr lang="es-AR" sz="1800" dirty="0" err="1">
                <a:solidFill>
                  <a:schemeClr val="tx1">
                    <a:lumMod val="75000"/>
                    <a:lumOff val="25000"/>
                  </a:schemeClr>
                </a:solidFill>
              </a:rPr>
              <a:t>Dynamic</a:t>
            </a:r>
            <a:r>
              <a:rPr lang="es-AR" sz="1800" dirty="0">
                <a:solidFill>
                  <a:schemeClr val="tx1">
                    <a:lumMod val="75000"/>
                    <a:lumOff val="25000"/>
                  </a:schemeClr>
                </a:solidFill>
              </a:rPr>
              <a:t> </a:t>
            </a:r>
            <a:r>
              <a:rPr lang="es-AR" sz="1800" dirty="0" err="1">
                <a:solidFill>
                  <a:schemeClr val="tx1">
                    <a:lumMod val="75000"/>
                    <a:lumOff val="25000"/>
                  </a:schemeClr>
                </a:solidFill>
              </a:rPr>
              <a:t>Encryption</a:t>
            </a:r>
            <a:r>
              <a:rPr lang="es-AR" sz="1800" dirty="0">
                <a:solidFill>
                  <a:schemeClr val="tx1">
                    <a:lumMod val="75000"/>
                    <a:lumOff val="25000"/>
                  </a:schemeClr>
                </a:solidFill>
              </a:rPr>
              <a:t> (</a:t>
            </a:r>
            <a:r>
              <a:rPr lang="es-AR" sz="1800" dirty="0" err="1">
                <a:solidFill>
                  <a:schemeClr val="tx1">
                    <a:lumMod val="75000"/>
                    <a:lumOff val="25000"/>
                  </a:schemeClr>
                </a:solidFill>
              </a:rPr>
              <a:t>secure</a:t>
            </a:r>
            <a:r>
              <a:rPr lang="es-AR" sz="1800" dirty="0">
                <a:solidFill>
                  <a:schemeClr val="tx1">
                    <a:lumMod val="75000"/>
                    <a:lumOff val="25000"/>
                  </a:schemeClr>
                </a:solidFill>
              </a:rPr>
              <a:t> </a:t>
            </a:r>
            <a:r>
              <a:rPr lang="es-AR" sz="1800" dirty="0" err="1">
                <a:solidFill>
                  <a:schemeClr val="tx1">
                    <a:lumMod val="75000"/>
                    <a:lumOff val="25000"/>
                  </a:schemeClr>
                </a:solidFill>
              </a:rPr>
              <a:t>delivery</a:t>
            </a:r>
            <a:r>
              <a:rPr lang="es-AR" sz="1800" dirty="0">
                <a:solidFill>
                  <a:schemeClr val="tx1">
                    <a:lumMod val="75000"/>
                    <a:lumOff val="25000"/>
                  </a:schemeClr>
                </a:solidFill>
              </a:rPr>
              <a:t>)</a:t>
            </a:r>
          </a:p>
          <a:p>
            <a:pPr marL="3175">
              <a:spcAft>
                <a:spcPts val="400"/>
              </a:spcAft>
            </a:pPr>
            <a:endParaRPr lang="es-AR" sz="1000" dirty="0" smtClean="0">
              <a:solidFill>
                <a:schemeClr val="tx1">
                  <a:lumMod val="75000"/>
                  <a:lumOff val="25000"/>
                </a:schemeClr>
              </a:solidFill>
            </a:endParaRPr>
          </a:p>
          <a:p>
            <a:pPr marL="3175">
              <a:spcAft>
                <a:spcPts val="400"/>
              </a:spcAft>
            </a:pPr>
            <a:r>
              <a:rPr lang="es-AR" sz="2000" dirty="0" smtClean="0">
                <a:solidFill>
                  <a:schemeClr val="tx1">
                    <a:lumMod val="75000"/>
                    <a:lumOff val="25000"/>
                  </a:schemeClr>
                </a:solidFill>
              </a:rPr>
              <a:t>Demos</a:t>
            </a:r>
          </a:p>
          <a:p>
            <a:pPr marL="346075" indent="-342900">
              <a:spcAft>
                <a:spcPts val="400"/>
              </a:spcAft>
              <a:buFont typeface="Arial" panose="020B0604020202020204" pitchFamily="34" charset="0"/>
              <a:buChar char="•"/>
            </a:pPr>
            <a:r>
              <a:rPr lang="es-AR" sz="1800" dirty="0">
                <a:solidFill>
                  <a:schemeClr val="tx1">
                    <a:lumMod val="75000"/>
                    <a:lumOff val="25000"/>
                  </a:schemeClr>
                </a:solidFill>
              </a:rPr>
              <a:t>Video-</a:t>
            </a:r>
            <a:r>
              <a:rPr lang="es-AR" sz="1800" dirty="0" err="1">
                <a:solidFill>
                  <a:schemeClr val="tx1">
                    <a:lumMod val="75000"/>
                    <a:lumOff val="25000"/>
                  </a:schemeClr>
                </a:solidFill>
              </a:rPr>
              <a:t>on</a:t>
            </a:r>
            <a:r>
              <a:rPr lang="es-AR" sz="1800" dirty="0">
                <a:solidFill>
                  <a:schemeClr val="tx1">
                    <a:lumMod val="75000"/>
                    <a:lumOff val="25000"/>
                  </a:schemeClr>
                </a:solidFill>
              </a:rPr>
              <a:t>-</a:t>
            </a:r>
            <a:r>
              <a:rPr lang="es-AR" sz="1800" dirty="0" err="1">
                <a:solidFill>
                  <a:schemeClr val="tx1">
                    <a:lumMod val="75000"/>
                    <a:lumOff val="25000"/>
                  </a:schemeClr>
                </a:solidFill>
              </a:rPr>
              <a:t>Demand</a:t>
            </a:r>
            <a:r>
              <a:rPr lang="es-AR" sz="1800" dirty="0">
                <a:solidFill>
                  <a:schemeClr val="tx1">
                    <a:lumMod val="75000"/>
                    <a:lumOff val="25000"/>
                  </a:schemeClr>
                </a:solidFill>
              </a:rPr>
              <a:t> (VOD) </a:t>
            </a:r>
            <a:r>
              <a:rPr lang="es-AR" sz="1800" dirty="0" err="1" smtClean="0">
                <a:solidFill>
                  <a:schemeClr val="tx1">
                    <a:lumMod val="75000"/>
                    <a:lumOff val="25000"/>
                  </a:schemeClr>
                </a:solidFill>
              </a:rPr>
              <a:t>workflow</a:t>
            </a:r>
            <a:r>
              <a:rPr lang="es-AR" sz="1800" dirty="0" smtClean="0">
                <a:solidFill>
                  <a:schemeClr val="tx1">
                    <a:lumMod val="75000"/>
                    <a:lumOff val="25000"/>
                  </a:schemeClr>
                </a:solidFill>
              </a:rPr>
              <a:t> (básico)</a:t>
            </a:r>
            <a:endParaRPr lang="es-AR" sz="1800" dirty="0">
              <a:solidFill>
                <a:schemeClr val="tx1">
                  <a:lumMod val="75000"/>
                  <a:lumOff val="25000"/>
                </a:schemeClr>
              </a:solidFill>
            </a:endParaRPr>
          </a:p>
          <a:p>
            <a:pPr marL="346075" indent="-342900">
              <a:spcAft>
                <a:spcPts val="400"/>
              </a:spcAft>
              <a:buFont typeface="Arial" panose="020B0604020202020204" pitchFamily="34" charset="0"/>
              <a:buChar char="•"/>
            </a:pPr>
            <a:r>
              <a:rPr lang="es-AR" sz="1800" dirty="0">
                <a:solidFill>
                  <a:schemeClr val="tx1">
                    <a:lumMod val="75000"/>
                    <a:lumOff val="25000"/>
                  </a:schemeClr>
                </a:solidFill>
              </a:rPr>
              <a:t>Live </a:t>
            </a:r>
            <a:r>
              <a:rPr lang="es-AR" sz="1800" dirty="0" err="1">
                <a:solidFill>
                  <a:schemeClr val="tx1">
                    <a:lumMod val="75000"/>
                    <a:lumOff val="25000"/>
                  </a:schemeClr>
                </a:solidFill>
              </a:rPr>
              <a:t>Streaming</a:t>
            </a:r>
            <a:r>
              <a:rPr lang="es-AR" sz="1800" dirty="0">
                <a:solidFill>
                  <a:schemeClr val="tx1">
                    <a:lumMod val="75000"/>
                    <a:lumOff val="25000"/>
                  </a:schemeClr>
                </a:solidFill>
              </a:rPr>
              <a:t> </a:t>
            </a:r>
            <a:r>
              <a:rPr lang="es-AR" sz="1800" dirty="0" err="1" smtClean="0">
                <a:solidFill>
                  <a:schemeClr val="tx1">
                    <a:lumMod val="75000"/>
                    <a:lumOff val="25000"/>
                  </a:schemeClr>
                </a:solidFill>
              </a:rPr>
              <a:t>workflow</a:t>
            </a:r>
            <a:r>
              <a:rPr lang="es-AR" sz="1800" dirty="0" smtClean="0">
                <a:solidFill>
                  <a:schemeClr val="tx1">
                    <a:lumMod val="75000"/>
                    <a:lumOff val="25000"/>
                  </a:schemeClr>
                </a:solidFill>
              </a:rPr>
              <a:t> </a:t>
            </a:r>
            <a:r>
              <a:rPr lang="es-AR" sz="1800" dirty="0">
                <a:solidFill>
                  <a:schemeClr val="tx1">
                    <a:lumMod val="75000"/>
                    <a:lumOff val="25000"/>
                  </a:schemeClr>
                </a:solidFill>
              </a:rPr>
              <a:t>(básico)</a:t>
            </a:r>
          </a:p>
          <a:p>
            <a:pPr marL="3175">
              <a:spcAft>
                <a:spcPts val="400"/>
              </a:spcAft>
            </a:pPr>
            <a:endParaRPr lang="es-AR" sz="1000" dirty="0" smtClean="0">
              <a:solidFill>
                <a:schemeClr val="tx1">
                  <a:lumMod val="75000"/>
                  <a:lumOff val="25000"/>
                </a:schemeClr>
              </a:solidFill>
            </a:endParaRPr>
          </a:p>
          <a:p>
            <a:pPr marL="3175">
              <a:spcAft>
                <a:spcPts val="400"/>
              </a:spcAft>
            </a:pPr>
            <a:r>
              <a:rPr lang="es-AR" sz="2000" dirty="0" smtClean="0">
                <a:solidFill>
                  <a:schemeClr val="tx1">
                    <a:lumMod val="75000"/>
                    <a:lumOff val="25000"/>
                  </a:schemeClr>
                </a:solidFill>
              </a:rPr>
              <a:t>Nuevas Características (</a:t>
            </a:r>
            <a:r>
              <a:rPr lang="es-AR" sz="2000" dirty="0" err="1" smtClean="0">
                <a:solidFill>
                  <a:schemeClr val="tx1">
                    <a:lumMod val="75000"/>
                    <a:lumOff val="25000"/>
                  </a:schemeClr>
                </a:solidFill>
              </a:rPr>
              <a:t>Preview</a:t>
            </a:r>
            <a:r>
              <a:rPr lang="es-AR" sz="2000" dirty="0" smtClean="0">
                <a:solidFill>
                  <a:schemeClr val="tx1">
                    <a:lumMod val="75000"/>
                    <a:lumOff val="25000"/>
                  </a:schemeClr>
                </a:solidFill>
              </a:rPr>
              <a:t>)</a:t>
            </a:r>
          </a:p>
          <a:p>
            <a:pPr marL="346075" indent="-342900">
              <a:spcAft>
                <a:spcPts val="400"/>
              </a:spcAft>
              <a:buFont typeface="Arial" panose="020B0604020202020204" pitchFamily="34" charset="0"/>
              <a:buChar char="•"/>
            </a:pPr>
            <a:r>
              <a:rPr lang="en-US" sz="1800" dirty="0">
                <a:solidFill>
                  <a:schemeClr val="tx1">
                    <a:lumMod val="75000"/>
                    <a:lumOff val="25000"/>
                  </a:schemeClr>
                </a:solidFill>
              </a:rPr>
              <a:t>Live Encoding</a:t>
            </a:r>
          </a:p>
          <a:p>
            <a:pPr marL="346075" indent="-342900">
              <a:spcAft>
                <a:spcPts val="400"/>
              </a:spcAft>
              <a:buFont typeface="Arial" panose="020B0604020202020204" pitchFamily="34" charset="0"/>
              <a:buChar char="•"/>
            </a:pPr>
            <a:r>
              <a:rPr lang="en-US" sz="1800" dirty="0">
                <a:solidFill>
                  <a:schemeClr val="tx1">
                    <a:lumMod val="75000"/>
                    <a:lumOff val="25000"/>
                  </a:schemeClr>
                </a:solidFill>
              </a:rPr>
              <a:t>Dynamic Manifests</a:t>
            </a:r>
          </a:p>
          <a:p>
            <a:pPr marL="346075" indent="-342900">
              <a:spcAft>
                <a:spcPts val="400"/>
              </a:spcAft>
              <a:buFont typeface="Arial" panose="020B0604020202020204" pitchFamily="34" charset="0"/>
              <a:buChar char="•"/>
            </a:pPr>
            <a:r>
              <a:rPr lang="en-US" sz="1800" dirty="0">
                <a:solidFill>
                  <a:schemeClr val="tx1">
                    <a:lumMod val="75000"/>
                    <a:lumOff val="25000"/>
                  </a:schemeClr>
                </a:solidFill>
              </a:rPr>
              <a:t>Rendered Sub-Clips</a:t>
            </a:r>
            <a:endParaRPr lang="es-AR" sz="1800" dirty="0">
              <a:solidFill>
                <a:schemeClr val="tx1">
                  <a:lumMod val="75000"/>
                  <a:lumOff val="25000"/>
                </a:schemeClr>
              </a:solidFill>
            </a:endParaRPr>
          </a:p>
        </p:txBody>
      </p:sp>
      <p:pic>
        <p:nvPicPr>
          <p:cNvPr id="6" name="Picture 11" descr="Cloud 512x512.png"/>
          <p:cNvPicPr>
            <a:picLocks noChangeAspect="1"/>
          </p:cNvPicPr>
          <p:nvPr/>
        </p:nvPicPr>
        <p:blipFill>
          <a:blip r:embed="rId2" cstate="print">
            <a:lum bright="70000" contrast="-70000"/>
            <a:extLst>
              <a:ext uri="{28A0092B-C50C-407E-A947-70E740481C1C}">
                <a14:useLocalDpi xmlns:a14="http://schemas.microsoft.com/office/drawing/2010/main" val="0"/>
              </a:ext>
            </a:extLst>
          </a:blip>
          <a:srcRect/>
          <a:stretch>
            <a:fillRect/>
          </a:stretch>
        </p:blipFill>
        <p:spPr bwMode="auto">
          <a:xfrm>
            <a:off x="1092750" y="1618033"/>
            <a:ext cx="2960459" cy="26802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 name="Picture 17"/>
          <p:cNvPicPr>
            <a:picLocks noChangeAspect="1" noChangeArrowheads="1"/>
          </p:cNvPicPr>
          <p:nvPr/>
        </p:nvPicPr>
        <p:blipFill>
          <a:blip r:embed="rId3" cstate="print">
            <a:extLst>
              <a:ext uri="{BEBA8EAE-BF5A-486C-A8C5-ECC9F3942E4B}">
                <a14:imgProps xmlns:a14="http://schemas.microsoft.com/office/drawing/2010/main">
                  <a14:imgLayer r:embed="rId4">
                    <a14:imgEffect>
                      <a14:colorTemperature colorTemp="1500"/>
                    </a14:imgEffect>
                  </a14:imgLayer>
                </a14:imgProps>
              </a:ext>
              <a:ext uri="{28A0092B-C50C-407E-A947-70E740481C1C}">
                <a14:useLocalDpi xmlns:a14="http://schemas.microsoft.com/office/drawing/2010/main" val="0"/>
              </a:ext>
            </a:extLst>
          </a:blip>
          <a:srcRect/>
          <a:stretch>
            <a:fillRect/>
          </a:stretch>
        </p:blipFill>
        <p:spPr bwMode="auto">
          <a:xfrm>
            <a:off x="2219962" y="2642743"/>
            <a:ext cx="805460" cy="8054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34" descr="Laptop 512x512.png"/>
          <p:cNvPicPr>
            <a:picLocks noChangeAspect="1"/>
          </p:cNvPicPr>
          <p:nvPr/>
        </p:nvPicPr>
        <p:blipFill>
          <a:blip r:embed="rId5" cstate="print">
            <a:grayscl/>
            <a:extLst>
              <a:ext uri="{28A0092B-C50C-407E-A947-70E740481C1C}">
                <a14:useLocalDpi xmlns:a14="http://schemas.microsoft.com/office/drawing/2010/main" val="0"/>
              </a:ext>
            </a:extLst>
          </a:blip>
          <a:srcRect/>
          <a:stretch>
            <a:fillRect/>
          </a:stretch>
        </p:blipFill>
        <p:spPr bwMode="auto">
          <a:xfrm>
            <a:off x="1733961" y="4259067"/>
            <a:ext cx="1820486" cy="18204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6" name="Title 3"/>
          <p:cNvSpPr>
            <a:spLocks noGrp="1"/>
          </p:cNvSpPr>
          <p:nvPr>
            <p:ph type="title"/>
          </p:nvPr>
        </p:nvSpPr>
        <p:spPr>
          <a:xfrm>
            <a:off x="281562" y="199942"/>
            <a:ext cx="11887199" cy="912813"/>
          </a:xfrm>
        </p:spPr>
        <p:txBody>
          <a:bodyPr/>
          <a:lstStyle/>
          <a:p>
            <a:r>
              <a:rPr lang="es-AR" sz="4800" dirty="0" smtClean="0">
                <a:gradFill>
                  <a:gsLst>
                    <a:gs pos="0">
                      <a:srgbClr val="505050"/>
                    </a:gs>
                    <a:gs pos="100000">
                      <a:srgbClr val="505050"/>
                    </a:gs>
                  </a:gsLst>
                  <a:lin ang="5400000" scaled="0"/>
                </a:gradFill>
              </a:rPr>
              <a:t>Agenda</a:t>
            </a:r>
            <a:endParaRPr lang="es-AR" sz="4800" dirty="0">
              <a:gradFill>
                <a:gsLst>
                  <a:gs pos="0">
                    <a:srgbClr val="505050"/>
                  </a:gs>
                  <a:gs pos="100000">
                    <a:srgbClr val="505050"/>
                  </a:gs>
                </a:gsLst>
                <a:lin ang="5400000" scaled="0"/>
              </a:gradFill>
            </a:endParaRPr>
          </a:p>
        </p:txBody>
      </p:sp>
    </p:spTree>
    <p:extLst>
      <p:ext uri="{BB962C8B-B14F-4D97-AF65-F5344CB8AC3E}">
        <p14:creationId xmlns:p14="http://schemas.microsoft.com/office/powerpoint/2010/main" val="2288004884"/>
      </p:ext>
    </p:extLst>
  </p:cSld>
  <p:clrMapOvr>
    <a:masterClrMapping/>
  </p:clrMapOvr>
  <p:transition advTm="84155">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4" end="4"/>
                                            </p:txEl>
                                          </p:spTgt>
                                        </p:tgtEl>
                                        <p:attrNameLst>
                                          <p:attrName>style.visibility</p:attrName>
                                        </p:attrNameLst>
                                      </p:cBhvr>
                                      <p:to>
                                        <p:strVal val="visible"/>
                                      </p:to>
                                    </p:set>
                                    <p:animEffect transition="in" filter="fade">
                                      <p:cBhvr>
                                        <p:cTn id="22" dur="500"/>
                                        <p:tgtEl>
                                          <p:spTgt spid="5">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animEffect transition="in" filter="fade">
                                      <p:cBhvr>
                                        <p:cTn id="27" dur="500"/>
                                        <p:tgtEl>
                                          <p:spTgt spid="5">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
                                            <p:txEl>
                                              <p:pRg st="6" end="6"/>
                                            </p:txEl>
                                          </p:spTgt>
                                        </p:tgtEl>
                                        <p:attrNameLst>
                                          <p:attrName>style.visibility</p:attrName>
                                        </p:attrNameLst>
                                      </p:cBhvr>
                                      <p:to>
                                        <p:strVal val="visible"/>
                                      </p:to>
                                    </p:set>
                                    <p:animEffect transition="in" filter="fade">
                                      <p:cBhvr>
                                        <p:cTn id="32" dur="500"/>
                                        <p:tgtEl>
                                          <p:spTgt spid="5">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5">
                                            <p:txEl>
                                              <p:pRg st="7" end="7"/>
                                            </p:txEl>
                                          </p:spTgt>
                                        </p:tgtEl>
                                        <p:attrNameLst>
                                          <p:attrName>style.visibility</p:attrName>
                                        </p:attrNameLst>
                                      </p:cBhvr>
                                      <p:to>
                                        <p:strVal val="visible"/>
                                      </p:to>
                                    </p:set>
                                    <p:animEffect transition="in" filter="fade">
                                      <p:cBhvr>
                                        <p:cTn id="37" dur="500"/>
                                        <p:tgtEl>
                                          <p:spTgt spid="5">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5">
                                            <p:txEl>
                                              <p:pRg st="8" end="8"/>
                                            </p:txEl>
                                          </p:spTgt>
                                        </p:tgtEl>
                                        <p:attrNameLst>
                                          <p:attrName>style.visibility</p:attrName>
                                        </p:attrNameLst>
                                      </p:cBhvr>
                                      <p:to>
                                        <p:strVal val="visible"/>
                                      </p:to>
                                    </p:set>
                                    <p:animEffect transition="in" filter="fade">
                                      <p:cBhvr>
                                        <p:cTn id="42" dur="500"/>
                                        <p:tgtEl>
                                          <p:spTgt spid="5">
                                            <p:txEl>
                                              <p:pRg st="8" end="8"/>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5">
                                            <p:txEl>
                                              <p:pRg st="10" end="10"/>
                                            </p:txEl>
                                          </p:spTgt>
                                        </p:tgtEl>
                                        <p:attrNameLst>
                                          <p:attrName>style.visibility</p:attrName>
                                        </p:attrNameLst>
                                      </p:cBhvr>
                                      <p:to>
                                        <p:strVal val="visible"/>
                                      </p:to>
                                    </p:set>
                                    <p:animEffect transition="in" filter="fade">
                                      <p:cBhvr>
                                        <p:cTn id="47" dur="500"/>
                                        <p:tgtEl>
                                          <p:spTgt spid="5">
                                            <p:txEl>
                                              <p:pRg st="10" end="10"/>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5">
                                            <p:txEl>
                                              <p:pRg st="11" end="11"/>
                                            </p:txEl>
                                          </p:spTgt>
                                        </p:tgtEl>
                                        <p:attrNameLst>
                                          <p:attrName>style.visibility</p:attrName>
                                        </p:attrNameLst>
                                      </p:cBhvr>
                                      <p:to>
                                        <p:strVal val="visible"/>
                                      </p:to>
                                    </p:set>
                                    <p:animEffect transition="in" filter="fade">
                                      <p:cBhvr>
                                        <p:cTn id="52" dur="500"/>
                                        <p:tgtEl>
                                          <p:spTgt spid="5">
                                            <p:txEl>
                                              <p:pRg st="11" end="11"/>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5">
                                            <p:txEl>
                                              <p:pRg st="12" end="12"/>
                                            </p:txEl>
                                          </p:spTgt>
                                        </p:tgtEl>
                                        <p:attrNameLst>
                                          <p:attrName>style.visibility</p:attrName>
                                        </p:attrNameLst>
                                      </p:cBhvr>
                                      <p:to>
                                        <p:strVal val="visible"/>
                                      </p:to>
                                    </p:set>
                                    <p:animEffect transition="in" filter="fade">
                                      <p:cBhvr>
                                        <p:cTn id="57" dur="500"/>
                                        <p:tgtEl>
                                          <p:spTgt spid="5">
                                            <p:txEl>
                                              <p:pRg st="12" end="12"/>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5">
                                            <p:txEl>
                                              <p:pRg st="14" end="14"/>
                                            </p:txEl>
                                          </p:spTgt>
                                        </p:tgtEl>
                                        <p:attrNameLst>
                                          <p:attrName>style.visibility</p:attrName>
                                        </p:attrNameLst>
                                      </p:cBhvr>
                                      <p:to>
                                        <p:strVal val="visible"/>
                                      </p:to>
                                    </p:set>
                                    <p:animEffect transition="in" filter="fade">
                                      <p:cBhvr>
                                        <p:cTn id="62" dur="500"/>
                                        <p:tgtEl>
                                          <p:spTgt spid="5">
                                            <p:txEl>
                                              <p:pRg st="14" end="14"/>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5">
                                            <p:txEl>
                                              <p:pRg st="15" end="15"/>
                                            </p:txEl>
                                          </p:spTgt>
                                        </p:tgtEl>
                                        <p:attrNameLst>
                                          <p:attrName>style.visibility</p:attrName>
                                        </p:attrNameLst>
                                      </p:cBhvr>
                                      <p:to>
                                        <p:strVal val="visible"/>
                                      </p:to>
                                    </p:set>
                                    <p:animEffect transition="in" filter="fade">
                                      <p:cBhvr>
                                        <p:cTn id="67" dur="500"/>
                                        <p:tgtEl>
                                          <p:spTgt spid="5">
                                            <p:txEl>
                                              <p:pRg st="15" end="15"/>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5">
                                            <p:txEl>
                                              <p:pRg st="16" end="16"/>
                                            </p:txEl>
                                          </p:spTgt>
                                        </p:tgtEl>
                                        <p:attrNameLst>
                                          <p:attrName>style.visibility</p:attrName>
                                        </p:attrNameLst>
                                      </p:cBhvr>
                                      <p:to>
                                        <p:strVal val="visible"/>
                                      </p:to>
                                    </p:set>
                                    <p:animEffect transition="in" filter="fade">
                                      <p:cBhvr>
                                        <p:cTn id="72" dur="500"/>
                                        <p:tgtEl>
                                          <p:spTgt spid="5">
                                            <p:txEl>
                                              <p:pRg st="16" end="16"/>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5">
                                            <p:txEl>
                                              <p:pRg st="17" end="17"/>
                                            </p:txEl>
                                          </p:spTgt>
                                        </p:tgtEl>
                                        <p:attrNameLst>
                                          <p:attrName>style.visibility</p:attrName>
                                        </p:attrNameLst>
                                      </p:cBhvr>
                                      <p:to>
                                        <p:strVal val="visible"/>
                                      </p:to>
                                    </p:set>
                                    <p:animEffect transition="in" filter="fade">
                                      <p:cBhvr>
                                        <p:cTn id="77" dur="500"/>
                                        <p:tgtEl>
                                          <p:spTgt spid="5">
                                            <p:txEl>
                                              <p:pRg st="17" end="1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03237" y="2002852"/>
            <a:ext cx="11430000" cy="4255422"/>
          </a:xfrm>
          <a:prstGeom prst="rect">
            <a:avLst/>
          </a:prstGeom>
        </p:spPr>
      </p:pic>
      <p:sp>
        <p:nvSpPr>
          <p:cNvPr id="6" name="Title 3"/>
          <p:cNvSpPr txBox="1">
            <a:spLocks/>
          </p:cNvSpPr>
          <p:nvPr/>
        </p:nvSpPr>
        <p:spPr>
          <a:xfrm>
            <a:off x="274638" y="203410"/>
            <a:ext cx="11887199" cy="912813"/>
          </a:xfrm>
          <a:prstGeom prst="rect">
            <a:avLst/>
          </a:prstGeom>
        </p:spPr>
        <p:txBody>
          <a:bodyPr vert="horz" lIns="182880" tIns="146304" rIns="182880" bIns="146304" rtlCol="0" anchor="t">
            <a:noAutofit/>
          </a:bodyPr>
          <a:lstStyle>
            <a:lvl1pPr algn="l" defTabSz="914166" rtl="0" eaLnBrk="1" latinLnBrk="0" hangingPunct="1">
              <a:spcBef>
                <a:spcPct val="0"/>
              </a:spcBef>
              <a:buNone/>
              <a:defRPr sz="4800" kern="1200">
                <a:gradFill>
                  <a:gsLst>
                    <a:gs pos="66981">
                      <a:schemeClr val="tx1">
                        <a:lumMod val="75000"/>
                        <a:lumOff val="25000"/>
                      </a:schemeClr>
                    </a:gs>
                    <a:gs pos="0">
                      <a:schemeClr val="tx1">
                        <a:lumMod val="75000"/>
                        <a:lumOff val="25000"/>
                      </a:schemeClr>
                    </a:gs>
                  </a:gsLst>
                  <a:lin ang="5400000" scaled="0"/>
                </a:gradFill>
                <a:latin typeface="+mj-lt"/>
                <a:ea typeface="+mj-ea"/>
                <a:cs typeface="+mj-cs"/>
              </a:defRPr>
            </a:lvl1pPr>
          </a:lstStyle>
          <a:p>
            <a:r>
              <a:rPr lang="es-AR" dirty="0" err="1" smtClean="0">
                <a:latin typeface="Segoe UI Light" panose="020B0502040204020203" pitchFamily="34" charset="0"/>
                <a:cs typeface="Segoe UI Light" panose="020B0502040204020203" pitchFamily="34" charset="0"/>
              </a:rPr>
              <a:t>PlayReady</a:t>
            </a:r>
            <a:r>
              <a:rPr lang="es-AR" dirty="0" smtClean="0">
                <a:latin typeface="Segoe UI Light" panose="020B0502040204020203" pitchFamily="34" charset="0"/>
                <a:cs typeface="Segoe UI Light" panose="020B0502040204020203" pitchFamily="34" charset="0"/>
              </a:rPr>
              <a:t> DRM</a:t>
            </a:r>
            <a:endParaRPr lang="es-AR" dirty="0">
              <a:latin typeface="Segoe UI Light" panose="020B0502040204020203" pitchFamily="34" charset="0"/>
              <a:cs typeface="Segoe UI Light" panose="020B0502040204020203" pitchFamily="34" charset="0"/>
            </a:endParaRPr>
          </a:p>
        </p:txBody>
      </p:sp>
      <p:grpSp>
        <p:nvGrpSpPr>
          <p:cNvPr id="4" name="Group 3"/>
          <p:cNvGrpSpPr/>
          <p:nvPr/>
        </p:nvGrpSpPr>
        <p:grpSpPr>
          <a:xfrm>
            <a:off x="503237" y="6413936"/>
            <a:ext cx="8934277" cy="457200"/>
            <a:chOff x="597779" y="6251329"/>
            <a:chExt cx="8934277" cy="457200"/>
          </a:xfrm>
        </p:grpSpPr>
        <p:pic>
          <p:nvPicPr>
            <p:cNvPr id="5" name="Picture 4">
              <a:hlinkClick r:id="rId3" action="ppaction://hlinksldjump"/>
            </p:cNvPr>
            <p:cNvPicPr>
              <a:picLocks noChangeAspect="1"/>
            </p:cNvPicPr>
            <p:nvPr/>
          </p:nvPicPr>
          <p:blipFill>
            <a:blip r:embed="rId4">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97779" y="6251329"/>
              <a:ext cx="456738" cy="457200"/>
            </a:xfrm>
            <a:prstGeom prst="rect">
              <a:avLst/>
            </a:prstGeom>
          </p:spPr>
        </p:pic>
        <p:sp>
          <p:nvSpPr>
            <p:cNvPr id="7" name="Rectangle 6"/>
            <p:cNvSpPr/>
            <p:nvPr/>
          </p:nvSpPr>
          <p:spPr>
            <a:xfrm>
              <a:off x="1060121" y="6272965"/>
              <a:ext cx="8471935" cy="400110"/>
            </a:xfrm>
            <a:prstGeom prst="rect">
              <a:avLst/>
            </a:prstGeom>
          </p:spPr>
          <p:txBody>
            <a:bodyPr wrap="none">
              <a:spAutoFit/>
            </a:bodyPr>
            <a:lstStyle/>
            <a:p>
              <a:r>
                <a:rPr lang="es-AR" sz="2000" dirty="0" err="1" smtClean="0">
                  <a:solidFill>
                    <a:srgbClr val="C00000"/>
                  </a:solidFill>
                  <a:latin typeface="Calibri" panose="020F0502020204030204" pitchFamily="34" charset="0"/>
                </a:rPr>
                <a:t>Dynamic</a:t>
              </a:r>
              <a:r>
                <a:rPr lang="es-AR" sz="2000" dirty="0" smtClean="0">
                  <a:solidFill>
                    <a:srgbClr val="C00000"/>
                  </a:solidFill>
                  <a:latin typeface="Calibri" panose="020F0502020204030204" pitchFamily="34" charset="0"/>
                </a:rPr>
                <a:t> </a:t>
              </a:r>
              <a:r>
                <a:rPr lang="es-AR" sz="2000" dirty="0" err="1" smtClean="0">
                  <a:solidFill>
                    <a:srgbClr val="C00000"/>
                  </a:solidFill>
                  <a:latin typeface="Calibri" panose="020F0502020204030204" pitchFamily="34" charset="0"/>
                </a:rPr>
                <a:t>Encryption</a:t>
              </a:r>
              <a:r>
                <a:rPr lang="es-AR" sz="2000" dirty="0" smtClean="0">
                  <a:solidFill>
                    <a:srgbClr val="C00000"/>
                  </a:solidFill>
                  <a:latin typeface="Calibri" panose="020F0502020204030204" pitchFamily="34" charset="0"/>
                </a:rPr>
                <a:t> requiere por lo menos 1 </a:t>
              </a:r>
              <a:r>
                <a:rPr lang="es-AR" sz="2000" dirty="0" err="1" smtClean="0">
                  <a:solidFill>
                    <a:srgbClr val="C00000"/>
                  </a:solidFill>
                  <a:latin typeface="Calibri" panose="020F0502020204030204" pitchFamily="34" charset="0"/>
                </a:rPr>
                <a:t>streaming</a:t>
              </a:r>
              <a:r>
                <a:rPr lang="es-AR" sz="2000" dirty="0" smtClean="0">
                  <a:solidFill>
                    <a:srgbClr val="C00000"/>
                  </a:solidFill>
                  <a:latin typeface="Calibri" panose="020F0502020204030204" pitchFamily="34" charset="0"/>
                </a:rPr>
                <a:t> </a:t>
              </a:r>
              <a:r>
                <a:rPr lang="es-AR" sz="2000" dirty="0" err="1" smtClean="0">
                  <a:solidFill>
                    <a:srgbClr val="C00000"/>
                  </a:solidFill>
                  <a:latin typeface="Calibri" panose="020F0502020204030204" pitchFamily="34" charset="0"/>
                </a:rPr>
                <a:t>unit</a:t>
              </a:r>
              <a:r>
                <a:rPr lang="es-AR" sz="2000" dirty="0" smtClean="0">
                  <a:solidFill>
                    <a:srgbClr val="C00000"/>
                  </a:solidFill>
                  <a:latin typeface="Calibri" panose="020F0502020204030204" pitchFamily="34" charset="0"/>
                </a:rPr>
                <a:t> en el </a:t>
              </a:r>
              <a:r>
                <a:rPr lang="es-AR" sz="2000" dirty="0" err="1" smtClean="0">
                  <a:solidFill>
                    <a:srgbClr val="C00000"/>
                  </a:solidFill>
                  <a:latin typeface="Calibri" panose="020F0502020204030204" pitchFamily="34" charset="0"/>
                </a:rPr>
                <a:t>Origin</a:t>
              </a:r>
              <a:r>
                <a:rPr lang="es-AR" sz="2000" dirty="0" smtClean="0">
                  <a:solidFill>
                    <a:srgbClr val="C00000"/>
                  </a:solidFill>
                  <a:latin typeface="Calibri" panose="020F0502020204030204" pitchFamily="34" charset="0"/>
                </a:rPr>
                <a:t> Server! </a:t>
              </a:r>
              <a:endParaRPr lang="es-AR" sz="2000" dirty="0">
                <a:solidFill>
                  <a:srgbClr val="C00000"/>
                </a:solidFill>
              </a:endParaRPr>
            </a:p>
          </p:txBody>
        </p:sp>
      </p:grpSp>
    </p:spTree>
    <p:extLst>
      <p:ext uri="{BB962C8B-B14F-4D97-AF65-F5344CB8AC3E}">
        <p14:creationId xmlns:p14="http://schemas.microsoft.com/office/powerpoint/2010/main" val="380437448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29357" y="2776410"/>
            <a:ext cx="11377761" cy="1126462"/>
          </a:xfrm>
        </p:spPr>
        <p:txBody>
          <a:bodyPr/>
          <a:lstStyle/>
          <a:p>
            <a:r>
              <a:rPr lang="en-US" sz="5400" dirty="0" smtClean="0"/>
              <a:t>Live Streaming</a:t>
            </a:r>
            <a:endParaRPr lang="en-US" sz="5400" dirty="0"/>
          </a:p>
        </p:txBody>
      </p:sp>
      <p:pic>
        <p:nvPicPr>
          <p:cNvPr id="3" name="Picture 308" descr="Quick Star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01" y="0"/>
            <a:ext cx="2146931" cy="17777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7534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8645" y="418356"/>
            <a:ext cx="11370961" cy="664797"/>
          </a:xfrm>
        </p:spPr>
        <p:txBody>
          <a:bodyPr/>
          <a:lstStyle/>
          <a:p>
            <a:r>
              <a:rPr lang="es-AR" sz="4800" dirty="0" smtClean="0"/>
              <a:t>Live </a:t>
            </a:r>
            <a:r>
              <a:rPr lang="es-AR" sz="4800" dirty="0" err="1" smtClean="0"/>
              <a:t>Streaming</a:t>
            </a:r>
            <a:endParaRPr lang="es-AR" sz="4800" dirty="0"/>
          </a:p>
        </p:txBody>
      </p:sp>
      <p:sp>
        <p:nvSpPr>
          <p:cNvPr id="3" name="Text Placeholder 2"/>
          <p:cNvSpPr>
            <a:spLocks noGrp="1"/>
          </p:cNvSpPr>
          <p:nvPr>
            <p:ph type="body" sz="quarter" idx="10"/>
          </p:nvPr>
        </p:nvSpPr>
        <p:spPr>
          <a:xfrm>
            <a:off x="3260951" y="1211262"/>
            <a:ext cx="8792027" cy="4632294"/>
          </a:xfrm>
        </p:spPr>
        <p:txBody>
          <a:bodyPr/>
          <a:lstStyle/>
          <a:p>
            <a:pPr lvl="1">
              <a:spcAft>
                <a:spcPts val="918"/>
              </a:spcAft>
            </a:pPr>
            <a:r>
              <a:rPr lang="es-AR" sz="2856" spc="-102" dirty="0" err="1" smtClean="0">
                <a:latin typeface="Segoe UI Light" pitchFamily="34" charset="0"/>
              </a:rPr>
              <a:t>Stream</a:t>
            </a:r>
            <a:r>
              <a:rPr lang="es-AR" sz="2856" spc="-102" dirty="0" smtClean="0">
                <a:latin typeface="Segoe UI Light" pitchFamily="34" charset="0"/>
              </a:rPr>
              <a:t> contenido </a:t>
            </a:r>
            <a:r>
              <a:rPr lang="es-AR" sz="2856" spc="-102" dirty="0" err="1" smtClean="0">
                <a:latin typeface="Segoe UI Light" pitchFamily="34" charset="0"/>
              </a:rPr>
              <a:t>live</a:t>
            </a:r>
            <a:r>
              <a:rPr lang="es-AR" sz="2856" spc="-102" dirty="0" smtClean="0">
                <a:latin typeface="Segoe UI Light" pitchFamily="34" charset="0"/>
              </a:rPr>
              <a:t> directamente a través de </a:t>
            </a:r>
            <a:r>
              <a:rPr lang="es-AR" sz="2856" spc="-102" dirty="0" err="1" smtClean="0">
                <a:latin typeface="Segoe UI Light" pitchFamily="34" charset="0"/>
              </a:rPr>
              <a:t>public</a:t>
            </a:r>
            <a:r>
              <a:rPr lang="es-AR" sz="2856" spc="-102" dirty="0" smtClean="0">
                <a:latin typeface="Segoe UI Light" pitchFamily="34" charset="0"/>
              </a:rPr>
              <a:t> </a:t>
            </a:r>
            <a:r>
              <a:rPr lang="es-AR" sz="2856" spc="-102" dirty="0" err="1" smtClean="0">
                <a:latin typeface="Segoe UI Light" pitchFamily="34" charset="0"/>
              </a:rPr>
              <a:t>cloud</a:t>
            </a:r>
            <a:endParaRPr lang="es-AR" sz="2856" spc="-102" dirty="0" smtClean="0">
              <a:latin typeface="Segoe UI Light" pitchFamily="34" charset="0"/>
            </a:endParaRPr>
          </a:p>
          <a:p>
            <a:pPr lvl="1">
              <a:spcAft>
                <a:spcPts val="918"/>
              </a:spcAft>
            </a:pPr>
            <a:r>
              <a:rPr lang="es-AR" sz="2856" spc="-102" dirty="0" smtClean="0">
                <a:latin typeface="Segoe UI Light" pitchFamily="34" charset="0"/>
              </a:rPr>
              <a:t>Alcance global – rápido aprovisionamiento en cualquier lugar</a:t>
            </a:r>
          </a:p>
          <a:p>
            <a:pPr lvl="1">
              <a:spcAft>
                <a:spcPts val="918"/>
              </a:spcAft>
            </a:pPr>
            <a:r>
              <a:rPr lang="es-AR" sz="2856" spc="-102" dirty="0" err="1" smtClean="0">
                <a:latin typeface="Segoe UI Light" pitchFamily="34" charset="0"/>
              </a:rPr>
              <a:t>Dynamic</a:t>
            </a:r>
            <a:r>
              <a:rPr lang="es-AR" sz="2856" spc="-102" dirty="0" smtClean="0">
                <a:latin typeface="Segoe UI Light" pitchFamily="34" charset="0"/>
              </a:rPr>
              <a:t> </a:t>
            </a:r>
            <a:r>
              <a:rPr lang="es-AR" sz="2856" spc="-102" dirty="0" err="1" smtClean="0">
                <a:latin typeface="Segoe UI Light" pitchFamily="34" charset="0"/>
              </a:rPr>
              <a:t>Packaging</a:t>
            </a:r>
            <a:r>
              <a:rPr lang="es-AR" sz="2856" spc="-102" dirty="0" smtClean="0">
                <a:latin typeface="Segoe UI Light" pitchFamily="34" charset="0"/>
              </a:rPr>
              <a:t> (</a:t>
            </a:r>
            <a:r>
              <a:rPr lang="es-AR" sz="2856" spc="-102" dirty="0" err="1" smtClean="0">
                <a:latin typeface="Segoe UI Light" pitchFamily="34" charset="0"/>
              </a:rPr>
              <a:t>Smooth</a:t>
            </a:r>
            <a:r>
              <a:rPr lang="es-AR" sz="2856" spc="-102" dirty="0" smtClean="0">
                <a:latin typeface="Segoe UI Light" pitchFamily="34" charset="0"/>
              </a:rPr>
              <a:t> </a:t>
            </a:r>
            <a:r>
              <a:rPr lang="es-AR" sz="2856" spc="-102" dirty="0" err="1" smtClean="0">
                <a:latin typeface="Segoe UI Light" pitchFamily="34" charset="0"/>
              </a:rPr>
              <a:t>Streaming</a:t>
            </a:r>
            <a:r>
              <a:rPr lang="es-AR" sz="2856" spc="-102" dirty="0" smtClean="0">
                <a:latin typeface="Segoe UI Light" pitchFamily="34" charset="0"/>
              </a:rPr>
              <a:t>, HLS, HDS y DASH)</a:t>
            </a:r>
          </a:p>
          <a:p>
            <a:pPr lvl="1">
              <a:spcAft>
                <a:spcPts val="918"/>
              </a:spcAft>
            </a:pPr>
            <a:r>
              <a:rPr lang="es-AR" sz="2856" spc="-102" dirty="0" err="1" smtClean="0">
                <a:latin typeface="Segoe UI Light" pitchFamily="34" charset="0"/>
              </a:rPr>
              <a:t>Dynamic</a:t>
            </a:r>
            <a:r>
              <a:rPr lang="es-AR" sz="2856" spc="-102" dirty="0" smtClean="0">
                <a:latin typeface="Segoe UI Light" pitchFamily="34" charset="0"/>
              </a:rPr>
              <a:t> </a:t>
            </a:r>
            <a:r>
              <a:rPr lang="es-AR" sz="2856" spc="-102" dirty="0" err="1" smtClean="0">
                <a:latin typeface="Segoe UI Light" pitchFamily="34" charset="0"/>
              </a:rPr>
              <a:t>Encryption</a:t>
            </a:r>
            <a:r>
              <a:rPr lang="es-AR" sz="2856" spc="-102" dirty="0" smtClean="0">
                <a:latin typeface="Segoe UI Light" pitchFamily="34" charset="0"/>
              </a:rPr>
              <a:t> (</a:t>
            </a:r>
            <a:r>
              <a:rPr lang="es-AR" sz="2856" spc="-102" dirty="0" err="1" smtClean="0">
                <a:latin typeface="Segoe UI Light" pitchFamily="34" charset="0"/>
              </a:rPr>
              <a:t>PlayReady</a:t>
            </a:r>
            <a:r>
              <a:rPr lang="es-AR" sz="2856" spc="-102" dirty="0" smtClean="0">
                <a:latin typeface="Segoe UI Light" pitchFamily="34" charset="0"/>
              </a:rPr>
              <a:t> y AES)</a:t>
            </a:r>
          </a:p>
          <a:p>
            <a:pPr lvl="1">
              <a:spcAft>
                <a:spcPts val="918"/>
              </a:spcAft>
            </a:pPr>
            <a:r>
              <a:rPr lang="es-AR" sz="2856" spc="-102" dirty="0" smtClean="0">
                <a:latin typeface="Segoe UI Light" pitchFamily="34" charset="0"/>
              </a:rPr>
              <a:t>Transición inmediata de Live a VOD</a:t>
            </a:r>
          </a:p>
          <a:p>
            <a:pPr lvl="1">
              <a:spcAft>
                <a:spcPts val="918"/>
              </a:spcAft>
            </a:pPr>
            <a:r>
              <a:rPr lang="es-AR" sz="2856" spc="-102" dirty="0" smtClean="0">
                <a:latin typeface="Segoe UI Light" pitchFamily="34" charset="0"/>
              </a:rPr>
              <a:t>Elasticidad de la Cloud:</a:t>
            </a:r>
          </a:p>
          <a:p>
            <a:pPr marL="469536" lvl="1" indent="-466298">
              <a:spcAft>
                <a:spcPts val="400"/>
              </a:spcAft>
              <a:buFont typeface="Arial" panose="020B0604020202020204" pitchFamily="34" charset="0"/>
              <a:buChar char="•"/>
            </a:pPr>
            <a:r>
              <a:rPr lang="es-AR" sz="2600" spc="-102" dirty="0" smtClean="0">
                <a:latin typeface="Segoe UI Light" pitchFamily="34" charset="0"/>
              </a:rPr>
              <a:t>No capital expenses</a:t>
            </a:r>
          </a:p>
          <a:p>
            <a:pPr marL="469536" lvl="1" indent="-466298">
              <a:spcAft>
                <a:spcPts val="400"/>
              </a:spcAft>
              <a:buFont typeface="Arial" panose="020B0604020202020204" pitchFamily="34" charset="0"/>
              <a:buChar char="•"/>
            </a:pPr>
            <a:r>
              <a:rPr lang="es-AR" sz="2600" spc="-102" dirty="0" err="1" smtClean="0">
                <a:latin typeface="Segoe UI Light" pitchFamily="34" charset="0"/>
              </a:rPr>
              <a:t>Ramp</a:t>
            </a:r>
            <a:r>
              <a:rPr lang="es-AR" sz="2600" spc="-102" dirty="0" smtClean="0">
                <a:latin typeface="Segoe UI Light" pitchFamily="34" charset="0"/>
              </a:rPr>
              <a:t> </a:t>
            </a:r>
            <a:r>
              <a:rPr lang="es-AR" sz="2600" spc="-102" dirty="0" err="1" smtClean="0">
                <a:latin typeface="Segoe UI Light" pitchFamily="34" charset="0"/>
              </a:rPr>
              <a:t>quickly</a:t>
            </a:r>
            <a:r>
              <a:rPr lang="es-AR" sz="2600" spc="-102" dirty="0" smtClean="0">
                <a:latin typeface="Segoe UI Light" pitchFamily="34" charset="0"/>
              </a:rPr>
              <a:t> to global </a:t>
            </a:r>
            <a:r>
              <a:rPr lang="es-AR" sz="2600" spc="-102" dirty="0" err="1" smtClean="0">
                <a:latin typeface="Segoe UI Light" pitchFamily="34" charset="0"/>
              </a:rPr>
              <a:t>scale</a:t>
            </a:r>
            <a:endParaRPr lang="es-AR" sz="2600" spc="-102" dirty="0" smtClean="0">
              <a:latin typeface="Segoe UI Light" pitchFamily="34" charset="0"/>
            </a:endParaRPr>
          </a:p>
          <a:p>
            <a:pPr marL="469536" lvl="1" indent="-466298">
              <a:spcAft>
                <a:spcPts val="400"/>
              </a:spcAft>
              <a:buFont typeface="Arial" panose="020B0604020202020204" pitchFamily="34" charset="0"/>
              <a:buChar char="•"/>
            </a:pPr>
            <a:r>
              <a:rPr lang="es-AR" sz="2600" spc="-102" dirty="0" err="1" smtClean="0">
                <a:latin typeface="Segoe UI Light" pitchFamily="34" charset="0"/>
              </a:rPr>
              <a:t>Desaprovisionamiento</a:t>
            </a:r>
            <a:r>
              <a:rPr lang="es-AR" sz="2600" spc="-102" dirty="0" smtClean="0">
                <a:latin typeface="Segoe UI Light" pitchFamily="34" charset="0"/>
              </a:rPr>
              <a:t> inmediato</a:t>
            </a:r>
          </a:p>
        </p:txBody>
      </p:sp>
      <p:pic>
        <p:nvPicPr>
          <p:cNvPr id="4" name="Picture 31" descr="Radio 512x512.png"/>
          <p:cNvPicPr>
            <a:picLocks noChangeAspect="1"/>
          </p:cNvPicPr>
          <p:nvPr/>
        </p:nvPicPr>
        <p:blipFill>
          <a:blip r:embed="rId2" cstate="print">
            <a:duotone>
              <a:prstClr val="black"/>
              <a:srgbClr val="8CC600">
                <a:tint val="45000"/>
                <a:satMod val="400000"/>
              </a:srgbClr>
            </a:duotone>
            <a:extLst>
              <a:ext uri="{BEBA8EAE-BF5A-486C-A8C5-ECC9F3942E4B}">
                <a14:imgProps xmlns:a14="http://schemas.microsoft.com/office/drawing/2010/main">
                  <a14:imgLayer r:embed="rId3">
                    <a14:imgEffect>
                      <a14:colorTemperature colorTemp="1500"/>
                    </a14:imgEffect>
                    <a14:imgEffect>
                      <a14:saturation sat="232000"/>
                    </a14:imgEffect>
                    <a14:imgEffect>
                      <a14:brightnessContrast bright="1000" contrast="-24000"/>
                    </a14:imgEffect>
                  </a14:imgLayer>
                </a14:imgProps>
              </a:ext>
              <a:ext uri="{28A0092B-C50C-407E-A947-70E740481C1C}">
                <a14:useLocalDpi xmlns:a14="http://schemas.microsoft.com/office/drawing/2010/main" val="0"/>
              </a:ext>
            </a:extLst>
          </a:blip>
          <a:srcRect/>
          <a:stretch>
            <a:fillRect/>
          </a:stretch>
        </p:blipFill>
        <p:spPr bwMode="auto">
          <a:xfrm>
            <a:off x="379865" y="2189166"/>
            <a:ext cx="2755896" cy="27558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nvGrpSpPr>
          <p:cNvPr id="6" name="Group 5"/>
          <p:cNvGrpSpPr/>
          <p:nvPr/>
        </p:nvGrpSpPr>
        <p:grpSpPr>
          <a:xfrm>
            <a:off x="122237" y="6088062"/>
            <a:ext cx="2895600" cy="906463"/>
            <a:chOff x="122237" y="6088062"/>
            <a:chExt cx="2895600" cy="906463"/>
          </a:xfrm>
        </p:grpSpPr>
        <p:sp>
          <p:nvSpPr>
            <p:cNvPr id="7" name="Rectangle 6"/>
            <p:cNvSpPr/>
            <p:nvPr/>
          </p:nvSpPr>
          <p:spPr bwMode="auto">
            <a:xfrm>
              <a:off x="122237" y="6088062"/>
              <a:ext cx="2895600" cy="906463"/>
            </a:xfrm>
            <a:prstGeom prst="rect">
              <a:avLst/>
            </a:prstGeom>
            <a:solidFill>
              <a:srgbClr val="FCFCF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s-AR" sz="2200" dirty="0" smtClean="0">
                <a:gradFill>
                  <a:gsLst>
                    <a:gs pos="0">
                      <a:srgbClr val="FFFFFF"/>
                    </a:gs>
                    <a:gs pos="100000">
                      <a:srgbClr val="FFFFFF"/>
                    </a:gs>
                  </a:gsLst>
                  <a:lin ang="5400000" scaled="0"/>
                </a:gradFill>
              </a:endParaRPr>
            </a:p>
          </p:txBody>
        </p:sp>
        <p:pic>
          <p:nvPicPr>
            <p:cNvPr id="8" name="Picture 2" descr="microsoft-azure-logo"/>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37375" y="6221253"/>
              <a:ext cx="2265324" cy="64008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 name="Group 8"/>
          <p:cNvGrpSpPr/>
          <p:nvPr/>
        </p:nvGrpSpPr>
        <p:grpSpPr>
          <a:xfrm>
            <a:off x="3480221" y="6300786"/>
            <a:ext cx="8376816" cy="457200"/>
            <a:chOff x="597779" y="6251329"/>
            <a:chExt cx="8376816" cy="457200"/>
          </a:xfrm>
        </p:grpSpPr>
        <p:pic>
          <p:nvPicPr>
            <p:cNvPr id="10" name="Picture 9">
              <a:hlinkClick r:id="rId5" action="ppaction://hlinksldjump"/>
            </p:cNvPr>
            <p:cNvPicPr>
              <a:picLocks noChangeAspect="1"/>
            </p:cNvPicPr>
            <p:nvPr/>
          </p:nvPicPr>
          <p:blipFill>
            <a:blip r:embed="rId6">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597779" y="6251329"/>
              <a:ext cx="456738" cy="457200"/>
            </a:xfrm>
            <a:prstGeom prst="rect">
              <a:avLst/>
            </a:prstGeom>
          </p:spPr>
        </p:pic>
        <p:sp>
          <p:nvSpPr>
            <p:cNvPr id="11" name="Rectangle 10"/>
            <p:cNvSpPr/>
            <p:nvPr/>
          </p:nvSpPr>
          <p:spPr>
            <a:xfrm>
              <a:off x="1060121" y="6272965"/>
              <a:ext cx="7914474" cy="400110"/>
            </a:xfrm>
            <a:prstGeom prst="rect">
              <a:avLst/>
            </a:prstGeom>
          </p:spPr>
          <p:txBody>
            <a:bodyPr wrap="none">
              <a:spAutoFit/>
            </a:bodyPr>
            <a:lstStyle/>
            <a:p>
              <a:r>
                <a:rPr lang="es-AR" sz="2000" dirty="0" smtClean="0">
                  <a:solidFill>
                    <a:srgbClr val="C00000"/>
                  </a:solidFill>
                  <a:latin typeface="Calibri" panose="020F0502020204030204" pitchFamily="34" charset="0"/>
                </a:rPr>
                <a:t>Live </a:t>
              </a:r>
              <a:r>
                <a:rPr lang="es-AR" sz="2000" dirty="0" err="1" smtClean="0">
                  <a:solidFill>
                    <a:srgbClr val="C00000"/>
                  </a:solidFill>
                  <a:latin typeface="Calibri" panose="020F0502020204030204" pitchFamily="34" charset="0"/>
                </a:rPr>
                <a:t>Streaming</a:t>
              </a:r>
              <a:r>
                <a:rPr lang="es-AR" sz="2000" dirty="0" smtClean="0">
                  <a:solidFill>
                    <a:srgbClr val="C00000"/>
                  </a:solidFill>
                  <a:latin typeface="Calibri" panose="020F0502020204030204" pitchFamily="34" charset="0"/>
                </a:rPr>
                <a:t> requiere por lo menos 1 </a:t>
              </a:r>
              <a:r>
                <a:rPr lang="es-AR" sz="2000" dirty="0" err="1" smtClean="0">
                  <a:solidFill>
                    <a:srgbClr val="C00000"/>
                  </a:solidFill>
                  <a:latin typeface="Calibri" panose="020F0502020204030204" pitchFamily="34" charset="0"/>
                </a:rPr>
                <a:t>streaming</a:t>
              </a:r>
              <a:r>
                <a:rPr lang="es-AR" sz="2000" dirty="0" smtClean="0">
                  <a:solidFill>
                    <a:srgbClr val="C00000"/>
                  </a:solidFill>
                  <a:latin typeface="Calibri" panose="020F0502020204030204" pitchFamily="34" charset="0"/>
                </a:rPr>
                <a:t> </a:t>
              </a:r>
              <a:r>
                <a:rPr lang="es-AR" sz="2000" dirty="0" err="1" smtClean="0">
                  <a:solidFill>
                    <a:srgbClr val="C00000"/>
                  </a:solidFill>
                  <a:latin typeface="Calibri" panose="020F0502020204030204" pitchFamily="34" charset="0"/>
                </a:rPr>
                <a:t>unit</a:t>
              </a:r>
              <a:r>
                <a:rPr lang="es-AR" sz="2000" dirty="0" smtClean="0">
                  <a:solidFill>
                    <a:srgbClr val="C00000"/>
                  </a:solidFill>
                  <a:latin typeface="Calibri" panose="020F0502020204030204" pitchFamily="34" charset="0"/>
                </a:rPr>
                <a:t> en el </a:t>
              </a:r>
              <a:r>
                <a:rPr lang="es-AR" sz="2000" dirty="0" err="1" smtClean="0">
                  <a:solidFill>
                    <a:srgbClr val="C00000"/>
                  </a:solidFill>
                  <a:latin typeface="Calibri" panose="020F0502020204030204" pitchFamily="34" charset="0"/>
                </a:rPr>
                <a:t>Origin</a:t>
              </a:r>
              <a:r>
                <a:rPr lang="es-AR" sz="2000" dirty="0" smtClean="0">
                  <a:solidFill>
                    <a:srgbClr val="C00000"/>
                  </a:solidFill>
                  <a:latin typeface="Calibri" panose="020F0502020204030204" pitchFamily="34" charset="0"/>
                </a:rPr>
                <a:t> Server! </a:t>
              </a:r>
              <a:endParaRPr lang="es-AR" sz="2000" dirty="0">
                <a:solidFill>
                  <a:srgbClr val="C00000"/>
                </a:solidFill>
              </a:endParaRPr>
            </a:p>
          </p:txBody>
        </p:sp>
      </p:grpSp>
    </p:spTree>
    <p:extLst>
      <p:ext uri="{BB962C8B-B14F-4D97-AF65-F5344CB8AC3E}">
        <p14:creationId xmlns:p14="http://schemas.microsoft.com/office/powerpoint/2010/main" val="3946757801"/>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1"/>
          <p:cNvSpPr txBox="1">
            <a:spLocks/>
          </p:cNvSpPr>
          <p:nvPr/>
        </p:nvSpPr>
        <p:spPr>
          <a:xfrm>
            <a:off x="403687" y="378566"/>
            <a:ext cx="11375536" cy="664797"/>
          </a:xfrm>
          <a:prstGeom prst="rect">
            <a:avLst/>
          </a:prstGeom>
        </p:spPr>
        <p:txBody>
          <a:bodyPr vert="horz" wrap="square" lIns="0" tIns="0" rIns="0" bIns="0" rtlCol="0" anchor="t">
            <a:spAutoFit/>
          </a:bodyPr>
          <a:lstStyle>
            <a:lvl1pPr algn="l" defTabSz="932559" rtl="0" eaLnBrk="1" latinLnBrk="0" hangingPunct="1">
              <a:lnSpc>
                <a:spcPct val="90000"/>
              </a:lnSpc>
              <a:spcBef>
                <a:spcPct val="0"/>
              </a:spcBef>
              <a:buNone/>
              <a:defRPr lang="en-US" sz="5507" b="0" kern="1200" cap="none" spc="-102" baseline="0">
                <a:ln w="3175">
                  <a:solidFill>
                    <a:schemeClr val="bg1">
                      <a:alpha val="0"/>
                    </a:schemeClr>
                  </a:solid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pPr>
              <a:defRPr/>
            </a:pPr>
            <a:r>
              <a:rPr lang="es-AR" sz="4800" dirty="0" smtClean="0">
                <a:ln w="3175">
                  <a:solidFill>
                    <a:srgbClr val="FFFFFF">
                      <a:alpha val="0"/>
                    </a:srgbClr>
                  </a:solidFill>
                </a:ln>
              </a:rPr>
              <a:t>Cómo funciona? </a:t>
            </a:r>
            <a:endParaRPr lang="es-AR" sz="4800" dirty="0">
              <a:ln w="3175">
                <a:solidFill>
                  <a:srgbClr val="FFFFFF">
                    <a:alpha val="0"/>
                  </a:srgbClr>
                </a:solidFill>
              </a:ln>
            </a:endParaRPr>
          </a:p>
        </p:txBody>
      </p:sp>
      <p:pic>
        <p:nvPicPr>
          <p:cNvPr id="22" name="Picture 2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31737" y="1097832"/>
            <a:ext cx="530944" cy="530944"/>
          </a:xfrm>
          <a:prstGeom prst="rect">
            <a:avLst/>
          </a:prstGeom>
        </p:spPr>
      </p:pic>
      <p:pic>
        <p:nvPicPr>
          <p:cNvPr id="23" name="Picture 2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2102" y="1097832"/>
            <a:ext cx="530944" cy="530944"/>
          </a:xfrm>
          <a:prstGeom prst="rect">
            <a:avLst/>
          </a:prstGeom>
        </p:spPr>
      </p:pic>
      <p:pic>
        <p:nvPicPr>
          <p:cNvPr id="24" name="Picture 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5004" y="1087438"/>
            <a:ext cx="530944" cy="530944"/>
          </a:xfrm>
          <a:prstGeom prst="rect">
            <a:avLst/>
          </a:prstGeom>
        </p:spPr>
      </p:pic>
      <p:sp>
        <p:nvSpPr>
          <p:cNvPr id="25" name="Oval 24"/>
          <p:cNvSpPr/>
          <p:nvPr/>
        </p:nvSpPr>
        <p:spPr bwMode="auto">
          <a:xfrm>
            <a:off x="3217537" y="1276710"/>
            <a:ext cx="152400" cy="152400"/>
          </a:xfrm>
          <a:prstGeom prst="ellipse">
            <a:avLst/>
          </a:prstGeom>
          <a:solidFill>
            <a:srgbClr val="0070C0"/>
          </a:solidFill>
          <a:ln w="9525" cap="flat" cmpd="sng" algn="ctr">
            <a:noFill/>
            <a:prstDash val="solid"/>
            <a:headEnd type="none" w="med" len="med"/>
            <a:tailEnd type="none" w="med" len="med"/>
          </a:ln>
          <a:effectLst/>
        </p:spPr>
        <p:txBody>
          <a:bodyPr lIns="91440" tIns="91440" rIns="34294" bIns="34294" rtlCol="0" anchor="t" anchorCtr="0"/>
          <a:lstStyle/>
          <a:p>
            <a:pPr algn="ctr" defTabSz="932406">
              <a:defRPr/>
            </a:pPr>
            <a:endParaRPr lang="es-AR" sz="1600" kern="0" spc="-102" dirty="0" smtClean="0">
              <a:solidFill>
                <a:srgbClr val="292929"/>
              </a:solidFill>
              <a:ea typeface="Segoe UI" pitchFamily="34" charset="0"/>
              <a:cs typeface="Segoe UI" pitchFamily="34" charset="0"/>
            </a:endParaRPr>
          </a:p>
        </p:txBody>
      </p:sp>
      <p:sp>
        <p:nvSpPr>
          <p:cNvPr id="26" name="Oval 25"/>
          <p:cNvSpPr/>
          <p:nvPr/>
        </p:nvSpPr>
        <p:spPr bwMode="auto">
          <a:xfrm>
            <a:off x="3524793" y="1276710"/>
            <a:ext cx="152400" cy="152400"/>
          </a:xfrm>
          <a:prstGeom prst="ellipse">
            <a:avLst/>
          </a:prstGeom>
          <a:solidFill>
            <a:srgbClr val="0070C0"/>
          </a:solidFill>
          <a:ln w="9525" cap="flat" cmpd="sng" algn="ctr">
            <a:noFill/>
            <a:prstDash val="solid"/>
            <a:headEnd type="none" w="med" len="med"/>
            <a:tailEnd type="none" w="med" len="med"/>
          </a:ln>
          <a:effectLst/>
        </p:spPr>
        <p:txBody>
          <a:bodyPr lIns="91440" tIns="91440" rIns="34294" bIns="34294" rtlCol="0" anchor="t" anchorCtr="0"/>
          <a:lstStyle/>
          <a:p>
            <a:pPr algn="ctr" defTabSz="932406">
              <a:defRPr/>
            </a:pPr>
            <a:endParaRPr lang="es-AR" sz="1600" kern="0" spc="-102" dirty="0" smtClean="0">
              <a:solidFill>
                <a:srgbClr val="292929"/>
              </a:solidFill>
              <a:ea typeface="Segoe UI" pitchFamily="34" charset="0"/>
              <a:cs typeface="Segoe UI" pitchFamily="34" charset="0"/>
            </a:endParaRPr>
          </a:p>
        </p:txBody>
      </p:sp>
      <p:sp>
        <p:nvSpPr>
          <p:cNvPr id="27" name="Oval 26"/>
          <p:cNvSpPr/>
          <p:nvPr/>
        </p:nvSpPr>
        <p:spPr bwMode="auto">
          <a:xfrm>
            <a:off x="3813628" y="1276710"/>
            <a:ext cx="152400" cy="152400"/>
          </a:xfrm>
          <a:prstGeom prst="ellipse">
            <a:avLst/>
          </a:prstGeom>
          <a:solidFill>
            <a:srgbClr val="0070C0"/>
          </a:solidFill>
          <a:ln w="9525" cap="flat" cmpd="sng" algn="ctr">
            <a:noFill/>
            <a:prstDash val="solid"/>
            <a:headEnd type="none" w="med" len="med"/>
            <a:tailEnd type="none" w="med" len="med"/>
          </a:ln>
          <a:effectLst/>
        </p:spPr>
        <p:txBody>
          <a:bodyPr lIns="91440" tIns="91440" rIns="34294" bIns="34294" rtlCol="0" anchor="t" anchorCtr="0"/>
          <a:lstStyle/>
          <a:p>
            <a:pPr algn="ctr" defTabSz="932406">
              <a:defRPr/>
            </a:pPr>
            <a:endParaRPr lang="es-AR" sz="1600" kern="0" spc="-102" dirty="0" smtClean="0">
              <a:solidFill>
                <a:srgbClr val="292929"/>
              </a:solidFill>
              <a:ea typeface="Segoe UI" pitchFamily="34" charset="0"/>
              <a:cs typeface="Segoe UI" pitchFamily="34" charset="0"/>
            </a:endParaRPr>
          </a:p>
        </p:txBody>
      </p:sp>
      <p:sp>
        <p:nvSpPr>
          <p:cNvPr id="28" name="Rounded Rectangle 27"/>
          <p:cNvSpPr/>
          <p:nvPr/>
        </p:nvSpPr>
        <p:spPr bwMode="auto">
          <a:xfrm>
            <a:off x="760865" y="2248850"/>
            <a:ext cx="3236824" cy="3702113"/>
          </a:xfrm>
          <a:prstGeom prst="roundRect">
            <a:avLst>
              <a:gd name="adj" fmla="val 7093"/>
            </a:avLst>
          </a:prstGeom>
          <a:noFill/>
          <a:ln w="31750" cap="flat" cmpd="sng" algn="ctr">
            <a:solidFill>
              <a:srgbClr val="0070C0"/>
            </a:solidFill>
            <a:prstDash val="solid"/>
            <a:headEnd type="none" w="med" len="med"/>
            <a:tailEnd type="none" w="med" len="med"/>
          </a:ln>
          <a:effectLst/>
        </p:spPr>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defRPr/>
            </a:pPr>
            <a:r>
              <a:rPr lang="es-AR" sz="2200" kern="0" dirty="0" err="1" smtClean="0">
                <a:solidFill>
                  <a:srgbClr val="00BCF2">
                    <a:lumMod val="75000"/>
                  </a:srgbClr>
                </a:solidFill>
              </a:rPr>
              <a:t>Channel</a:t>
            </a:r>
            <a:endParaRPr lang="es-AR" sz="2200" kern="0" dirty="0" smtClean="0">
              <a:solidFill>
                <a:srgbClr val="00BCF2">
                  <a:lumMod val="75000"/>
                </a:srgbClr>
              </a:solidFill>
            </a:endParaRPr>
          </a:p>
        </p:txBody>
      </p:sp>
      <p:cxnSp>
        <p:nvCxnSpPr>
          <p:cNvPr id="29" name="Straight Arrow Connector 28"/>
          <p:cNvCxnSpPr>
            <a:stCxn id="30" idx="2"/>
          </p:cNvCxnSpPr>
          <p:nvPr/>
        </p:nvCxnSpPr>
        <p:spPr>
          <a:xfrm flipH="1">
            <a:off x="2318150" y="2104793"/>
            <a:ext cx="2608" cy="340970"/>
          </a:xfrm>
          <a:prstGeom prst="straightConnector1">
            <a:avLst/>
          </a:prstGeom>
          <a:solidFill>
            <a:srgbClr val="FFFFFF"/>
          </a:solidFill>
          <a:ln w="31750" cap="flat" cmpd="sng" algn="ctr">
            <a:solidFill>
              <a:srgbClr val="292929"/>
            </a:solidFill>
            <a:prstDash val="solid"/>
            <a:tailEnd type="arrow"/>
          </a:ln>
          <a:effectLst/>
        </p:spPr>
      </p:cxnSp>
      <p:sp>
        <p:nvSpPr>
          <p:cNvPr id="30" name="Rectangle 29"/>
          <p:cNvSpPr/>
          <p:nvPr/>
        </p:nvSpPr>
        <p:spPr>
          <a:xfrm>
            <a:off x="1271578" y="1677350"/>
            <a:ext cx="2098359" cy="427443"/>
          </a:xfrm>
          <a:prstGeom prst="rect">
            <a:avLst/>
          </a:prstGeom>
          <a:solidFill>
            <a:srgbClr val="FFFFFF"/>
          </a:solidFill>
          <a:ln w="25400" cap="flat" cmpd="sng" algn="ctr">
            <a:solidFill>
              <a:srgbClr val="292929"/>
            </a:solidFill>
            <a:prstDash val="solid"/>
          </a:ln>
          <a:effectLst/>
        </p:spPr>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defRPr/>
            </a:pPr>
            <a:r>
              <a:rPr lang="es-AR" sz="1836" dirty="0" smtClean="0">
                <a:solidFill>
                  <a:srgbClr val="292929"/>
                </a:solidFill>
              </a:rPr>
              <a:t>WA Load </a:t>
            </a:r>
            <a:r>
              <a:rPr lang="es-AR" sz="1836" dirty="0" err="1" smtClean="0">
                <a:solidFill>
                  <a:srgbClr val="292929"/>
                </a:solidFill>
              </a:rPr>
              <a:t>Balancer</a:t>
            </a:r>
            <a:endParaRPr lang="es-AR" sz="1836" dirty="0">
              <a:solidFill>
                <a:srgbClr val="292929"/>
              </a:solidFill>
            </a:endParaRPr>
          </a:p>
        </p:txBody>
      </p:sp>
      <p:sp>
        <p:nvSpPr>
          <p:cNvPr id="31" name="Rounded Rectangle 30"/>
          <p:cNvSpPr/>
          <p:nvPr/>
        </p:nvSpPr>
        <p:spPr bwMode="auto">
          <a:xfrm>
            <a:off x="1128972" y="2728467"/>
            <a:ext cx="2378357" cy="670505"/>
          </a:xfrm>
          <a:prstGeom prst="roundRect">
            <a:avLst/>
          </a:prstGeom>
          <a:solidFill>
            <a:srgbClr val="00AEEF"/>
          </a:solid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defRPr/>
            </a:pPr>
            <a:r>
              <a:rPr lang="es-AR" sz="2200" kern="0" dirty="0" smtClean="0">
                <a:gradFill>
                  <a:gsLst>
                    <a:gs pos="0">
                      <a:srgbClr val="FFFFFF"/>
                    </a:gs>
                    <a:gs pos="100000">
                      <a:srgbClr val="FFFFFF"/>
                    </a:gs>
                  </a:gsLst>
                  <a:lin ang="5400000" scaled="0"/>
                </a:gradFill>
              </a:rPr>
              <a:t>INGEST</a:t>
            </a:r>
          </a:p>
        </p:txBody>
      </p:sp>
      <p:cxnSp>
        <p:nvCxnSpPr>
          <p:cNvPr id="32" name="Straight Arrow Connector 31"/>
          <p:cNvCxnSpPr/>
          <p:nvPr/>
        </p:nvCxnSpPr>
        <p:spPr>
          <a:xfrm>
            <a:off x="2318151" y="3439956"/>
            <a:ext cx="2606" cy="377407"/>
          </a:xfrm>
          <a:prstGeom prst="straightConnector1">
            <a:avLst/>
          </a:prstGeom>
          <a:solidFill>
            <a:srgbClr val="FFFFFF"/>
          </a:solidFill>
          <a:ln w="31750" cap="flat" cmpd="sng" algn="ctr">
            <a:solidFill>
              <a:srgbClr val="292929"/>
            </a:solidFill>
            <a:prstDash val="solid"/>
            <a:tailEnd type="arrow"/>
          </a:ln>
          <a:effectLst/>
        </p:spPr>
      </p:cxnSp>
      <p:sp>
        <p:nvSpPr>
          <p:cNvPr id="33" name="Rounded Rectangle 32"/>
          <p:cNvSpPr/>
          <p:nvPr/>
        </p:nvSpPr>
        <p:spPr bwMode="auto">
          <a:xfrm>
            <a:off x="1146436" y="3819538"/>
            <a:ext cx="2378357" cy="721576"/>
          </a:xfrm>
          <a:prstGeom prst="roundRect">
            <a:avLst/>
          </a:prstGeom>
          <a:solidFill>
            <a:srgbClr val="00AEEF"/>
          </a:solid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defRPr/>
            </a:pPr>
            <a:r>
              <a:rPr lang="es-AR" sz="2200" kern="0" dirty="0" smtClean="0">
                <a:gradFill>
                  <a:gsLst>
                    <a:gs pos="0">
                      <a:srgbClr val="FFFFFF"/>
                    </a:gs>
                    <a:gs pos="100000">
                      <a:srgbClr val="FFFFFF"/>
                    </a:gs>
                  </a:gsLst>
                  <a:lin ang="5400000" scaled="0"/>
                </a:gradFill>
              </a:rPr>
              <a:t>PREVIEW</a:t>
            </a:r>
          </a:p>
        </p:txBody>
      </p:sp>
      <p:sp>
        <p:nvSpPr>
          <p:cNvPr id="34" name="Rounded Rectangle 33"/>
          <p:cNvSpPr/>
          <p:nvPr/>
        </p:nvSpPr>
        <p:spPr bwMode="auto">
          <a:xfrm>
            <a:off x="1146436" y="4906255"/>
            <a:ext cx="2378357" cy="679567"/>
          </a:xfrm>
          <a:prstGeom prst="roundRect">
            <a:avLst/>
          </a:prstGeom>
          <a:solidFill>
            <a:srgbClr val="00AEEF"/>
          </a:solid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defRPr/>
            </a:pPr>
            <a:r>
              <a:rPr lang="es-AR" sz="2200" kern="0" dirty="0" smtClean="0">
                <a:gradFill>
                  <a:gsLst>
                    <a:gs pos="0">
                      <a:srgbClr val="FFFFFF"/>
                    </a:gs>
                    <a:gs pos="100000">
                      <a:srgbClr val="FFFFFF"/>
                    </a:gs>
                  </a:gsLst>
                  <a:lin ang="5400000" scaled="0"/>
                </a:gradFill>
              </a:rPr>
              <a:t>PROGRAM</a:t>
            </a:r>
          </a:p>
        </p:txBody>
      </p:sp>
      <p:cxnSp>
        <p:nvCxnSpPr>
          <p:cNvPr id="35" name="Straight Arrow Connector 34"/>
          <p:cNvCxnSpPr>
            <a:stCxn id="33" idx="2"/>
            <a:endCxn id="34" idx="0"/>
          </p:cNvCxnSpPr>
          <p:nvPr/>
        </p:nvCxnSpPr>
        <p:spPr>
          <a:xfrm>
            <a:off x="2335615" y="4541114"/>
            <a:ext cx="0" cy="365141"/>
          </a:xfrm>
          <a:prstGeom prst="straightConnector1">
            <a:avLst/>
          </a:prstGeom>
          <a:solidFill>
            <a:srgbClr val="FFFFFF"/>
          </a:solidFill>
          <a:ln w="31750" cap="flat" cmpd="sng" algn="ctr">
            <a:solidFill>
              <a:srgbClr val="292929"/>
            </a:solidFill>
            <a:prstDash val="solid"/>
            <a:tailEnd type="arrow"/>
          </a:ln>
          <a:effectLst/>
        </p:spPr>
      </p:cxnSp>
      <p:sp>
        <p:nvSpPr>
          <p:cNvPr id="36" name="Rounded Rectangle 35"/>
          <p:cNvSpPr/>
          <p:nvPr/>
        </p:nvSpPr>
        <p:spPr bwMode="auto">
          <a:xfrm>
            <a:off x="1298836" y="5058655"/>
            <a:ext cx="2378357" cy="667340"/>
          </a:xfrm>
          <a:prstGeom prst="roundRect">
            <a:avLst/>
          </a:prstGeom>
          <a:solidFill>
            <a:srgbClr val="00AEEF"/>
          </a:solidFill>
          <a:ln w="9525" cap="flat" cmpd="sng" algn="ctr">
            <a:solidFill>
              <a:srgbClr val="FFFFFF"/>
            </a:solid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defRPr/>
            </a:pPr>
            <a:r>
              <a:rPr lang="es-AR" sz="2200" kern="0" dirty="0" smtClean="0">
                <a:gradFill>
                  <a:gsLst>
                    <a:gs pos="0">
                      <a:srgbClr val="FFFFFF"/>
                    </a:gs>
                    <a:gs pos="100000">
                      <a:srgbClr val="FFFFFF"/>
                    </a:gs>
                  </a:gsLst>
                  <a:lin ang="5400000" scaled="0"/>
                </a:gradFill>
              </a:rPr>
              <a:t>PROGRAM</a:t>
            </a:r>
          </a:p>
        </p:txBody>
      </p:sp>
      <p:cxnSp>
        <p:nvCxnSpPr>
          <p:cNvPr id="37" name="Straight Arrow Connector 36"/>
          <p:cNvCxnSpPr/>
          <p:nvPr/>
        </p:nvCxnSpPr>
        <p:spPr>
          <a:xfrm>
            <a:off x="2318151" y="5710040"/>
            <a:ext cx="0" cy="481845"/>
          </a:xfrm>
          <a:prstGeom prst="straightConnector1">
            <a:avLst/>
          </a:prstGeom>
          <a:solidFill>
            <a:srgbClr val="FFFFFF"/>
          </a:solidFill>
          <a:ln w="31750" cap="flat" cmpd="sng" algn="ctr">
            <a:solidFill>
              <a:srgbClr val="292929"/>
            </a:solidFill>
            <a:prstDash val="solid"/>
            <a:tailEnd type="arrow"/>
          </a:ln>
          <a:effectLst/>
        </p:spPr>
      </p:cxnSp>
      <p:sp>
        <p:nvSpPr>
          <p:cNvPr id="38" name="Flowchart: Magnetic Disk 37"/>
          <p:cNvSpPr/>
          <p:nvPr/>
        </p:nvSpPr>
        <p:spPr>
          <a:xfrm>
            <a:off x="1330097" y="6218496"/>
            <a:ext cx="2098359" cy="660594"/>
          </a:xfrm>
          <a:prstGeom prst="flowChartMagneticDisk">
            <a:avLst/>
          </a:prstGeom>
          <a:solidFill>
            <a:srgbClr val="FFFFFF"/>
          </a:solidFill>
          <a:ln w="25400" cap="flat" cmpd="sng" algn="ctr">
            <a:solidFill>
              <a:srgbClr val="292929"/>
            </a:solidFill>
            <a:prstDash val="solid"/>
          </a:ln>
          <a:effectLst/>
        </p:spPr>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defRPr/>
            </a:pPr>
            <a:r>
              <a:rPr lang="es-AR" sz="1836" dirty="0" smtClean="0">
                <a:solidFill>
                  <a:srgbClr val="292929"/>
                </a:solidFill>
              </a:rPr>
              <a:t>Blob Storage</a:t>
            </a:r>
            <a:endParaRPr lang="es-AR" sz="1836" dirty="0">
              <a:solidFill>
                <a:srgbClr val="292929"/>
              </a:solidFill>
            </a:endParaRPr>
          </a:p>
        </p:txBody>
      </p:sp>
      <p:cxnSp>
        <p:nvCxnSpPr>
          <p:cNvPr id="39" name="Straight Arrow Connector 38"/>
          <p:cNvCxnSpPr/>
          <p:nvPr/>
        </p:nvCxnSpPr>
        <p:spPr>
          <a:xfrm>
            <a:off x="3524793" y="4107045"/>
            <a:ext cx="854252" cy="7437"/>
          </a:xfrm>
          <a:prstGeom prst="straightConnector1">
            <a:avLst/>
          </a:prstGeom>
          <a:solidFill>
            <a:srgbClr val="FFFFFF"/>
          </a:solidFill>
          <a:ln w="31750" cap="flat" cmpd="sng" algn="ctr">
            <a:solidFill>
              <a:srgbClr val="292929"/>
            </a:solidFill>
            <a:prstDash val="solid"/>
            <a:tailEnd type="arrow"/>
          </a:ln>
          <a:effectLst/>
        </p:spPr>
      </p:cxnSp>
      <p:sp>
        <p:nvSpPr>
          <p:cNvPr id="41" name="TextBox 40"/>
          <p:cNvSpPr txBox="1"/>
          <p:nvPr/>
        </p:nvSpPr>
        <p:spPr>
          <a:xfrm>
            <a:off x="3972729" y="4142339"/>
            <a:ext cx="1577483" cy="400110"/>
          </a:xfrm>
          <a:prstGeom prst="rect">
            <a:avLst/>
          </a:prstGeom>
          <a:noFill/>
        </p:spPr>
        <p:txBody>
          <a:bodyPr wrap="none" rtlCol="0">
            <a:spAutoFit/>
          </a:bodyPr>
          <a:lstStyle/>
          <a:p>
            <a:r>
              <a:rPr lang="es-AR" sz="2000" dirty="0" err="1" smtClean="0">
                <a:gradFill>
                  <a:gsLst>
                    <a:gs pos="0">
                      <a:srgbClr val="000000"/>
                    </a:gs>
                    <a:gs pos="100000">
                      <a:srgbClr val="000000"/>
                    </a:gs>
                  </a:gsLst>
                  <a:lin ang="5400000" scaled="0"/>
                </a:gradFill>
              </a:rPr>
              <a:t>Preview</a:t>
            </a:r>
            <a:r>
              <a:rPr lang="es-AR" sz="2000" dirty="0" smtClean="0">
                <a:gradFill>
                  <a:gsLst>
                    <a:gs pos="0">
                      <a:srgbClr val="000000"/>
                    </a:gs>
                    <a:gs pos="100000">
                      <a:srgbClr val="000000"/>
                    </a:gs>
                  </a:gsLst>
                  <a:lin ang="5400000" scaled="0"/>
                </a:gradFill>
              </a:rPr>
              <a:t> URL</a:t>
            </a:r>
          </a:p>
        </p:txBody>
      </p:sp>
      <p:cxnSp>
        <p:nvCxnSpPr>
          <p:cNvPr id="42" name="Straight Arrow Connector 41"/>
          <p:cNvCxnSpPr/>
          <p:nvPr/>
        </p:nvCxnSpPr>
        <p:spPr>
          <a:xfrm>
            <a:off x="3677193" y="5403365"/>
            <a:ext cx="701852" cy="0"/>
          </a:xfrm>
          <a:prstGeom prst="straightConnector1">
            <a:avLst/>
          </a:prstGeom>
          <a:solidFill>
            <a:srgbClr val="FFFFFF"/>
          </a:solidFill>
          <a:ln w="31750" cap="flat" cmpd="sng" algn="ctr">
            <a:solidFill>
              <a:srgbClr val="292929"/>
            </a:solidFill>
            <a:prstDash val="solid"/>
            <a:tailEnd type="arrow"/>
          </a:ln>
          <a:effectLst/>
        </p:spPr>
      </p:cxnSp>
      <p:sp>
        <p:nvSpPr>
          <p:cNvPr id="43" name="TextBox 42"/>
          <p:cNvSpPr txBox="1"/>
          <p:nvPr/>
        </p:nvSpPr>
        <p:spPr>
          <a:xfrm>
            <a:off x="3972729" y="5441462"/>
            <a:ext cx="1678473" cy="400110"/>
          </a:xfrm>
          <a:prstGeom prst="rect">
            <a:avLst/>
          </a:prstGeom>
          <a:noFill/>
        </p:spPr>
        <p:txBody>
          <a:bodyPr wrap="none" rtlCol="0">
            <a:spAutoFit/>
          </a:bodyPr>
          <a:lstStyle/>
          <a:p>
            <a:r>
              <a:rPr lang="es-AR" sz="2000" dirty="0" err="1" smtClean="0">
                <a:gradFill>
                  <a:gsLst>
                    <a:gs pos="0">
                      <a:srgbClr val="000000"/>
                    </a:gs>
                    <a:gs pos="100000">
                      <a:srgbClr val="000000"/>
                    </a:gs>
                  </a:gsLst>
                  <a:lin ang="5400000" scaled="0"/>
                </a:gradFill>
              </a:rPr>
              <a:t>Program</a:t>
            </a:r>
            <a:r>
              <a:rPr lang="es-AR" sz="2000" dirty="0" smtClean="0">
                <a:gradFill>
                  <a:gsLst>
                    <a:gs pos="0">
                      <a:srgbClr val="000000"/>
                    </a:gs>
                    <a:gs pos="100000">
                      <a:srgbClr val="000000"/>
                    </a:gs>
                  </a:gsLst>
                  <a:lin ang="5400000" scaled="0"/>
                </a:gradFill>
              </a:rPr>
              <a:t> URL</a:t>
            </a:r>
          </a:p>
        </p:txBody>
      </p:sp>
      <p:sp>
        <p:nvSpPr>
          <p:cNvPr id="47" name="Rectangle 46"/>
          <p:cNvSpPr/>
          <p:nvPr/>
        </p:nvSpPr>
        <p:spPr>
          <a:xfrm>
            <a:off x="5626653" y="1186702"/>
            <a:ext cx="6675155" cy="1631216"/>
          </a:xfrm>
          <a:prstGeom prst="rect">
            <a:avLst/>
          </a:prstGeom>
        </p:spPr>
        <p:txBody>
          <a:bodyPr wrap="square">
            <a:spAutoFit/>
          </a:bodyPr>
          <a:lstStyle/>
          <a:p>
            <a:r>
              <a:rPr lang="es-AR" sz="2800" dirty="0" err="1" smtClean="0">
                <a:solidFill>
                  <a:srgbClr val="0070C0"/>
                </a:solidFill>
                <a:latin typeface="Segoe UI Light"/>
              </a:rPr>
              <a:t>Ingest</a:t>
            </a:r>
            <a:r>
              <a:rPr lang="es-AR" sz="2800" dirty="0" smtClean="0">
                <a:solidFill>
                  <a:srgbClr val="0070C0"/>
                </a:solidFill>
                <a:latin typeface="Segoe UI Light"/>
              </a:rPr>
              <a:t>:</a:t>
            </a:r>
          </a:p>
          <a:p>
            <a:pPr lvl="1"/>
            <a:r>
              <a:rPr lang="es-AR" sz="2400" dirty="0" smtClean="0">
                <a:solidFill>
                  <a:srgbClr val="000000"/>
                </a:solidFill>
                <a:latin typeface="Segoe UI Light"/>
              </a:rPr>
              <a:t>Acepta </a:t>
            </a:r>
            <a:r>
              <a:rPr lang="es-AR" sz="2400" dirty="0" err="1" smtClean="0">
                <a:solidFill>
                  <a:srgbClr val="000000"/>
                </a:solidFill>
                <a:latin typeface="Segoe UI Light"/>
              </a:rPr>
              <a:t>live</a:t>
            </a:r>
            <a:r>
              <a:rPr lang="es-AR" sz="2400" dirty="0" smtClean="0">
                <a:solidFill>
                  <a:srgbClr val="000000"/>
                </a:solidFill>
                <a:latin typeface="Segoe UI Light"/>
              </a:rPr>
              <a:t> </a:t>
            </a:r>
            <a:r>
              <a:rPr lang="es-AR" sz="2400" dirty="0" err="1" smtClean="0">
                <a:solidFill>
                  <a:srgbClr val="000000"/>
                </a:solidFill>
                <a:latin typeface="Segoe UI Light"/>
              </a:rPr>
              <a:t>streams</a:t>
            </a:r>
            <a:r>
              <a:rPr lang="es-AR" sz="2400" dirty="0" smtClean="0">
                <a:solidFill>
                  <a:srgbClr val="000000"/>
                </a:solidFill>
                <a:latin typeface="Segoe UI Light"/>
              </a:rPr>
              <a:t> con diferentes </a:t>
            </a:r>
            <a:r>
              <a:rPr lang="es-AR" sz="2400" dirty="0" err="1" smtClean="0">
                <a:solidFill>
                  <a:srgbClr val="000000"/>
                </a:solidFill>
                <a:latin typeface="Segoe UI Light"/>
              </a:rPr>
              <a:t>bitrates</a:t>
            </a:r>
            <a:r>
              <a:rPr lang="es-AR" sz="2400" dirty="0" smtClean="0">
                <a:solidFill>
                  <a:srgbClr val="000000"/>
                </a:solidFill>
                <a:latin typeface="Segoe UI Light"/>
              </a:rPr>
              <a:t> a través de un load </a:t>
            </a:r>
            <a:r>
              <a:rPr lang="es-AR" sz="2400" dirty="0" err="1" smtClean="0">
                <a:solidFill>
                  <a:srgbClr val="000000"/>
                </a:solidFill>
                <a:latin typeface="Segoe UI Light"/>
              </a:rPr>
              <a:t>balancer</a:t>
            </a:r>
            <a:r>
              <a:rPr lang="es-AR" sz="2400" dirty="0" smtClean="0">
                <a:solidFill>
                  <a:srgbClr val="000000"/>
                </a:solidFill>
                <a:latin typeface="Segoe UI Light"/>
              </a:rPr>
              <a:t>: fMP4 y RTMP</a:t>
            </a:r>
          </a:p>
          <a:p>
            <a:pPr lvl="1"/>
            <a:r>
              <a:rPr lang="es-AR" sz="2400" dirty="0" smtClean="0">
                <a:solidFill>
                  <a:srgbClr val="000000"/>
                </a:solidFill>
                <a:latin typeface="Segoe UI Light"/>
              </a:rPr>
              <a:t>Reenvía el </a:t>
            </a:r>
            <a:r>
              <a:rPr lang="es-AR" sz="2400" dirty="0" err="1" smtClean="0">
                <a:solidFill>
                  <a:srgbClr val="000000"/>
                </a:solidFill>
                <a:latin typeface="Segoe UI Light"/>
              </a:rPr>
              <a:t>stream</a:t>
            </a:r>
            <a:r>
              <a:rPr lang="es-AR" sz="2400" dirty="0" smtClean="0">
                <a:solidFill>
                  <a:srgbClr val="000000"/>
                </a:solidFill>
                <a:latin typeface="Segoe UI Light"/>
              </a:rPr>
              <a:t> al </a:t>
            </a:r>
            <a:r>
              <a:rPr lang="es-AR" sz="2400" dirty="0" err="1" smtClean="0">
                <a:solidFill>
                  <a:srgbClr val="000000"/>
                </a:solidFill>
                <a:latin typeface="Segoe UI Light"/>
              </a:rPr>
              <a:t>Preview</a:t>
            </a:r>
            <a:r>
              <a:rPr lang="es-AR" sz="2400" dirty="0" smtClean="0">
                <a:solidFill>
                  <a:srgbClr val="000000"/>
                </a:solidFill>
                <a:latin typeface="Segoe UI Light"/>
              </a:rPr>
              <a:t> </a:t>
            </a:r>
            <a:r>
              <a:rPr lang="es-AR" sz="2400" dirty="0" err="1" smtClean="0">
                <a:solidFill>
                  <a:srgbClr val="000000"/>
                </a:solidFill>
                <a:latin typeface="Segoe UI Light"/>
              </a:rPr>
              <a:t>endpoint</a:t>
            </a:r>
            <a:endParaRPr lang="es-AR" sz="2400" dirty="0">
              <a:solidFill>
                <a:srgbClr val="000000"/>
              </a:solidFill>
              <a:latin typeface="Segoe UI Light"/>
            </a:endParaRPr>
          </a:p>
        </p:txBody>
      </p:sp>
      <p:pic>
        <p:nvPicPr>
          <p:cNvPr id="48" name="Picture 4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79045" y="4741562"/>
            <a:ext cx="832598" cy="832598"/>
          </a:xfrm>
          <a:prstGeom prst="rect">
            <a:avLst/>
          </a:prstGeom>
        </p:spPr>
      </p:pic>
      <p:pic>
        <p:nvPicPr>
          <p:cNvPr id="49" name="Picture 4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45625" y="3498065"/>
            <a:ext cx="941667" cy="743770"/>
          </a:xfrm>
          <a:prstGeom prst="rect">
            <a:avLst/>
          </a:prstGeom>
        </p:spPr>
      </p:pic>
      <p:sp>
        <p:nvSpPr>
          <p:cNvPr id="2" name="Rectangle 1"/>
          <p:cNvSpPr/>
          <p:nvPr/>
        </p:nvSpPr>
        <p:spPr>
          <a:xfrm>
            <a:off x="5616792" y="2948843"/>
            <a:ext cx="6216650" cy="1631216"/>
          </a:xfrm>
          <a:prstGeom prst="rect">
            <a:avLst/>
          </a:prstGeom>
        </p:spPr>
        <p:txBody>
          <a:bodyPr>
            <a:spAutoFit/>
          </a:bodyPr>
          <a:lstStyle/>
          <a:p>
            <a:r>
              <a:rPr lang="es-AR" sz="2800" dirty="0" err="1" smtClean="0">
                <a:solidFill>
                  <a:srgbClr val="0070C0"/>
                </a:solidFill>
                <a:latin typeface="Segoe UI Light"/>
              </a:rPr>
              <a:t>Preview</a:t>
            </a:r>
            <a:r>
              <a:rPr lang="es-AR" sz="2800" dirty="0" smtClean="0">
                <a:solidFill>
                  <a:srgbClr val="0070C0"/>
                </a:solidFill>
                <a:latin typeface="Segoe UI Light"/>
              </a:rPr>
              <a:t>:</a:t>
            </a:r>
          </a:p>
          <a:p>
            <a:pPr lvl="1"/>
            <a:r>
              <a:rPr lang="es-AR" sz="2400" dirty="0" smtClean="0">
                <a:solidFill>
                  <a:srgbClr val="000000"/>
                </a:solidFill>
                <a:latin typeface="Segoe UI Light"/>
              </a:rPr>
              <a:t>Recibe el </a:t>
            </a:r>
            <a:r>
              <a:rPr lang="es-AR" sz="2400" dirty="0" err="1" smtClean="0">
                <a:solidFill>
                  <a:srgbClr val="000000"/>
                </a:solidFill>
                <a:latin typeface="Segoe UI Light"/>
              </a:rPr>
              <a:t>stream</a:t>
            </a:r>
            <a:r>
              <a:rPr lang="es-AR" sz="2400" dirty="0" smtClean="0">
                <a:solidFill>
                  <a:srgbClr val="000000"/>
                </a:solidFill>
                <a:latin typeface="Segoe UI Light"/>
              </a:rPr>
              <a:t> del </a:t>
            </a:r>
            <a:r>
              <a:rPr lang="es-AR" sz="2400" dirty="0" err="1" smtClean="0">
                <a:solidFill>
                  <a:srgbClr val="000000"/>
                </a:solidFill>
                <a:latin typeface="Segoe UI Light"/>
              </a:rPr>
              <a:t>Ingst</a:t>
            </a:r>
            <a:endParaRPr lang="es-AR" sz="2400" dirty="0" smtClean="0">
              <a:solidFill>
                <a:srgbClr val="000000"/>
              </a:solidFill>
              <a:latin typeface="Segoe UI Light"/>
            </a:endParaRPr>
          </a:p>
          <a:p>
            <a:pPr lvl="1"/>
            <a:r>
              <a:rPr lang="es-AR" sz="2400" dirty="0" smtClean="0">
                <a:solidFill>
                  <a:srgbClr val="000000"/>
                </a:solidFill>
                <a:latin typeface="Segoe UI Light"/>
              </a:rPr>
              <a:t>Reenvía el </a:t>
            </a:r>
            <a:r>
              <a:rPr lang="es-AR" sz="2400" dirty="0" err="1" smtClean="0">
                <a:solidFill>
                  <a:srgbClr val="000000"/>
                </a:solidFill>
                <a:latin typeface="Segoe UI Light"/>
              </a:rPr>
              <a:t>stream</a:t>
            </a:r>
            <a:r>
              <a:rPr lang="es-AR" sz="2400" dirty="0" smtClean="0">
                <a:solidFill>
                  <a:srgbClr val="000000"/>
                </a:solidFill>
                <a:latin typeface="Segoe UI Light"/>
              </a:rPr>
              <a:t> al </a:t>
            </a:r>
            <a:r>
              <a:rPr lang="es-AR" sz="2400" dirty="0" err="1" smtClean="0">
                <a:solidFill>
                  <a:srgbClr val="000000"/>
                </a:solidFill>
                <a:latin typeface="Segoe UI Light"/>
              </a:rPr>
              <a:t>Program</a:t>
            </a:r>
            <a:endParaRPr lang="es-AR" sz="2400" dirty="0" smtClean="0">
              <a:solidFill>
                <a:srgbClr val="000000"/>
              </a:solidFill>
              <a:latin typeface="Segoe UI Light"/>
            </a:endParaRPr>
          </a:p>
          <a:p>
            <a:pPr lvl="1"/>
            <a:r>
              <a:rPr lang="es-AR" sz="2400" dirty="0" smtClean="0">
                <a:solidFill>
                  <a:srgbClr val="000000"/>
                </a:solidFill>
                <a:latin typeface="Segoe UI Light"/>
              </a:rPr>
              <a:t>Expone </a:t>
            </a:r>
            <a:r>
              <a:rPr lang="es-AR" sz="2400" dirty="0" err="1" smtClean="0">
                <a:solidFill>
                  <a:srgbClr val="000000"/>
                </a:solidFill>
                <a:latin typeface="Segoe UI Light"/>
              </a:rPr>
              <a:t>Preview</a:t>
            </a:r>
            <a:r>
              <a:rPr lang="es-AR" sz="2400" dirty="0" smtClean="0">
                <a:solidFill>
                  <a:srgbClr val="000000"/>
                </a:solidFill>
                <a:latin typeface="Segoe UI Light"/>
              </a:rPr>
              <a:t> URL</a:t>
            </a:r>
            <a:endParaRPr lang="es-AR" sz="2400" dirty="0">
              <a:solidFill>
                <a:srgbClr val="000000"/>
              </a:solidFill>
              <a:latin typeface="Segoe UI Light"/>
            </a:endParaRPr>
          </a:p>
        </p:txBody>
      </p:sp>
      <p:sp>
        <p:nvSpPr>
          <p:cNvPr id="3" name="Rectangle 2"/>
          <p:cNvSpPr/>
          <p:nvPr/>
        </p:nvSpPr>
        <p:spPr>
          <a:xfrm>
            <a:off x="5626653" y="4761646"/>
            <a:ext cx="6859860" cy="1631216"/>
          </a:xfrm>
          <a:prstGeom prst="rect">
            <a:avLst/>
          </a:prstGeom>
        </p:spPr>
        <p:txBody>
          <a:bodyPr wrap="square">
            <a:spAutoFit/>
          </a:bodyPr>
          <a:lstStyle/>
          <a:p>
            <a:r>
              <a:rPr lang="es-AR" sz="2800" dirty="0" err="1" smtClean="0">
                <a:solidFill>
                  <a:srgbClr val="0070C0"/>
                </a:solidFill>
                <a:latin typeface="Segoe UI Light"/>
              </a:rPr>
              <a:t>Program</a:t>
            </a:r>
            <a:r>
              <a:rPr lang="es-AR" sz="2800" dirty="0" smtClean="0">
                <a:solidFill>
                  <a:srgbClr val="0070C0"/>
                </a:solidFill>
                <a:latin typeface="Segoe UI Light"/>
              </a:rPr>
              <a:t>:</a:t>
            </a:r>
          </a:p>
          <a:p>
            <a:pPr lvl="1"/>
            <a:r>
              <a:rPr lang="es-AR" sz="2400" dirty="0" smtClean="0">
                <a:solidFill>
                  <a:srgbClr val="000000"/>
                </a:solidFill>
                <a:latin typeface="Segoe UI Light"/>
              </a:rPr>
              <a:t>Guarda en Blob Storage (Live DVR y Archive)</a:t>
            </a:r>
          </a:p>
          <a:p>
            <a:pPr lvl="1"/>
            <a:r>
              <a:rPr lang="es-AR" sz="2400" dirty="0" err="1" smtClean="0">
                <a:solidFill>
                  <a:srgbClr val="000000"/>
                </a:solidFill>
                <a:latin typeface="Segoe UI Light"/>
              </a:rPr>
              <a:t>Dynamic</a:t>
            </a:r>
            <a:r>
              <a:rPr lang="es-AR" sz="2400" dirty="0" smtClean="0">
                <a:solidFill>
                  <a:srgbClr val="000000"/>
                </a:solidFill>
                <a:latin typeface="Segoe UI Light"/>
              </a:rPr>
              <a:t> </a:t>
            </a:r>
            <a:r>
              <a:rPr lang="es-AR" sz="2400" dirty="0" err="1" smtClean="0">
                <a:solidFill>
                  <a:srgbClr val="000000"/>
                </a:solidFill>
                <a:latin typeface="Segoe UI Light"/>
              </a:rPr>
              <a:t>Packaging</a:t>
            </a:r>
            <a:r>
              <a:rPr lang="es-AR" sz="2400" dirty="0" smtClean="0">
                <a:solidFill>
                  <a:srgbClr val="000000"/>
                </a:solidFill>
                <a:latin typeface="Segoe UI Light"/>
              </a:rPr>
              <a:t>: HLS, </a:t>
            </a:r>
            <a:r>
              <a:rPr lang="es-AR" sz="2400" dirty="0" err="1" smtClean="0">
                <a:solidFill>
                  <a:srgbClr val="000000"/>
                </a:solidFill>
                <a:latin typeface="Segoe UI Light"/>
              </a:rPr>
              <a:t>Smooth</a:t>
            </a:r>
            <a:r>
              <a:rPr lang="es-AR" sz="2400" dirty="0" smtClean="0">
                <a:solidFill>
                  <a:srgbClr val="000000"/>
                </a:solidFill>
                <a:latin typeface="Segoe UI Light"/>
              </a:rPr>
              <a:t> and DASH</a:t>
            </a:r>
          </a:p>
          <a:p>
            <a:pPr lvl="1"/>
            <a:r>
              <a:rPr lang="es-AR" sz="2400" dirty="0" err="1" smtClean="0">
                <a:solidFill>
                  <a:srgbClr val="000000"/>
                </a:solidFill>
                <a:latin typeface="Segoe UI Light"/>
              </a:rPr>
              <a:t>Dynamic</a:t>
            </a:r>
            <a:r>
              <a:rPr lang="es-AR" sz="2400" dirty="0" smtClean="0">
                <a:solidFill>
                  <a:srgbClr val="000000"/>
                </a:solidFill>
                <a:latin typeface="Segoe UI Light"/>
              </a:rPr>
              <a:t> </a:t>
            </a:r>
            <a:r>
              <a:rPr lang="es-AR" sz="2400" dirty="0" err="1" smtClean="0">
                <a:solidFill>
                  <a:srgbClr val="000000"/>
                </a:solidFill>
                <a:latin typeface="Segoe UI Light"/>
              </a:rPr>
              <a:t>Encryption</a:t>
            </a:r>
            <a:r>
              <a:rPr lang="es-AR" sz="2400" dirty="0" smtClean="0">
                <a:solidFill>
                  <a:srgbClr val="000000"/>
                </a:solidFill>
                <a:latin typeface="Segoe UI Light"/>
              </a:rPr>
              <a:t>: AES y </a:t>
            </a:r>
            <a:r>
              <a:rPr lang="es-AR" sz="2400" dirty="0" err="1" smtClean="0">
                <a:solidFill>
                  <a:srgbClr val="000000"/>
                </a:solidFill>
                <a:latin typeface="Segoe UI Light"/>
              </a:rPr>
              <a:t>PlayReady</a:t>
            </a:r>
            <a:endParaRPr lang="es-AR" sz="2400" dirty="0">
              <a:solidFill>
                <a:srgbClr val="000000"/>
              </a:solidFill>
              <a:latin typeface="Segoe UI Light"/>
            </a:endParaRPr>
          </a:p>
        </p:txBody>
      </p:sp>
    </p:spTree>
    <p:extLst>
      <p:ext uri="{BB962C8B-B14F-4D97-AF65-F5344CB8AC3E}">
        <p14:creationId xmlns:p14="http://schemas.microsoft.com/office/powerpoint/2010/main" val="4101788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10" presetClass="entr" presetSubtype="0" fill="hold"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500"/>
                                        <p:tgtEl>
                                          <p:spTgt spid="23"/>
                                        </p:tgtEl>
                                      </p:cBhvr>
                                    </p:animEffect>
                                  </p:childTnLst>
                                </p:cTn>
                              </p:par>
                              <p:par>
                                <p:cTn id="11" presetID="10" presetClass="entr" presetSubtype="0" fill="hold"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500"/>
                                        <p:tgtEl>
                                          <p:spTgt spid="2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fade">
                                      <p:cBhvr>
                                        <p:cTn id="16" dur="500"/>
                                        <p:tgtEl>
                                          <p:spTgt spid="2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fade">
                                      <p:cBhvr>
                                        <p:cTn id="19" dur="500"/>
                                        <p:tgtEl>
                                          <p:spTgt spid="2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fade">
                                      <p:cBhvr>
                                        <p:cTn id="22" dur="500"/>
                                        <p:tgtEl>
                                          <p:spTgt spid="27"/>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0"/>
                                        </p:tgtEl>
                                        <p:attrNameLst>
                                          <p:attrName>style.visibility</p:attrName>
                                        </p:attrNameLst>
                                      </p:cBhvr>
                                      <p:to>
                                        <p:strVal val="visible"/>
                                      </p:to>
                                    </p:set>
                                    <p:animEffect transition="in" filter="fade">
                                      <p:cBhvr>
                                        <p:cTn id="25" dur="500"/>
                                        <p:tgtEl>
                                          <p:spTgt spid="30"/>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47"/>
                                        </p:tgtEl>
                                        <p:attrNameLst>
                                          <p:attrName>style.visibility</p:attrName>
                                        </p:attrNameLst>
                                      </p:cBhvr>
                                      <p:to>
                                        <p:strVal val="visible"/>
                                      </p:to>
                                    </p:set>
                                    <p:animEffect transition="in" filter="fade">
                                      <p:cBhvr>
                                        <p:cTn id="30" dur="500"/>
                                        <p:tgtEl>
                                          <p:spTgt spid="47"/>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28"/>
                                        </p:tgtEl>
                                        <p:attrNameLst>
                                          <p:attrName>style.visibility</p:attrName>
                                        </p:attrNameLst>
                                      </p:cBhvr>
                                      <p:to>
                                        <p:strVal val="visible"/>
                                      </p:to>
                                    </p:set>
                                    <p:animEffect transition="in" filter="fade">
                                      <p:cBhvr>
                                        <p:cTn id="35" dur="500"/>
                                        <p:tgtEl>
                                          <p:spTgt spid="28"/>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29"/>
                                        </p:tgtEl>
                                        <p:attrNameLst>
                                          <p:attrName>style.visibility</p:attrName>
                                        </p:attrNameLst>
                                      </p:cBhvr>
                                      <p:to>
                                        <p:strVal val="visible"/>
                                      </p:to>
                                    </p:set>
                                    <p:animEffect transition="in" filter="fade">
                                      <p:cBhvr>
                                        <p:cTn id="40" dur="500"/>
                                        <p:tgtEl>
                                          <p:spTgt spid="29"/>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1"/>
                                        </p:tgtEl>
                                        <p:attrNameLst>
                                          <p:attrName>style.visibility</p:attrName>
                                        </p:attrNameLst>
                                      </p:cBhvr>
                                      <p:to>
                                        <p:strVal val="visible"/>
                                      </p:to>
                                    </p:set>
                                    <p:animEffect transition="in" filter="fade">
                                      <p:cBhvr>
                                        <p:cTn id="43" dur="500"/>
                                        <p:tgtEl>
                                          <p:spTgt spid="31"/>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32"/>
                                        </p:tgtEl>
                                        <p:attrNameLst>
                                          <p:attrName>style.visibility</p:attrName>
                                        </p:attrNameLst>
                                      </p:cBhvr>
                                      <p:to>
                                        <p:strVal val="visible"/>
                                      </p:to>
                                    </p:set>
                                    <p:animEffect transition="in" filter="fade">
                                      <p:cBhvr>
                                        <p:cTn id="48" dur="500"/>
                                        <p:tgtEl>
                                          <p:spTgt spid="32"/>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33"/>
                                        </p:tgtEl>
                                        <p:attrNameLst>
                                          <p:attrName>style.visibility</p:attrName>
                                        </p:attrNameLst>
                                      </p:cBhvr>
                                      <p:to>
                                        <p:strVal val="visible"/>
                                      </p:to>
                                    </p:set>
                                    <p:animEffect transition="in" filter="fade">
                                      <p:cBhvr>
                                        <p:cTn id="51" dur="500"/>
                                        <p:tgtEl>
                                          <p:spTgt spid="33"/>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2"/>
                                        </p:tgtEl>
                                        <p:attrNameLst>
                                          <p:attrName>style.visibility</p:attrName>
                                        </p:attrNameLst>
                                      </p:cBhvr>
                                      <p:to>
                                        <p:strVal val="visible"/>
                                      </p:to>
                                    </p:set>
                                    <p:animEffect transition="in" filter="fade">
                                      <p:cBhvr>
                                        <p:cTn id="56" dur="500"/>
                                        <p:tgtEl>
                                          <p:spTgt spid="2"/>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39"/>
                                        </p:tgtEl>
                                        <p:attrNameLst>
                                          <p:attrName>style.visibility</p:attrName>
                                        </p:attrNameLst>
                                      </p:cBhvr>
                                      <p:to>
                                        <p:strVal val="visible"/>
                                      </p:to>
                                    </p:set>
                                    <p:animEffect transition="in" filter="fade">
                                      <p:cBhvr>
                                        <p:cTn id="61" dur="500"/>
                                        <p:tgtEl>
                                          <p:spTgt spid="39"/>
                                        </p:tgtEl>
                                      </p:cBhvr>
                                    </p:animEffect>
                                  </p:childTnLst>
                                </p:cTn>
                              </p:par>
                              <p:par>
                                <p:cTn id="62" presetID="10" presetClass="entr" presetSubtype="0" fill="hold" nodeType="withEffect">
                                  <p:stCondLst>
                                    <p:cond delay="0"/>
                                  </p:stCondLst>
                                  <p:childTnLst>
                                    <p:set>
                                      <p:cBhvr>
                                        <p:cTn id="63" dur="1" fill="hold">
                                          <p:stCondLst>
                                            <p:cond delay="0"/>
                                          </p:stCondLst>
                                        </p:cTn>
                                        <p:tgtEl>
                                          <p:spTgt spid="49"/>
                                        </p:tgtEl>
                                        <p:attrNameLst>
                                          <p:attrName>style.visibility</p:attrName>
                                        </p:attrNameLst>
                                      </p:cBhvr>
                                      <p:to>
                                        <p:strVal val="visible"/>
                                      </p:to>
                                    </p:set>
                                    <p:animEffect transition="in" filter="fade">
                                      <p:cBhvr>
                                        <p:cTn id="64" dur="500"/>
                                        <p:tgtEl>
                                          <p:spTgt spid="49"/>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41"/>
                                        </p:tgtEl>
                                        <p:attrNameLst>
                                          <p:attrName>style.visibility</p:attrName>
                                        </p:attrNameLst>
                                      </p:cBhvr>
                                      <p:to>
                                        <p:strVal val="visible"/>
                                      </p:to>
                                    </p:set>
                                    <p:animEffect transition="in" filter="fade">
                                      <p:cBhvr>
                                        <p:cTn id="67" dur="500"/>
                                        <p:tgtEl>
                                          <p:spTgt spid="41"/>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3"/>
                                        </p:tgtEl>
                                        <p:attrNameLst>
                                          <p:attrName>style.visibility</p:attrName>
                                        </p:attrNameLst>
                                      </p:cBhvr>
                                      <p:to>
                                        <p:strVal val="visible"/>
                                      </p:to>
                                    </p:set>
                                    <p:animEffect transition="in" filter="fade">
                                      <p:cBhvr>
                                        <p:cTn id="72" dur="500"/>
                                        <p:tgtEl>
                                          <p:spTgt spid="3"/>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35"/>
                                        </p:tgtEl>
                                        <p:attrNameLst>
                                          <p:attrName>style.visibility</p:attrName>
                                        </p:attrNameLst>
                                      </p:cBhvr>
                                      <p:to>
                                        <p:strVal val="visible"/>
                                      </p:to>
                                    </p:set>
                                    <p:animEffect transition="in" filter="fade">
                                      <p:cBhvr>
                                        <p:cTn id="77" dur="500"/>
                                        <p:tgtEl>
                                          <p:spTgt spid="35"/>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36"/>
                                        </p:tgtEl>
                                        <p:attrNameLst>
                                          <p:attrName>style.visibility</p:attrName>
                                        </p:attrNameLst>
                                      </p:cBhvr>
                                      <p:to>
                                        <p:strVal val="visible"/>
                                      </p:to>
                                    </p:set>
                                    <p:animEffect transition="in" filter="fade">
                                      <p:cBhvr>
                                        <p:cTn id="80" dur="500"/>
                                        <p:tgtEl>
                                          <p:spTgt spid="36"/>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34"/>
                                        </p:tgtEl>
                                        <p:attrNameLst>
                                          <p:attrName>style.visibility</p:attrName>
                                        </p:attrNameLst>
                                      </p:cBhvr>
                                      <p:to>
                                        <p:strVal val="visible"/>
                                      </p:to>
                                    </p:set>
                                    <p:animEffect transition="in" filter="fade">
                                      <p:cBhvr>
                                        <p:cTn id="83" dur="500"/>
                                        <p:tgtEl>
                                          <p:spTgt spid="34"/>
                                        </p:tgtEl>
                                      </p:cBhvr>
                                    </p:animEffect>
                                  </p:childTnLst>
                                </p:cTn>
                              </p:par>
                              <p:par>
                                <p:cTn id="84" presetID="10" presetClass="entr" presetSubtype="0" fill="hold" nodeType="withEffect">
                                  <p:stCondLst>
                                    <p:cond delay="0"/>
                                  </p:stCondLst>
                                  <p:childTnLst>
                                    <p:set>
                                      <p:cBhvr>
                                        <p:cTn id="85" dur="1" fill="hold">
                                          <p:stCondLst>
                                            <p:cond delay="0"/>
                                          </p:stCondLst>
                                        </p:cTn>
                                        <p:tgtEl>
                                          <p:spTgt spid="42"/>
                                        </p:tgtEl>
                                        <p:attrNameLst>
                                          <p:attrName>style.visibility</p:attrName>
                                        </p:attrNameLst>
                                      </p:cBhvr>
                                      <p:to>
                                        <p:strVal val="visible"/>
                                      </p:to>
                                    </p:set>
                                    <p:animEffect transition="in" filter="fade">
                                      <p:cBhvr>
                                        <p:cTn id="86" dur="500"/>
                                        <p:tgtEl>
                                          <p:spTgt spid="42"/>
                                        </p:tgtEl>
                                      </p:cBhvr>
                                    </p:animEffect>
                                  </p:childTnLst>
                                </p:cTn>
                              </p:par>
                              <p:par>
                                <p:cTn id="87" presetID="10" presetClass="entr" presetSubtype="0" fill="hold" nodeType="withEffect">
                                  <p:stCondLst>
                                    <p:cond delay="0"/>
                                  </p:stCondLst>
                                  <p:childTnLst>
                                    <p:set>
                                      <p:cBhvr>
                                        <p:cTn id="88" dur="1" fill="hold">
                                          <p:stCondLst>
                                            <p:cond delay="0"/>
                                          </p:stCondLst>
                                        </p:cTn>
                                        <p:tgtEl>
                                          <p:spTgt spid="48"/>
                                        </p:tgtEl>
                                        <p:attrNameLst>
                                          <p:attrName>style.visibility</p:attrName>
                                        </p:attrNameLst>
                                      </p:cBhvr>
                                      <p:to>
                                        <p:strVal val="visible"/>
                                      </p:to>
                                    </p:set>
                                    <p:animEffect transition="in" filter="fade">
                                      <p:cBhvr>
                                        <p:cTn id="89" dur="500"/>
                                        <p:tgtEl>
                                          <p:spTgt spid="48"/>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43"/>
                                        </p:tgtEl>
                                        <p:attrNameLst>
                                          <p:attrName>style.visibility</p:attrName>
                                        </p:attrNameLst>
                                      </p:cBhvr>
                                      <p:to>
                                        <p:strVal val="visible"/>
                                      </p:to>
                                    </p:set>
                                    <p:animEffect transition="in" filter="fade">
                                      <p:cBhvr>
                                        <p:cTn id="92" dur="500"/>
                                        <p:tgtEl>
                                          <p:spTgt spid="43"/>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nodeType="clickEffect">
                                  <p:stCondLst>
                                    <p:cond delay="0"/>
                                  </p:stCondLst>
                                  <p:childTnLst>
                                    <p:set>
                                      <p:cBhvr>
                                        <p:cTn id="96" dur="1" fill="hold">
                                          <p:stCondLst>
                                            <p:cond delay="0"/>
                                          </p:stCondLst>
                                        </p:cTn>
                                        <p:tgtEl>
                                          <p:spTgt spid="37"/>
                                        </p:tgtEl>
                                        <p:attrNameLst>
                                          <p:attrName>style.visibility</p:attrName>
                                        </p:attrNameLst>
                                      </p:cBhvr>
                                      <p:to>
                                        <p:strVal val="visible"/>
                                      </p:to>
                                    </p:set>
                                    <p:animEffect transition="in" filter="fade">
                                      <p:cBhvr>
                                        <p:cTn id="97" dur="500"/>
                                        <p:tgtEl>
                                          <p:spTgt spid="37"/>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38"/>
                                        </p:tgtEl>
                                        <p:attrNameLst>
                                          <p:attrName>style.visibility</p:attrName>
                                        </p:attrNameLst>
                                      </p:cBhvr>
                                      <p:to>
                                        <p:strVal val="visible"/>
                                      </p:to>
                                    </p:set>
                                    <p:animEffect transition="in" filter="fade">
                                      <p:cBhvr>
                                        <p:cTn id="100"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P spid="27" grpId="0" animBg="1"/>
      <p:bldP spid="28" grpId="0" animBg="1"/>
      <p:bldP spid="30" grpId="0" animBg="1"/>
      <p:bldP spid="31" grpId="0" animBg="1"/>
      <p:bldP spid="33" grpId="0" animBg="1"/>
      <p:bldP spid="34" grpId="0" animBg="1"/>
      <p:bldP spid="36" grpId="0" animBg="1"/>
      <p:bldP spid="38" grpId="0" animBg="1"/>
      <p:bldP spid="41" grpId="0"/>
      <p:bldP spid="43" grpId="0"/>
      <p:bldP spid="47" grpId="0"/>
      <p:bldP spid="2" grpId="0"/>
      <p:bldP spid="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4637" y="2579687"/>
            <a:ext cx="11887200" cy="1831975"/>
          </a:xfrm>
        </p:spPr>
        <p:txBody>
          <a:bodyPr/>
          <a:lstStyle/>
          <a:p>
            <a:r>
              <a:rPr lang="es-AR" sz="8800" dirty="0" smtClean="0">
                <a:solidFill>
                  <a:schemeClr val="tx1">
                    <a:lumMod val="75000"/>
                    <a:lumOff val="25000"/>
                  </a:schemeClr>
                </a:solidFill>
              </a:rPr>
              <a:t>Demos</a:t>
            </a:r>
            <a:br>
              <a:rPr lang="es-AR" sz="8800" dirty="0" smtClean="0">
                <a:solidFill>
                  <a:schemeClr val="tx1">
                    <a:lumMod val="75000"/>
                    <a:lumOff val="25000"/>
                  </a:schemeClr>
                </a:solidFill>
              </a:rPr>
            </a:br>
            <a:r>
              <a:rPr lang="en-US" sz="4400" dirty="0">
                <a:solidFill>
                  <a:schemeClr val="tx1">
                    <a:lumMod val="75000"/>
                    <a:lumOff val="25000"/>
                  </a:schemeClr>
                </a:solidFill>
              </a:rPr>
              <a:t>Video-on-Demand (VOD) </a:t>
            </a:r>
            <a:r>
              <a:rPr lang="en-US" sz="4400" dirty="0" smtClean="0">
                <a:solidFill>
                  <a:schemeClr val="tx1">
                    <a:lumMod val="75000"/>
                    <a:lumOff val="25000"/>
                  </a:schemeClr>
                </a:solidFill>
              </a:rPr>
              <a:t>workflow</a:t>
            </a:r>
            <a:r>
              <a:rPr lang="en-US" sz="4400" dirty="0">
                <a:solidFill>
                  <a:schemeClr val="tx1">
                    <a:lumMod val="75000"/>
                    <a:lumOff val="25000"/>
                  </a:schemeClr>
                </a:solidFill>
              </a:rPr>
              <a:t/>
            </a:r>
            <a:br>
              <a:rPr lang="en-US" sz="4400" dirty="0">
                <a:solidFill>
                  <a:schemeClr val="tx1">
                    <a:lumMod val="75000"/>
                    <a:lumOff val="25000"/>
                  </a:schemeClr>
                </a:solidFill>
              </a:rPr>
            </a:br>
            <a:r>
              <a:rPr lang="en-US" sz="4400" dirty="0">
                <a:solidFill>
                  <a:schemeClr val="tx1">
                    <a:lumMod val="75000"/>
                    <a:lumOff val="25000"/>
                  </a:schemeClr>
                </a:solidFill>
              </a:rPr>
              <a:t>Live Streaming </a:t>
            </a:r>
            <a:r>
              <a:rPr lang="en-US" sz="4400" dirty="0" smtClean="0">
                <a:solidFill>
                  <a:schemeClr val="tx1">
                    <a:lumMod val="75000"/>
                    <a:lumOff val="25000"/>
                  </a:schemeClr>
                </a:solidFill>
              </a:rPr>
              <a:t>workflow</a:t>
            </a:r>
            <a:endParaRPr lang="es-AR" sz="4400" dirty="0"/>
          </a:p>
        </p:txBody>
      </p:sp>
      <p:pic>
        <p:nvPicPr>
          <p:cNvPr id="4" name="Picture 308" descr="Quick Star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1" y="0"/>
            <a:ext cx="2146931" cy="177777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308" descr="Quick Star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V="1">
            <a:off x="10180637" y="5236520"/>
            <a:ext cx="2146931" cy="17777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89295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s-AR" sz="8800" dirty="0" smtClean="0">
                <a:solidFill>
                  <a:schemeClr val="tx1">
                    <a:lumMod val="75000"/>
                    <a:lumOff val="25000"/>
                  </a:schemeClr>
                </a:solidFill>
              </a:rPr>
              <a:t>Nuevas</a:t>
            </a:r>
            <a:br>
              <a:rPr lang="es-AR" sz="8800" dirty="0" smtClean="0">
                <a:solidFill>
                  <a:schemeClr val="tx1">
                    <a:lumMod val="75000"/>
                    <a:lumOff val="25000"/>
                  </a:schemeClr>
                </a:solidFill>
              </a:rPr>
            </a:br>
            <a:r>
              <a:rPr lang="es-AR" sz="8800" dirty="0" smtClean="0">
                <a:solidFill>
                  <a:schemeClr val="tx1">
                    <a:lumMod val="75000"/>
                    <a:lumOff val="25000"/>
                  </a:schemeClr>
                </a:solidFill>
              </a:rPr>
              <a:t>Características (</a:t>
            </a:r>
            <a:r>
              <a:rPr lang="es-AR" sz="8800" dirty="0" err="1" smtClean="0">
                <a:solidFill>
                  <a:schemeClr val="tx1">
                    <a:lumMod val="75000"/>
                    <a:lumOff val="25000"/>
                  </a:schemeClr>
                </a:solidFill>
              </a:rPr>
              <a:t>Preview</a:t>
            </a:r>
            <a:r>
              <a:rPr lang="es-AR" sz="8800" dirty="0" smtClean="0">
                <a:solidFill>
                  <a:schemeClr val="tx1">
                    <a:lumMod val="75000"/>
                    <a:lumOff val="25000"/>
                  </a:schemeClr>
                </a:solidFill>
              </a:rPr>
              <a:t>)</a:t>
            </a:r>
            <a:endParaRPr lang="es-AR" dirty="0"/>
          </a:p>
        </p:txBody>
      </p:sp>
    </p:spTree>
    <p:extLst>
      <p:ext uri="{BB962C8B-B14F-4D97-AF65-F5344CB8AC3E}">
        <p14:creationId xmlns:p14="http://schemas.microsoft.com/office/powerpoint/2010/main" val="26153370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8645" y="418356"/>
            <a:ext cx="11370961" cy="664797"/>
          </a:xfrm>
        </p:spPr>
        <p:txBody>
          <a:bodyPr/>
          <a:lstStyle/>
          <a:p>
            <a:r>
              <a:rPr lang="es-AR" sz="4800" dirty="0" smtClean="0"/>
              <a:t>Live </a:t>
            </a:r>
            <a:r>
              <a:rPr lang="es-AR" sz="4800" dirty="0" err="1" smtClean="0"/>
              <a:t>Encoding</a:t>
            </a:r>
            <a:endParaRPr lang="es-AR" sz="4800" dirty="0"/>
          </a:p>
        </p:txBody>
      </p:sp>
      <p:sp>
        <p:nvSpPr>
          <p:cNvPr id="3" name="Text Placeholder 2"/>
          <p:cNvSpPr>
            <a:spLocks noGrp="1"/>
          </p:cNvSpPr>
          <p:nvPr>
            <p:ph type="body" sz="quarter" idx="10"/>
          </p:nvPr>
        </p:nvSpPr>
        <p:spPr>
          <a:xfrm>
            <a:off x="427037" y="1516062"/>
            <a:ext cx="11611427" cy="4208332"/>
          </a:xfrm>
        </p:spPr>
        <p:txBody>
          <a:bodyPr/>
          <a:lstStyle/>
          <a:p>
            <a:pPr lvl="1">
              <a:spcAft>
                <a:spcPts val="918"/>
              </a:spcAft>
            </a:pPr>
            <a:r>
              <a:rPr lang="es-AR" sz="2856" spc="-102" dirty="0" smtClean="0">
                <a:latin typeface="Segoe UI Light" pitchFamily="34" charset="0"/>
              </a:rPr>
              <a:t>No requiere un </a:t>
            </a:r>
            <a:r>
              <a:rPr lang="es-AR" sz="2856" spc="-102" dirty="0" err="1" smtClean="0">
                <a:latin typeface="Segoe UI Light" pitchFamily="34" charset="0"/>
              </a:rPr>
              <a:t>on-premises</a:t>
            </a:r>
            <a:r>
              <a:rPr lang="es-AR" sz="2856" spc="-102" dirty="0" smtClean="0">
                <a:latin typeface="Segoe UI Light" pitchFamily="34" charset="0"/>
              </a:rPr>
              <a:t> </a:t>
            </a:r>
            <a:r>
              <a:rPr lang="es-AR" sz="2856" spc="-102" dirty="0" err="1" smtClean="0">
                <a:latin typeface="Segoe UI Light" pitchFamily="34" charset="0"/>
              </a:rPr>
              <a:t>live</a:t>
            </a:r>
            <a:r>
              <a:rPr lang="es-AR" sz="2856" spc="-102" dirty="0" smtClean="0">
                <a:latin typeface="Segoe UI Light" pitchFamily="34" charset="0"/>
              </a:rPr>
              <a:t> </a:t>
            </a:r>
            <a:r>
              <a:rPr lang="es-AR" sz="2856" spc="-102" dirty="0" err="1" smtClean="0">
                <a:latin typeface="Segoe UI Light" pitchFamily="34" charset="0"/>
              </a:rPr>
              <a:t>encoder</a:t>
            </a:r>
            <a:r>
              <a:rPr lang="es-AR" sz="2856" spc="-102" dirty="0" smtClean="0">
                <a:latin typeface="Segoe UI Light" pitchFamily="34" charset="0"/>
              </a:rPr>
              <a:t>: </a:t>
            </a:r>
            <a:r>
              <a:rPr lang="es-AR" sz="2856" spc="-102" dirty="0" err="1" smtClean="0">
                <a:latin typeface="Segoe UI Light" pitchFamily="34" charset="0"/>
              </a:rPr>
              <a:t>live</a:t>
            </a:r>
            <a:r>
              <a:rPr lang="es-AR" sz="2856" spc="-102" dirty="0" smtClean="0">
                <a:latin typeface="Segoe UI Light" pitchFamily="34" charset="0"/>
              </a:rPr>
              <a:t> </a:t>
            </a:r>
            <a:r>
              <a:rPr lang="es-AR" sz="2856" spc="-102" dirty="0" err="1" smtClean="0">
                <a:latin typeface="Segoe UI Light" pitchFamily="34" charset="0"/>
              </a:rPr>
              <a:t>feed</a:t>
            </a:r>
            <a:r>
              <a:rPr lang="es-AR" sz="2856" spc="-102" dirty="0" smtClean="0">
                <a:latin typeface="Segoe UI Light" pitchFamily="34" charset="0"/>
              </a:rPr>
              <a:t> con un único </a:t>
            </a:r>
            <a:r>
              <a:rPr lang="es-AR" sz="2856" spc="-102" dirty="0" err="1" smtClean="0">
                <a:latin typeface="Segoe UI Light" pitchFamily="34" charset="0"/>
              </a:rPr>
              <a:t>bitrate</a:t>
            </a:r>
            <a:endParaRPr lang="es-AR" sz="2856" spc="-102" dirty="0" smtClean="0">
              <a:latin typeface="Segoe UI Light" pitchFamily="34" charset="0"/>
            </a:endParaRPr>
          </a:p>
          <a:p>
            <a:pPr lvl="1">
              <a:spcAft>
                <a:spcPts val="918"/>
              </a:spcAft>
            </a:pPr>
            <a:r>
              <a:rPr lang="es-AR" sz="2856" spc="-102" dirty="0" smtClean="0">
                <a:latin typeface="Segoe UI Light" pitchFamily="34" charset="0"/>
              </a:rPr>
              <a:t>Permite un nuevo formato de </a:t>
            </a:r>
            <a:r>
              <a:rPr lang="es-AR" sz="2856" spc="-102" dirty="0" err="1" smtClean="0">
                <a:latin typeface="Segoe UI Light" pitchFamily="34" charset="0"/>
              </a:rPr>
              <a:t>ingest</a:t>
            </a:r>
            <a:r>
              <a:rPr lang="es-AR" sz="2856" spc="-102" dirty="0" smtClean="0">
                <a:latin typeface="Segoe UI Light" pitchFamily="34" charset="0"/>
              </a:rPr>
              <a:t>: protocolo RTP (MPEG </a:t>
            </a:r>
            <a:r>
              <a:rPr lang="es-AR" sz="2856" spc="-102" dirty="0" err="1" smtClean="0">
                <a:latin typeface="Segoe UI Light" pitchFamily="34" charset="0"/>
              </a:rPr>
              <a:t>Transport</a:t>
            </a:r>
            <a:r>
              <a:rPr lang="es-AR" sz="2856" spc="-102" dirty="0" smtClean="0">
                <a:latin typeface="Segoe UI Light" pitchFamily="34" charset="0"/>
              </a:rPr>
              <a:t> </a:t>
            </a:r>
            <a:r>
              <a:rPr lang="es-AR" sz="2856" spc="-102" dirty="0" err="1" smtClean="0">
                <a:latin typeface="Segoe UI Light" pitchFamily="34" charset="0"/>
              </a:rPr>
              <a:t>Streams</a:t>
            </a:r>
            <a:r>
              <a:rPr lang="es-AR" sz="2856" spc="-102" dirty="0" smtClean="0">
                <a:latin typeface="Segoe UI Light" pitchFamily="34" charset="0"/>
              </a:rPr>
              <a:t>)</a:t>
            </a:r>
          </a:p>
          <a:p>
            <a:pPr lvl="1">
              <a:spcAft>
                <a:spcPts val="918"/>
              </a:spcAft>
            </a:pPr>
            <a:r>
              <a:rPr lang="es-AR" sz="2856" spc="-102" dirty="0" smtClean="0">
                <a:latin typeface="Segoe UI Light" pitchFamily="34" charset="0"/>
              </a:rPr>
              <a:t>Permite controlar la inserción de imágenes </a:t>
            </a:r>
            <a:r>
              <a:rPr lang="es-AR" sz="2856" spc="-102" dirty="0" err="1" smtClean="0">
                <a:latin typeface="Segoe UI Light" pitchFamily="34" charset="0"/>
              </a:rPr>
              <a:t>slates</a:t>
            </a:r>
            <a:endParaRPr lang="es-AR" sz="2856" spc="-102" dirty="0" smtClean="0">
              <a:latin typeface="Segoe UI Light" pitchFamily="34" charset="0"/>
            </a:endParaRPr>
          </a:p>
          <a:p>
            <a:pPr lvl="1">
              <a:spcAft>
                <a:spcPts val="918"/>
              </a:spcAft>
            </a:pPr>
            <a:r>
              <a:rPr lang="es-AR" sz="2856" spc="-102" dirty="0" smtClean="0">
                <a:latin typeface="Segoe UI Light" pitchFamily="34" charset="0"/>
              </a:rPr>
              <a:t>Permite enviar señal para insertar </a:t>
            </a:r>
            <a:r>
              <a:rPr lang="es-AR" sz="2856" spc="-102" dirty="0" err="1" smtClean="0">
                <a:latin typeface="Segoe UI Light" pitchFamily="34" charset="0"/>
              </a:rPr>
              <a:t>ads</a:t>
            </a:r>
            <a:r>
              <a:rPr lang="es-AR" sz="2856" spc="-102" dirty="0" smtClean="0">
                <a:latin typeface="Segoe UI Light" pitchFamily="34" charset="0"/>
              </a:rPr>
              <a:t> en el cliente</a:t>
            </a:r>
          </a:p>
          <a:p>
            <a:pPr lvl="1">
              <a:spcAft>
                <a:spcPts val="918"/>
              </a:spcAft>
            </a:pPr>
            <a:r>
              <a:rPr lang="es-AR" sz="2856" spc="-102" dirty="0" smtClean="0">
                <a:latin typeface="Segoe UI Light" pitchFamily="34" charset="0"/>
              </a:rPr>
              <a:t>Permite obtener imágenes miniatura (</a:t>
            </a:r>
            <a:r>
              <a:rPr lang="es-AR" sz="2856" spc="-102" dirty="0" err="1" smtClean="0">
                <a:latin typeface="Segoe UI Light" pitchFamily="34" charset="0"/>
              </a:rPr>
              <a:t>thumbnail</a:t>
            </a:r>
            <a:r>
              <a:rPr lang="es-AR" sz="2856" spc="-102" dirty="0" smtClean="0">
                <a:latin typeface="Segoe UI Light" pitchFamily="34" charset="0"/>
              </a:rPr>
              <a:t>) del </a:t>
            </a:r>
            <a:r>
              <a:rPr lang="es-AR" sz="2856" spc="-102" dirty="0" err="1" smtClean="0">
                <a:latin typeface="Segoe UI Light" pitchFamily="34" charset="0"/>
              </a:rPr>
              <a:t>live</a:t>
            </a:r>
            <a:r>
              <a:rPr lang="es-AR" sz="2856" spc="-102" dirty="0" smtClean="0">
                <a:latin typeface="Segoe UI Light" pitchFamily="34" charset="0"/>
              </a:rPr>
              <a:t> </a:t>
            </a:r>
            <a:r>
              <a:rPr lang="es-AR" sz="2856" spc="-102" dirty="0" err="1" smtClean="0">
                <a:latin typeface="Segoe UI Light" pitchFamily="34" charset="0"/>
              </a:rPr>
              <a:t>feed</a:t>
            </a:r>
            <a:endParaRPr lang="es-AR" sz="2856" spc="-102" dirty="0" smtClean="0">
              <a:latin typeface="Segoe UI Light" pitchFamily="34" charset="0"/>
            </a:endParaRPr>
          </a:p>
          <a:p>
            <a:pPr lvl="1">
              <a:spcAft>
                <a:spcPts val="918"/>
              </a:spcAft>
            </a:pPr>
            <a:endParaRPr lang="es-AR" sz="2856" spc="-102" dirty="0" smtClean="0">
              <a:latin typeface="Segoe UI Light" pitchFamily="34" charset="0"/>
            </a:endParaRPr>
          </a:p>
          <a:p>
            <a:pPr lvl="1">
              <a:spcAft>
                <a:spcPts val="918"/>
              </a:spcAft>
            </a:pPr>
            <a:r>
              <a:rPr lang="es-AR" sz="2856" spc="-102" dirty="0">
                <a:latin typeface="Segoe UI Light" pitchFamily="34" charset="0"/>
              </a:rPr>
              <a:t>Mas información: </a:t>
            </a:r>
            <a:r>
              <a:rPr lang="es-AR" sz="2856" spc="-102" dirty="0">
                <a:latin typeface="Segoe UI Light" pitchFamily="34" charset="0"/>
                <a:hlinkClick r:id="rId2"/>
              </a:rPr>
              <a:t>http://azure.microsoft.com/blog/2015/04/13/an-introduction-to-live-encoding-with-azure-media-services</a:t>
            </a:r>
            <a:r>
              <a:rPr lang="es-AR" sz="2856" spc="-102" dirty="0" smtClean="0">
                <a:latin typeface="Segoe UI Light" pitchFamily="34" charset="0"/>
                <a:hlinkClick r:id="rId2"/>
              </a:rPr>
              <a:t>/</a:t>
            </a:r>
            <a:endParaRPr lang="es-AR" sz="2856" spc="-102" dirty="0">
              <a:latin typeface="Segoe UI Light" pitchFamily="34" charset="0"/>
            </a:endParaRPr>
          </a:p>
        </p:txBody>
      </p:sp>
      <p:grpSp>
        <p:nvGrpSpPr>
          <p:cNvPr id="6" name="Group 5"/>
          <p:cNvGrpSpPr/>
          <p:nvPr/>
        </p:nvGrpSpPr>
        <p:grpSpPr>
          <a:xfrm>
            <a:off x="122237" y="6088062"/>
            <a:ext cx="2895600" cy="906463"/>
            <a:chOff x="122237" y="6088062"/>
            <a:chExt cx="2895600" cy="906463"/>
          </a:xfrm>
        </p:grpSpPr>
        <p:sp>
          <p:nvSpPr>
            <p:cNvPr id="7" name="Rectangle 6"/>
            <p:cNvSpPr/>
            <p:nvPr/>
          </p:nvSpPr>
          <p:spPr bwMode="auto">
            <a:xfrm>
              <a:off x="122237" y="6088062"/>
              <a:ext cx="2895600" cy="906463"/>
            </a:xfrm>
            <a:prstGeom prst="rect">
              <a:avLst/>
            </a:prstGeom>
            <a:solidFill>
              <a:srgbClr val="FCFCF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s-AR" sz="2200" dirty="0" smtClean="0">
                <a:gradFill>
                  <a:gsLst>
                    <a:gs pos="0">
                      <a:srgbClr val="FFFFFF"/>
                    </a:gs>
                    <a:gs pos="100000">
                      <a:srgbClr val="FFFFFF"/>
                    </a:gs>
                  </a:gsLst>
                  <a:lin ang="5400000" scaled="0"/>
                </a:gradFill>
              </a:endParaRPr>
            </a:p>
          </p:txBody>
        </p:sp>
        <p:pic>
          <p:nvPicPr>
            <p:cNvPr id="8" name="Picture 2" descr="microsoft-azure-logo"/>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37375" y="6221253"/>
              <a:ext cx="2265324" cy="64008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468366327"/>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8645" y="418356"/>
            <a:ext cx="11370961" cy="664797"/>
          </a:xfrm>
        </p:spPr>
        <p:txBody>
          <a:bodyPr/>
          <a:lstStyle/>
          <a:p>
            <a:r>
              <a:rPr lang="es-AR" sz="4800" dirty="0" err="1"/>
              <a:t>Dynamic</a:t>
            </a:r>
            <a:r>
              <a:rPr lang="es-AR" sz="4800" dirty="0"/>
              <a:t> </a:t>
            </a:r>
            <a:r>
              <a:rPr lang="es-AR" sz="4800" dirty="0" err="1" smtClean="0"/>
              <a:t>Manifests</a:t>
            </a:r>
            <a:endParaRPr lang="es-AR" sz="4800" dirty="0"/>
          </a:p>
        </p:txBody>
      </p:sp>
      <p:sp>
        <p:nvSpPr>
          <p:cNvPr id="3" name="Text Placeholder 2"/>
          <p:cNvSpPr>
            <a:spLocks noGrp="1"/>
          </p:cNvSpPr>
          <p:nvPr>
            <p:ph type="body" sz="quarter" idx="10"/>
          </p:nvPr>
        </p:nvSpPr>
        <p:spPr>
          <a:xfrm>
            <a:off x="427037" y="1516062"/>
            <a:ext cx="11611427" cy="4001352"/>
          </a:xfrm>
        </p:spPr>
        <p:txBody>
          <a:bodyPr/>
          <a:lstStyle/>
          <a:p>
            <a:pPr lvl="1">
              <a:spcAft>
                <a:spcPts val="918"/>
              </a:spcAft>
            </a:pPr>
            <a:r>
              <a:rPr lang="es-AR" sz="2856" spc="-102" dirty="0" smtClean="0">
                <a:latin typeface="Segoe UI Light" pitchFamily="34" charset="0"/>
              </a:rPr>
              <a:t>Permite definir filtros para los </a:t>
            </a:r>
            <a:r>
              <a:rPr lang="es-AR" sz="2856" spc="-102" dirty="0" err="1" smtClean="0">
                <a:latin typeface="Segoe UI Light" pitchFamily="34" charset="0"/>
              </a:rPr>
              <a:t>streaming</a:t>
            </a:r>
            <a:r>
              <a:rPr lang="es-AR" sz="2856" spc="-102" dirty="0" smtClean="0">
                <a:latin typeface="Segoe UI Light" pitchFamily="34" charset="0"/>
              </a:rPr>
              <a:t> </a:t>
            </a:r>
            <a:r>
              <a:rPr lang="es-AR" sz="2856" spc="-102" dirty="0" err="1" smtClean="0">
                <a:latin typeface="Segoe UI Light" pitchFamily="34" charset="0"/>
              </a:rPr>
              <a:t>manifests</a:t>
            </a:r>
            <a:r>
              <a:rPr lang="es-AR" sz="2856" spc="-102" dirty="0" smtClean="0">
                <a:latin typeface="Segoe UI Light" pitchFamily="34" charset="0"/>
              </a:rPr>
              <a:t> de los </a:t>
            </a:r>
            <a:r>
              <a:rPr lang="es-AR" sz="2856" spc="-102" dirty="0" err="1" smtClean="0">
                <a:latin typeface="Segoe UI Light" pitchFamily="34" charset="0"/>
              </a:rPr>
              <a:t>assets</a:t>
            </a:r>
            <a:r>
              <a:rPr lang="es-AR" sz="2856" spc="-102" dirty="0" smtClean="0">
                <a:latin typeface="Segoe UI Light" pitchFamily="34" charset="0"/>
              </a:rPr>
              <a:t>:</a:t>
            </a:r>
          </a:p>
          <a:p>
            <a:pPr marL="460438" lvl="1" indent="-457200">
              <a:spcAft>
                <a:spcPts val="400"/>
              </a:spcAft>
              <a:buFont typeface="Arial" panose="020B0604020202020204" pitchFamily="34" charset="0"/>
              <a:buChar char="•"/>
            </a:pPr>
            <a:r>
              <a:rPr lang="es-AR" sz="2600" spc="-102" dirty="0" err="1" smtClean="0">
                <a:latin typeface="Segoe UI Light" pitchFamily="34" charset="0"/>
              </a:rPr>
              <a:t>Trim</a:t>
            </a:r>
            <a:r>
              <a:rPr lang="es-AR" sz="2600" spc="-102" dirty="0">
                <a:latin typeface="Segoe UI Light" pitchFamily="34" charset="0"/>
              </a:rPr>
              <a:t> </a:t>
            </a:r>
            <a:endParaRPr lang="es-AR" sz="2600" spc="-102" dirty="0" smtClean="0">
              <a:latin typeface="Segoe UI Light" pitchFamily="34" charset="0"/>
            </a:endParaRPr>
          </a:p>
          <a:p>
            <a:pPr marL="460438" lvl="1" indent="-457200">
              <a:spcAft>
                <a:spcPts val="400"/>
              </a:spcAft>
              <a:buFont typeface="Arial" panose="020B0604020202020204" pitchFamily="34" charset="0"/>
              <a:buChar char="•"/>
            </a:pPr>
            <a:r>
              <a:rPr lang="es-AR" sz="2600" spc="-102" dirty="0" err="1" smtClean="0">
                <a:latin typeface="Segoe UI Light" pitchFamily="34" charset="0"/>
              </a:rPr>
              <a:t>Renditions</a:t>
            </a:r>
            <a:endParaRPr lang="es-AR" sz="2600" spc="-102" dirty="0" smtClean="0">
              <a:latin typeface="Segoe UI Light" pitchFamily="34" charset="0"/>
            </a:endParaRPr>
          </a:p>
          <a:p>
            <a:pPr lvl="1">
              <a:spcAft>
                <a:spcPts val="918"/>
              </a:spcAft>
            </a:pPr>
            <a:r>
              <a:rPr lang="es-AR" sz="2856" spc="-102" dirty="0" smtClean="0">
                <a:latin typeface="Segoe UI Light" pitchFamily="34" charset="0"/>
              </a:rPr>
              <a:t>Funciona junto con </a:t>
            </a:r>
            <a:r>
              <a:rPr lang="es-AR" sz="2856" spc="-102" dirty="0" err="1" smtClean="0">
                <a:latin typeface="Segoe UI Light" pitchFamily="34" charset="0"/>
              </a:rPr>
              <a:t>Dynamic</a:t>
            </a:r>
            <a:r>
              <a:rPr lang="es-AR" sz="2856" spc="-102" dirty="0" smtClean="0">
                <a:latin typeface="Segoe UI Light" pitchFamily="34" charset="0"/>
              </a:rPr>
              <a:t> </a:t>
            </a:r>
            <a:r>
              <a:rPr lang="es-AR" sz="2856" spc="-102" dirty="0" err="1" smtClean="0">
                <a:latin typeface="Segoe UI Light" pitchFamily="34" charset="0"/>
              </a:rPr>
              <a:t>Packaging</a:t>
            </a:r>
            <a:r>
              <a:rPr lang="es-AR" sz="2856" spc="-102" dirty="0" smtClean="0">
                <a:latin typeface="Segoe UI Light" pitchFamily="34" charset="0"/>
              </a:rPr>
              <a:t> y </a:t>
            </a:r>
            <a:r>
              <a:rPr lang="es-AR" sz="2856" spc="-102" dirty="0" err="1" smtClean="0">
                <a:latin typeface="Segoe UI Light" pitchFamily="34" charset="0"/>
              </a:rPr>
              <a:t>Dynamic</a:t>
            </a:r>
            <a:r>
              <a:rPr lang="es-AR" sz="2856" spc="-102" dirty="0" smtClean="0">
                <a:latin typeface="Segoe UI Light" pitchFamily="34" charset="0"/>
              </a:rPr>
              <a:t> </a:t>
            </a:r>
            <a:r>
              <a:rPr lang="es-AR" sz="2856" spc="-102" dirty="0" err="1" smtClean="0">
                <a:latin typeface="Segoe UI Light" pitchFamily="34" charset="0"/>
              </a:rPr>
              <a:t>Encryption</a:t>
            </a:r>
            <a:endParaRPr lang="es-AR" sz="2856" spc="-102" dirty="0" smtClean="0">
              <a:latin typeface="Segoe UI Light" pitchFamily="34" charset="0"/>
            </a:endParaRPr>
          </a:p>
          <a:p>
            <a:pPr lvl="1">
              <a:spcAft>
                <a:spcPts val="918"/>
              </a:spcAft>
            </a:pPr>
            <a:r>
              <a:rPr lang="es-AR" sz="2856" spc="-102" dirty="0" smtClean="0">
                <a:latin typeface="Segoe UI Light" pitchFamily="34" charset="0"/>
              </a:rPr>
              <a:t>Se pueden definir a nivel de un </a:t>
            </a:r>
            <a:r>
              <a:rPr lang="es-AR" sz="2856" spc="-102" dirty="0" err="1" smtClean="0">
                <a:latin typeface="Segoe UI Light" pitchFamily="34" charset="0"/>
              </a:rPr>
              <a:t>asset</a:t>
            </a:r>
            <a:r>
              <a:rPr lang="es-AR" sz="2856" spc="-102" dirty="0" smtClean="0">
                <a:latin typeface="Segoe UI Light" pitchFamily="34" charset="0"/>
              </a:rPr>
              <a:t> individual o globales (para todos los </a:t>
            </a:r>
            <a:r>
              <a:rPr lang="es-AR" sz="2856" spc="-102" dirty="0" err="1" smtClean="0">
                <a:latin typeface="Segoe UI Light" pitchFamily="34" charset="0"/>
              </a:rPr>
              <a:t>assets</a:t>
            </a:r>
            <a:r>
              <a:rPr lang="es-AR" sz="2856" spc="-102" dirty="0" smtClean="0">
                <a:latin typeface="Segoe UI Light" pitchFamily="34" charset="0"/>
              </a:rPr>
              <a:t>)</a:t>
            </a:r>
          </a:p>
          <a:p>
            <a:pPr lvl="1">
              <a:spcAft>
                <a:spcPts val="918"/>
              </a:spcAft>
            </a:pPr>
            <a:endParaRPr lang="es-AR" sz="2856" spc="-102" dirty="0" smtClean="0">
              <a:latin typeface="Segoe UI Light" pitchFamily="34" charset="0"/>
            </a:endParaRPr>
          </a:p>
          <a:p>
            <a:pPr lvl="1">
              <a:spcAft>
                <a:spcPts val="918"/>
              </a:spcAft>
            </a:pPr>
            <a:r>
              <a:rPr lang="es-AR" sz="2856" spc="-102" dirty="0">
                <a:latin typeface="Segoe UI Light" pitchFamily="34" charset="0"/>
              </a:rPr>
              <a:t>Mas información: </a:t>
            </a:r>
            <a:r>
              <a:rPr lang="es-AR" sz="2856" spc="-102" dirty="0">
                <a:latin typeface="Segoe UI Light" pitchFamily="34" charset="0"/>
                <a:hlinkClick r:id="rId2"/>
              </a:rPr>
              <a:t>http://azure.microsoft.com/blog/2015/04/14/dynamic-manifests-and-rendered-sub-clips</a:t>
            </a:r>
            <a:r>
              <a:rPr lang="es-AR" sz="2856" spc="-102" dirty="0" smtClean="0">
                <a:latin typeface="Segoe UI Light" pitchFamily="34" charset="0"/>
                <a:hlinkClick r:id="rId2"/>
              </a:rPr>
              <a:t>/</a:t>
            </a:r>
            <a:endParaRPr lang="es-AR" sz="2856" spc="-102" dirty="0">
              <a:latin typeface="Segoe UI Light" pitchFamily="34" charset="0"/>
            </a:endParaRPr>
          </a:p>
        </p:txBody>
      </p:sp>
      <p:grpSp>
        <p:nvGrpSpPr>
          <p:cNvPr id="6" name="Group 5"/>
          <p:cNvGrpSpPr/>
          <p:nvPr/>
        </p:nvGrpSpPr>
        <p:grpSpPr>
          <a:xfrm>
            <a:off x="122237" y="6088062"/>
            <a:ext cx="2895600" cy="906463"/>
            <a:chOff x="122237" y="6088062"/>
            <a:chExt cx="2895600" cy="906463"/>
          </a:xfrm>
        </p:grpSpPr>
        <p:sp>
          <p:nvSpPr>
            <p:cNvPr id="7" name="Rectangle 6"/>
            <p:cNvSpPr/>
            <p:nvPr/>
          </p:nvSpPr>
          <p:spPr bwMode="auto">
            <a:xfrm>
              <a:off x="122237" y="6088062"/>
              <a:ext cx="2895600" cy="906463"/>
            </a:xfrm>
            <a:prstGeom prst="rect">
              <a:avLst/>
            </a:prstGeom>
            <a:solidFill>
              <a:srgbClr val="FCFCF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s-AR" sz="2200" dirty="0" smtClean="0">
                <a:gradFill>
                  <a:gsLst>
                    <a:gs pos="0">
                      <a:srgbClr val="FFFFFF"/>
                    </a:gs>
                    <a:gs pos="100000">
                      <a:srgbClr val="FFFFFF"/>
                    </a:gs>
                  </a:gsLst>
                  <a:lin ang="5400000" scaled="0"/>
                </a:gradFill>
              </a:endParaRPr>
            </a:p>
          </p:txBody>
        </p:sp>
        <p:pic>
          <p:nvPicPr>
            <p:cNvPr id="8" name="Picture 2" descr="microsoft-azure-logo"/>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37375" y="6221253"/>
              <a:ext cx="2265324" cy="64008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925816154"/>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8645" y="418356"/>
            <a:ext cx="11370961" cy="664797"/>
          </a:xfrm>
        </p:spPr>
        <p:txBody>
          <a:bodyPr/>
          <a:lstStyle/>
          <a:p>
            <a:r>
              <a:rPr lang="es-AR" sz="4800" dirty="0" err="1"/>
              <a:t>Rendered</a:t>
            </a:r>
            <a:r>
              <a:rPr lang="es-AR" sz="4800" dirty="0"/>
              <a:t> Sub-Clips</a:t>
            </a:r>
          </a:p>
        </p:txBody>
      </p:sp>
      <p:sp>
        <p:nvSpPr>
          <p:cNvPr id="3" name="Text Placeholder 2"/>
          <p:cNvSpPr>
            <a:spLocks noGrp="1"/>
          </p:cNvSpPr>
          <p:nvPr>
            <p:ph type="body" sz="quarter" idx="10"/>
          </p:nvPr>
        </p:nvSpPr>
        <p:spPr>
          <a:xfrm>
            <a:off x="427037" y="1516062"/>
            <a:ext cx="11611427" cy="4208332"/>
          </a:xfrm>
        </p:spPr>
        <p:txBody>
          <a:bodyPr/>
          <a:lstStyle/>
          <a:p>
            <a:pPr lvl="1">
              <a:spcAft>
                <a:spcPts val="918"/>
              </a:spcAft>
            </a:pPr>
            <a:r>
              <a:rPr lang="es-AR" sz="2856" spc="-102" dirty="0" smtClean="0">
                <a:latin typeface="Segoe UI Light" pitchFamily="34" charset="0"/>
              </a:rPr>
              <a:t>Permite </a:t>
            </a:r>
            <a:r>
              <a:rPr lang="es-AR" sz="2856" spc="-102" dirty="0" err="1" smtClean="0">
                <a:latin typeface="Segoe UI Light" pitchFamily="34" charset="0"/>
              </a:rPr>
              <a:t>extrar</a:t>
            </a:r>
            <a:r>
              <a:rPr lang="es-AR" sz="2856" spc="-102" dirty="0" smtClean="0">
                <a:latin typeface="Segoe UI Light" pitchFamily="34" charset="0"/>
              </a:rPr>
              <a:t> una porción de un </a:t>
            </a:r>
            <a:r>
              <a:rPr lang="es-AR" sz="2856" spc="-102" dirty="0" err="1" smtClean="0">
                <a:latin typeface="Segoe UI Light" pitchFamily="34" charset="0"/>
              </a:rPr>
              <a:t>live</a:t>
            </a:r>
            <a:r>
              <a:rPr lang="es-AR" sz="2856" spc="-102" dirty="0" smtClean="0">
                <a:latin typeface="Segoe UI Light" pitchFamily="34" charset="0"/>
              </a:rPr>
              <a:t> </a:t>
            </a:r>
            <a:r>
              <a:rPr lang="es-AR" sz="2856" spc="-102" dirty="0" err="1" smtClean="0">
                <a:latin typeface="Segoe UI Light" pitchFamily="34" charset="0"/>
              </a:rPr>
              <a:t>stream</a:t>
            </a:r>
            <a:r>
              <a:rPr lang="es-AR" sz="2856" spc="-102" dirty="0" smtClean="0">
                <a:latin typeface="Segoe UI Light" pitchFamily="34" charset="0"/>
              </a:rPr>
              <a:t> y crear un sub-clip </a:t>
            </a:r>
            <a:r>
              <a:rPr lang="es-AR" sz="2856" spc="-102" dirty="0" err="1" smtClean="0">
                <a:latin typeface="Segoe UI Light" pitchFamily="34" charset="0"/>
              </a:rPr>
              <a:t>asset</a:t>
            </a:r>
            <a:endParaRPr lang="es-AR" sz="2856" spc="-102" dirty="0" smtClean="0">
              <a:latin typeface="Segoe UI Light" pitchFamily="34" charset="0"/>
            </a:endParaRPr>
          </a:p>
          <a:p>
            <a:pPr lvl="1">
              <a:spcAft>
                <a:spcPts val="918"/>
              </a:spcAft>
            </a:pPr>
            <a:r>
              <a:rPr lang="es-AR" sz="2856" spc="-102" dirty="0" smtClean="0">
                <a:latin typeface="Segoe UI Light" pitchFamily="34" charset="0"/>
              </a:rPr>
              <a:t>El nuevo sub-clip </a:t>
            </a:r>
            <a:r>
              <a:rPr lang="es-AR" sz="2856" spc="-102" dirty="0" err="1" smtClean="0">
                <a:latin typeface="Segoe UI Light" pitchFamily="34" charset="0"/>
              </a:rPr>
              <a:t>asset</a:t>
            </a:r>
            <a:r>
              <a:rPr lang="es-AR" sz="2856" spc="-102" dirty="0" smtClean="0">
                <a:latin typeface="Segoe UI Light" pitchFamily="34" charset="0"/>
              </a:rPr>
              <a:t> esta totalmente separado del </a:t>
            </a:r>
            <a:r>
              <a:rPr lang="es-AR" sz="2856" spc="-102" dirty="0" err="1" smtClean="0">
                <a:latin typeface="Segoe UI Light" pitchFamily="34" charset="0"/>
              </a:rPr>
              <a:t>live</a:t>
            </a:r>
            <a:r>
              <a:rPr lang="es-AR" sz="2856" spc="-102" dirty="0" smtClean="0">
                <a:latin typeface="Segoe UI Light" pitchFamily="34" charset="0"/>
              </a:rPr>
              <a:t> </a:t>
            </a:r>
            <a:r>
              <a:rPr lang="es-AR" sz="2856" spc="-102" dirty="0" err="1" smtClean="0">
                <a:latin typeface="Segoe UI Light" pitchFamily="34" charset="0"/>
              </a:rPr>
              <a:t>stream</a:t>
            </a:r>
            <a:r>
              <a:rPr lang="es-AR" sz="2856" spc="-102" dirty="0" smtClean="0">
                <a:latin typeface="Segoe UI Light" pitchFamily="34" charset="0"/>
              </a:rPr>
              <a:t> y es VOD</a:t>
            </a:r>
          </a:p>
          <a:p>
            <a:pPr lvl="1">
              <a:spcAft>
                <a:spcPts val="918"/>
              </a:spcAft>
            </a:pPr>
            <a:r>
              <a:rPr lang="es-AR" sz="2856" spc="-102" dirty="0" smtClean="0">
                <a:latin typeface="Segoe UI Light" pitchFamily="34" charset="0"/>
              </a:rPr>
              <a:t>Se puede aplicar </a:t>
            </a:r>
            <a:r>
              <a:rPr lang="es-AR" sz="2856" spc="-102" dirty="0" err="1" smtClean="0">
                <a:latin typeface="Segoe UI Light" pitchFamily="34" charset="0"/>
              </a:rPr>
              <a:t>Dynamic</a:t>
            </a:r>
            <a:r>
              <a:rPr lang="es-AR" sz="2856" spc="-102" dirty="0" smtClean="0">
                <a:latin typeface="Segoe UI Light" pitchFamily="34" charset="0"/>
              </a:rPr>
              <a:t> </a:t>
            </a:r>
            <a:r>
              <a:rPr lang="es-AR" sz="2856" spc="-102" dirty="0" err="1">
                <a:latin typeface="Segoe UI Light" pitchFamily="34" charset="0"/>
              </a:rPr>
              <a:t>Packaging</a:t>
            </a:r>
            <a:r>
              <a:rPr lang="es-AR" sz="2856" spc="-102" dirty="0">
                <a:latin typeface="Segoe UI Light" pitchFamily="34" charset="0"/>
              </a:rPr>
              <a:t> y </a:t>
            </a:r>
            <a:r>
              <a:rPr lang="es-AR" sz="2856" spc="-102" dirty="0" err="1">
                <a:latin typeface="Segoe UI Light" pitchFamily="34" charset="0"/>
              </a:rPr>
              <a:t>Dynamic</a:t>
            </a:r>
            <a:r>
              <a:rPr lang="es-AR" sz="2856" spc="-102" dirty="0">
                <a:latin typeface="Segoe UI Light" pitchFamily="34" charset="0"/>
              </a:rPr>
              <a:t> </a:t>
            </a:r>
            <a:r>
              <a:rPr lang="es-AR" sz="2856" spc="-102" dirty="0" err="1" smtClean="0">
                <a:latin typeface="Segoe UI Light" pitchFamily="34" charset="0"/>
              </a:rPr>
              <a:t>Encryption</a:t>
            </a:r>
            <a:r>
              <a:rPr lang="es-AR" sz="2856" spc="-102" dirty="0" smtClean="0">
                <a:latin typeface="Segoe UI Light" pitchFamily="34" charset="0"/>
              </a:rPr>
              <a:t> al sub-clip </a:t>
            </a:r>
            <a:r>
              <a:rPr lang="es-AR" sz="2856" spc="-102" dirty="0" err="1" smtClean="0">
                <a:latin typeface="Segoe UI Light" pitchFamily="34" charset="0"/>
              </a:rPr>
              <a:t>asset</a:t>
            </a:r>
            <a:endParaRPr lang="es-AR" sz="2856" spc="-102" dirty="0">
              <a:latin typeface="Segoe UI Light" pitchFamily="34" charset="0"/>
            </a:endParaRPr>
          </a:p>
          <a:p>
            <a:pPr lvl="1">
              <a:spcAft>
                <a:spcPts val="918"/>
              </a:spcAft>
            </a:pPr>
            <a:r>
              <a:rPr lang="es-AR" sz="2856" spc="-102" dirty="0" smtClean="0">
                <a:latin typeface="Segoe UI Light" pitchFamily="34" charset="0"/>
              </a:rPr>
              <a:t>Soporte para cortes GOP-</a:t>
            </a:r>
            <a:r>
              <a:rPr lang="es-AR" sz="2856" spc="-102" dirty="0" err="1" smtClean="0">
                <a:latin typeface="Segoe UI Light" pitchFamily="34" charset="0"/>
              </a:rPr>
              <a:t>accurate</a:t>
            </a:r>
            <a:r>
              <a:rPr lang="es-AR" sz="2856" spc="-102" dirty="0" smtClean="0">
                <a:latin typeface="Segoe UI Light" pitchFamily="34" charset="0"/>
              </a:rPr>
              <a:t> (precisión a nivel de fragmento – rápido)</a:t>
            </a:r>
          </a:p>
          <a:p>
            <a:pPr lvl="1">
              <a:spcAft>
                <a:spcPts val="918"/>
              </a:spcAft>
            </a:pPr>
            <a:r>
              <a:rPr lang="es-AR" sz="2856" spc="-102" dirty="0" smtClean="0">
                <a:latin typeface="Segoe UI Light" pitchFamily="34" charset="0"/>
              </a:rPr>
              <a:t>Soporte para cortes </a:t>
            </a:r>
            <a:r>
              <a:rPr lang="es-AR" sz="2856" spc="-102" dirty="0" err="1" smtClean="0">
                <a:latin typeface="Segoe UI Light" pitchFamily="34" charset="0"/>
              </a:rPr>
              <a:t>frame-accurate</a:t>
            </a:r>
            <a:r>
              <a:rPr lang="es-AR" sz="2856" spc="-102" dirty="0" smtClean="0">
                <a:latin typeface="Segoe UI Light" pitchFamily="34" charset="0"/>
              </a:rPr>
              <a:t> (requiere </a:t>
            </a:r>
            <a:r>
              <a:rPr lang="es-AR" sz="2856" spc="-102" dirty="0" err="1" smtClean="0">
                <a:latin typeface="Segoe UI Light" pitchFamily="34" charset="0"/>
              </a:rPr>
              <a:t>transcoding</a:t>
            </a:r>
            <a:r>
              <a:rPr lang="es-AR" sz="2856" spc="-102" dirty="0" smtClean="0">
                <a:latin typeface="Segoe UI Light" pitchFamily="34" charset="0"/>
              </a:rPr>
              <a:t> – tarda más tiempo)</a:t>
            </a:r>
          </a:p>
          <a:p>
            <a:pPr lvl="1">
              <a:spcAft>
                <a:spcPts val="918"/>
              </a:spcAft>
            </a:pPr>
            <a:endParaRPr lang="es-AR" sz="2856" spc="-102" dirty="0" smtClean="0">
              <a:latin typeface="Segoe UI Light" pitchFamily="34" charset="0"/>
            </a:endParaRPr>
          </a:p>
          <a:p>
            <a:pPr lvl="1">
              <a:spcAft>
                <a:spcPts val="918"/>
              </a:spcAft>
            </a:pPr>
            <a:r>
              <a:rPr lang="es-AR" sz="2856" spc="-102" dirty="0">
                <a:latin typeface="Segoe UI Light" pitchFamily="34" charset="0"/>
              </a:rPr>
              <a:t>Mas información: </a:t>
            </a:r>
            <a:r>
              <a:rPr lang="es-AR" sz="2856" spc="-102" dirty="0">
                <a:latin typeface="Segoe UI Light" pitchFamily="34" charset="0"/>
                <a:hlinkClick r:id="rId3"/>
              </a:rPr>
              <a:t>http://azure.microsoft.com/blog/2015/04/14/dynamic-manifests-and-rendered-sub-clips</a:t>
            </a:r>
            <a:r>
              <a:rPr lang="es-AR" sz="2856" spc="-102" dirty="0" smtClean="0">
                <a:latin typeface="Segoe UI Light" pitchFamily="34" charset="0"/>
                <a:hlinkClick r:id="rId3"/>
              </a:rPr>
              <a:t>/</a:t>
            </a:r>
            <a:endParaRPr lang="es-AR" sz="2856" spc="-102" dirty="0">
              <a:latin typeface="Segoe UI Light" pitchFamily="34" charset="0"/>
            </a:endParaRPr>
          </a:p>
        </p:txBody>
      </p:sp>
      <p:grpSp>
        <p:nvGrpSpPr>
          <p:cNvPr id="6" name="Group 5"/>
          <p:cNvGrpSpPr/>
          <p:nvPr/>
        </p:nvGrpSpPr>
        <p:grpSpPr>
          <a:xfrm>
            <a:off x="122237" y="6088062"/>
            <a:ext cx="2895600" cy="906463"/>
            <a:chOff x="122237" y="6088062"/>
            <a:chExt cx="2895600" cy="906463"/>
          </a:xfrm>
        </p:grpSpPr>
        <p:sp>
          <p:nvSpPr>
            <p:cNvPr id="4" name="Rectangle 3"/>
            <p:cNvSpPr/>
            <p:nvPr/>
          </p:nvSpPr>
          <p:spPr bwMode="auto">
            <a:xfrm>
              <a:off x="122237" y="6088062"/>
              <a:ext cx="2895600" cy="906463"/>
            </a:xfrm>
            <a:prstGeom prst="rect">
              <a:avLst/>
            </a:prstGeom>
            <a:solidFill>
              <a:srgbClr val="FCFCF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s-AR" sz="2200" dirty="0" smtClean="0">
                <a:gradFill>
                  <a:gsLst>
                    <a:gs pos="0">
                      <a:srgbClr val="FFFFFF"/>
                    </a:gs>
                    <a:gs pos="100000">
                      <a:srgbClr val="FFFFFF"/>
                    </a:gs>
                  </a:gsLst>
                  <a:lin ang="5400000" scaled="0"/>
                </a:gradFill>
              </a:endParaRPr>
            </a:p>
          </p:txBody>
        </p:sp>
        <p:pic>
          <p:nvPicPr>
            <p:cNvPr id="5" name="Picture 2" descr="microsoft-azure-logo"/>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37375" y="6221253"/>
              <a:ext cx="2265324" cy="64008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164360611"/>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ounded Rectangle 29"/>
          <p:cNvSpPr/>
          <p:nvPr/>
        </p:nvSpPr>
        <p:spPr bwMode="black">
          <a:xfrm>
            <a:off x="9957391" y="1944139"/>
            <a:ext cx="1404061" cy="3106246"/>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1836"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2" descr="microsoft-azure-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7037" y="6354445"/>
            <a:ext cx="2265324" cy="640080"/>
          </a:xfrm>
          <a:prstGeom prst="rect">
            <a:avLst/>
          </a:prstGeom>
          <a:noFill/>
          <a:extLst>
            <a:ext uri="{909E8E84-426E-40DD-AFC4-6F175D3DCCD1}">
              <a14:hiddenFill xmlns:a14="http://schemas.microsoft.com/office/drawing/2010/main">
                <a:solidFill>
                  <a:srgbClr val="FFFFFF"/>
                </a:solidFill>
              </a14:hiddenFill>
            </a:ext>
          </a:extLst>
        </p:spPr>
      </p:pic>
      <p:sp>
        <p:nvSpPr>
          <p:cNvPr id="8" name="Title 3"/>
          <p:cNvSpPr txBox="1">
            <a:spLocks/>
          </p:cNvSpPr>
          <p:nvPr/>
        </p:nvSpPr>
        <p:spPr>
          <a:xfrm>
            <a:off x="274638" y="298450"/>
            <a:ext cx="11887199" cy="912813"/>
          </a:xfrm>
          <a:prstGeom prst="rect">
            <a:avLst/>
          </a:prstGeom>
        </p:spPr>
        <p:txBody>
          <a:bodyPr vert="horz" lIns="182880" tIns="146304" rIns="182880" bIns="146304" rtlCol="0" anchor="t">
            <a:noAutofit/>
          </a:bodyPr>
          <a:lstStyle>
            <a:lvl1pPr algn="l" defTabSz="914166" rtl="0" eaLnBrk="1" latinLnBrk="0" hangingPunct="1">
              <a:spcBef>
                <a:spcPct val="0"/>
              </a:spcBef>
              <a:buNone/>
              <a:defRPr sz="4800" kern="1200">
                <a:gradFill>
                  <a:gsLst>
                    <a:gs pos="66981">
                      <a:schemeClr val="tx1">
                        <a:lumMod val="75000"/>
                        <a:lumOff val="25000"/>
                      </a:schemeClr>
                    </a:gs>
                    <a:gs pos="0">
                      <a:schemeClr val="tx1">
                        <a:lumMod val="75000"/>
                        <a:lumOff val="25000"/>
                      </a:schemeClr>
                    </a:gs>
                  </a:gsLst>
                  <a:lin ang="5400000" scaled="0"/>
                </a:gradFill>
                <a:latin typeface="+mj-lt"/>
                <a:ea typeface="+mj-ea"/>
                <a:cs typeface="+mj-cs"/>
              </a:defRPr>
            </a:lvl1pPr>
          </a:lstStyle>
          <a:p>
            <a:r>
              <a:rPr lang="es-AR" dirty="0" smtClean="0"/>
              <a:t>Recursos</a:t>
            </a:r>
            <a:endParaRPr lang="es-AR" dirty="0"/>
          </a:p>
        </p:txBody>
      </p:sp>
      <p:sp>
        <p:nvSpPr>
          <p:cNvPr id="2" name="TextBox 1"/>
          <p:cNvSpPr txBox="1"/>
          <p:nvPr/>
        </p:nvSpPr>
        <p:spPr>
          <a:xfrm>
            <a:off x="503237" y="1272948"/>
            <a:ext cx="11430000" cy="5078313"/>
          </a:xfrm>
          <a:prstGeom prst="rect">
            <a:avLst/>
          </a:prstGeom>
          <a:noFill/>
        </p:spPr>
        <p:txBody>
          <a:bodyPr wrap="square" rtlCol="0">
            <a:spAutoFit/>
          </a:bodyPr>
          <a:lstStyle/>
          <a:p>
            <a:r>
              <a:rPr lang="es-AR" sz="2400" dirty="0" smtClean="0">
                <a:gradFill>
                  <a:gsLst>
                    <a:gs pos="0">
                      <a:schemeClr val="tx1">
                        <a:lumMod val="75000"/>
                        <a:lumOff val="25000"/>
                      </a:schemeClr>
                    </a:gs>
                    <a:gs pos="100000">
                      <a:schemeClr val="tx1">
                        <a:lumMod val="75000"/>
                        <a:lumOff val="25000"/>
                      </a:schemeClr>
                    </a:gs>
                  </a:gsLst>
                  <a:lin ang="5400000" scaled="0"/>
                </a:gradFill>
              </a:rPr>
              <a:t>Novedades</a:t>
            </a:r>
            <a:r>
              <a:rPr lang="es-AR" sz="2400" dirty="0">
                <a:gradFill>
                  <a:gsLst>
                    <a:gs pos="0">
                      <a:schemeClr val="tx1">
                        <a:lumMod val="75000"/>
                        <a:lumOff val="25000"/>
                      </a:schemeClr>
                    </a:gs>
                    <a:gs pos="100000">
                      <a:schemeClr val="tx1">
                        <a:lumMod val="75000"/>
                        <a:lumOff val="25000"/>
                      </a:schemeClr>
                    </a:gs>
                  </a:gsLst>
                  <a:lin ang="5400000" scaled="0"/>
                </a:gradFill>
              </a:rPr>
              <a:t>: </a:t>
            </a:r>
            <a:r>
              <a:rPr lang="es-AR" sz="2400" dirty="0">
                <a:gradFill>
                  <a:gsLst>
                    <a:gs pos="0">
                      <a:schemeClr val="tx1">
                        <a:lumMod val="75000"/>
                        <a:lumOff val="25000"/>
                      </a:schemeClr>
                    </a:gs>
                    <a:gs pos="100000">
                      <a:schemeClr val="tx1">
                        <a:lumMod val="75000"/>
                        <a:lumOff val="25000"/>
                      </a:schemeClr>
                    </a:gs>
                  </a:gsLst>
                  <a:lin ang="5400000" scaled="0"/>
                </a:gradFill>
                <a:hlinkClick r:id="rId3"/>
              </a:rPr>
              <a:t>http://azure.microsoft.com/blog/topics/media-services</a:t>
            </a:r>
            <a:r>
              <a:rPr lang="es-AR" sz="2400" dirty="0" smtClean="0">
                <a:gradFill>
                  <a:gsLst>
                    <a:gs pos="0">
                      <a:schemeClr val="tx1">
                        <a:lumMod val="75000"/>
                        <a:lumOff val="25000"/>
                      </a:schemeClr>
                    </a:gs>
                    <a:gs pos="100000">
                      <a:schemeClr val="tx1">
                        <a:lumMod val="75000"/>
                        <a:lumOff val="25000"/>
                      </a:schemeClr>
                    </a:gs>
                  </a:gsLst>
                  <a:lin ang="5400000" scaled="0"/>
                </a:gradFill>
                <a:hlinkClick r:id="rId3"/>
              </a:rPr>
              <a:t>/</a:t>
            </a:r>
            <a:endParaRPr lang="es-AR" sz="2400" dirty="0" smtClean="0">
              <a:gradFill>
                <a:gsLst>
                  <a:gs pos="0">
                    <a:schemeClr val="tx1">
                      <a:lumMod val="75000"/>
                      <a:lumOff val="25000"/>
                    </a:schemeClr>
                  </a:gs>
                  <a:gs pos="100000">
                    <a:schemeClr val="tx1">
                      <a:lumMod val="75000"/>
                      <a:lumOff val="25000"/>
                    </a:schemeClr>
                  </a:gs>
                </a:gsLst>
                <a:lin ang="5400000" scaled="0"/>
              </a:gradFill>
            </a:endParaRPr>
          </a:p>
          <a:p>
            <a:endParaRPr lang="es-AR" sz="1400" dirty="0"/>
          </a:p>
          <a:p>
            <a:r>
              <a:rPr lang="es-AR" sz="2400" dirty="0" smtClean="0">
                <a:gradFill>
                  <a:gsLst>
                    <a:gs pos="0">
                      <a:schemeClr val="tx1">
                        <a:lumMod val="75000"/>
                        <a:lumOff val="25000"/>
                      </a:schemeClr>
                    </a:gs>
                    <a:gs pos="100000">
                      <a:schemeClr val="tx1">
                        <a:lumMod val="75000"/>
                        <a:lumOff val="25000"/>
                      </a:schemeClr>
                    </a:gs>
                  </a:gsLst>
                  <a:lin ang="5400000" scaled="0"/>
                </a:gradFill>
              </a:rPr>
              <a:t>Blogs</a:t>
            </a:r>
          </a:p>
          <a:p>
            <a:pPr marL="342900" indent="-342900">
              <a:buFont typeface="Arial" panose="020B0604020202020204" pitchFamily="34" charset="0"/>
              <a:buChar char="•"/>
            </a:pPr>
            <a:r>
              <a:rPr lang="es-AR" sz="2000" dirty="0" smtClean="0">
                <a:gradFill>
                  <a:gsLst>
                    <a:gs pos="0">
                      <a:schemeClr val="tx1">
                        <a:lumMod val="75000"/>
                        <a:lumOff val="25000"/>
                      </a:schemeClr>
                    </a:gs>
                    <a:gs pos="100000">
                      <a:schemeClr val="tx1">
                        <a:lumMod val="75000"/>
                        <a:lumOff val="25000"/>
                      </a:schemeClr>
                    </a:gs>
                  </a:gsLst>
                  <a:lin ang="5400000" scaled="0"/>
                </a:gradFill>
              </a:rPr>
              <a:t>John </a:t>
            </a:r>
            <a:r>
              <a:rPr lang="es-AR" sz="2000" dirty="0" err="1" smtClean="0">
                <a:gradFill>
                  <a:gsLst>
                    <a:gs pos="0">
                      <a:schemeClr val="tx1">
                        <a:lumMod val="75000"/>
                        <a:lumOff val="25000"/>
                      </a:schemeClr>
                    </a:gs>
                    <a:gs pos="100000">
                      <a:schemeClr val="tx1">
                        <a:lumMod val="75000"/>
                        <a:lumOff val="25000"/>
                      </a:schemeClr>
                    </a:gs>
                  </a:gsLst>
                  <a:lin ang="5400000" scaled="0"/>
                </a:gradFill>
              </a:rPr>
              <a:t>Deutscher</a:t>
            </a:r>
            <a:r>
              <a:rPr lang="es-AR" sz="2000" dirty="0">
                <a:gradFill>
                  <a:gsLst>
                    <a:gs pos="0">
                      <a:schemeClr val="tx1">
                        <a:lumMod val="75000"/>
                        <a:lumOff val="25000"/>
                      </a:schemeClr>
                    </a:gs>
                    <a:gs pos="100000">
                      <a:schemeClr val="tx1">
                        <a:lumMod val="75000"/>
                        <a:lumOff val="25000"/>
                      </a:schemeClr>
                    </a:gs>
                  </a:gsLst>
                  <a:lin ang="5400000" scaled="0"/>
                </a:gradFill>
              </a:rPr>
              <a:t>: </a:t>
            </a:r>
            <a:r>
              <a:rPr lang="es-AR" sz="2000" dirty="0">
                <a:gradFill>
                  <a:gsLst>
                    <a:gs pos="0">
                      <a:schemeClr val="tx1">
                        <a:lumMod val="75000"/>
                        <a:lumOff val="25000"/>
                      </a:schemeClr>
                    </a:gs>
                    <a:gs pos="100000">
                      <a:schemeClr val="tx1">
                        <a:lumMod val="75000"/>
                        <a:lumOff val="25000"/>
                      </a:schemeClr>
                    </a:gs>
                  </a:gsLst>
                  <a:lin ang="5400000" scaled="0"/>
                </a:gradFill>
                <a:hlinkClick r:id="rId4"/>
              </a:rPr>
              <a:t>http://johndeutscher.com</a:t>
            </a:r>
            <a:r>
              <a:rPr lang="es-AR" sz="2000" dirty="0" smtClean="0">
                <a:gradFill>
                  <a:gsLst>
                    <a:gs pos="0">
                      <a:schemeClr val="tx1">
                        <a:lumMod val="75000"/>
                        <a:lumOff val="25000"/>
                      </a:schemeClr>
                    </a:gs>
                    <a:gs pos="100000">
                      <a:schemeClr val="tx1">
                        <a:lumMod val="75000"/>
                        <a:lumOff val="25000"/>
                      </a:schemeClr>
                    </a:gs>
                  </a:gsLst>
                  <a:lin ang="5400000" scaled="0"/>
                </a:gradFill>
                <a:hlinkClick r:id="rId4"/>
              </a:rPr>
              <a:t>/</a:t>
            </a:r>
            <a:endParaRPr lang="es-AR" sz="2000" dirty="0" smtClean="0">
              <a:gradFill>
                <a:gsLst>
                  <a:gs pos="0">
                    <a:schemeClr val="tx1">
                      <a:lumMod val="75000"/>
                      <a:lumOff val="25000"/>
                    </a:schemeClr>
                  </a:gs>
                  <a:gs pos="100000">
                    <a:schemeClr val="tx1">
                      <a:lumMod val="75000"/>
                      <a:lumOff val="25000"/>
                    </a:schemeClr>
                  </a:gs>
                </a:gsLst>
                <a:lin ang="5400000" scaled="0"/>
              </a:gradFill>
            </a:endParaRPr>
          </a:p>
          <a:p>
            <a:pPr marL="342900" indent="-342900">
              <a:buFont typeface="Arial" panose="020B0604020202020204" pitchFamily="34" charset="0"/>
              <a:buChar char="•"/>
            </a:pPr>
            <a:r>
              <a:rPr lang="es-AR" sz="2000" dirty="0">
                <a:gradFill>
                  <a:gsLst>
                    <a:gs pos="0">
                      <a:schemeClr val="tx1">
                        <a:lumMod val="75000"/>
                        <a:lumOff val="25000"/>
                      </a:schemeClr>
                    </a:gs>
                    <a:gs pos="100000">
                      <a:schemeClr val="tx1">
                        <a:lumMod val="75000"/>
                        <a:lumOff val="25000"/>
                      </a:schemeClr>
                    </a:gs>
                  </a:gsLst>
                  <a:lin ang="5400000" scaled="0"/>
                </a:gradFill>
              </a:rPr>
              <a:t>Mingfei Yan: </a:t>
            </a:r>
            <a:r>
              <a:rPr lang="es-AR" sz="2000" dirty="0">
                <a:gradFill>
                  <a:gsLst>
                    <a:gs pos="0">
                      <a:schemeClr val="tx1">
                        <a:lumMod val="75000"/>
                        <a:lumOff val="25000"/>
                      </a:schemeClr>
                    </a:gs>
                    <a:gs pos="100000">
                      <a:schemeClr val="tx1">
                        <a:lumMod val="75000"/>
                        <a:lumOff val="25000"/>
                      </a:schemeClr>
                    </a:gs>
                  </a:gsLst>
                  <a:lin ang="5400000" scaled="0"/>
                </a:gradFill>
                <a:hlinkClick r:id="rId5"/>
              </a:rPr>
              <a:t>http://mingfeiy.com</a:t>
            </a:r>
            <a:r>
              <a:rPr lang="es-AR" sz="2000" dirty="0" smtClean="0">
                <a:gradFill>
                  <a:gsLst>
                    <a:gs pos="0">
                      <a:schemeClr val="tx1">
                        <a:lumMod val="75000"/>
                        <a:lumOff val="25000"/>
                      </a:schemeClr>
                    </a:gs>
                    <a:gs pos="100000">
                      <a:schemeClr val="tx1">
                        <a:lumMod val="75000"/>
                        <a:lumOff val="25000"/>
                      </a:schemeClr>
                    </a:gs>
                  </a:gsLst>
                  <a:lin ang="5400000" scaled="0"/>
                </a:gradFill>
                <a:hlinkClick r:id="rId5"/>
              </a:rPr>
              <a:t>/</a:t>
            </a:r>
            <a:endParaRPr lang="es-AR" sz="2000" dirty="0" smtClean="0">
              <a:gradFill>
                <a:gsLst>
                  <a:gs pos="0">
                    <a:schemeClr val="tx1">
                      <a:lumMod val="75000"/>
                      <a:lumOff val="25000"/>
                    </a:schemeClr>
                  </a:gs>
                  <a:gs pos="100000">
                    <a:schemeClr val="tx1">
                      <a:lumMod val="75000"/>
                      <a:lumOff val="25000"/>
                    </a:schemeClr>
                  </a:gs>
                </a:gsLst>
                <a:lin ang="5400000" scaled="0"/>
              </a:gradFill>
            </a:endParaRPr>
          </a:p>
          <a:p>
            <a:pPr marL="342900" indent="-342900">
              <a:buFont typeface="Arial" panose="020B0604020202020204" pitchFamily="34" charset="0"/>
              <a:buChar char="•"/>
            </a:pPr>
            <a:r>
              <a:rPr lang="es-AR" sz="2000" dirty="0">
                <a:gradFill>
                  <a:gsLst>
                    <a:gs pos="0">
                      <a:schemeClr val="tx1">
                        <a:lumMod val="75000"/>
                        <a:lumOff val="25000"/>
                      </a:schemeClr>
                    </a:gs>
                    <a:gs pos="100000">
                      <a:schemeClr val="tx1">
                        <a:lumMod val="75000"/>
                        <a:lumOff val="25000"/>
                      </a:schemeClr>
                    </a:gs>
                  </a:gsLst>
                  <a:lin ang="5400000" scaled="0"/>
                </a:gradFill>
              </a:rPr>
              <a:t>George Trifonov: </a:t>
            </a:r>
            <a:r>
              <a:rPr lang="es-AR" sz="2000" dirty="0">
                <a:gradFill>
                  <a:gsLst>
                    <a:gs pos="0">
                      <a:schemeClr val="tx1">
                        <a:lumMod val="75000"/>
                        <a:lumOff val="25000"/>
                      </a:schemeClr>
                    </a:gs>
                    <a:gs pos="100000">
                      <a:schemeClr val="tx1">
                        <a:lumMod val="75000"/>
                        <a:lumOff val="25000"/>
                      </a:schemeClr>
                    </a:gs>
                  </a:gsLst>
                  <a:lin ang="5400000" scaled="0"/>
                </a:gradFill>
                <a:hlinkClick r:id="rId6"/>
              </a:rPr>
              <a:t>http://www.gtrifonov.com</a:t>
            </a:r>
            <a:r>
              <a:rPr lang="es-AR" sz="2000" dirty="0" smtClean="0">
                <a:gradFill>
                  <a:gsLst>
                    <a:gs pos="0">
                      <a:schemeClr val="tx1">
                        <a:lumMod val="75000"/>
                        <a:lumOff val="25000"/>
                      </a:schemeClr>
                    </a:gs>
                    <a:gs pos="100000">
                      <a:schemeClr val="tx1">
                        <a:lumMod val="75000"/>
                        <a:lumOff val="25000"/>
                      </a:schemeClr>
                    </a:gs>
                  </a:gsLst>
                  <a:lin ang="5400000" scaled="0"/>
                </a:gradFill>
                <a:hlinkClick r:id="rId6"/>
              </a:rPr>
              <a:t>/</a:t>
            </a:r>
            <a:endParaRPr lang="es-AR" sz="2000" dirty="0" smtClean="0">
              <a:gradFill>
                <a:gsLst>
                  <a:gs pos="0">
                    <a:schemeClr val="tx1">
                      <a:lumMod val="75000"/>
                      <a:lumOff val="25000"/>
                    </a:schemeClr>
                  </a:gs>
                  <a:gs pos="100000">
                    <a:schemeClr val="tx1">
                      <a:lumMod val="75000"/>
                      <a:lumOff val="25000"/>
                    </a:schemeClr>
                  </a:gs>
                </a:gsLst>
                <a:lin ang="5400000" scaled="0"/>
              </a:gradFill>
            </a:endParaRPr>
          </a:p>
          <a:p>
            <a:pPr marL="342900" indent="-342900">
              <a:buFont typeface="Arial" panose="020B0604020202020204" pitchFamily="34" charset="0"/>
              <a:buChar char="•"/>
            </a:pPr>
            <a:r>
              <a:rPr lang="es-AR" sz="2000" dirty="0" smtClean="0">
                <a:gradFill>
                  <a:gsLst>
                    <a:gs pos="0">
                      <a:schemeClr val="tx1">
                        <a:lumMod val="75000"/>
                        <a:lumOff val="25000"/>
                      </a:schemeClr>
                    </a:gs>
                    <a:gs pos="100000">
                      <a:schemeClr val="tx1">
                        <a:lumMod val="75000"/>
                        <a:lumOff val="25000"/>
                      </a:schemeClr>
                    </a:gs>
                  </a:gsLst>
                  <a:lin ang="5400000" scaled="0"/>
                </a:gradFill>
              </a:rPr>
              <a:t>Mariano Converti</a:t>
            </a:r>
            <a:r>
              <a:rPr lang="es-AR" sz="2000" dirty="0">
                <a:gradFill>
                  <a:gsLst>
                    <a:gs pos="0">
                      <a:schemeClr val="tx1">
                        <a:lumMod val="75000"/>
                        <a:lumOff val="25000"/>
                      </a:schemeClr>
                    </a:gs>
                    <a:gs pos="100000">
                      <a:schemeClr val="tx1">
                        <a:lumMod val="75000"/>
                        <a:lumOff val="25000"/>
                      </a:schemeClr>
                    </a:gs>
                  </a:gsLst>
                  <a:lin ang="5400000" scaled="0"/>
                </a:gradFill>
              </a:rPr>
              <a:t>: </a:t>
            </a:r>
            <a:r>
              <a:rPr lang="es-AR" sz="2000" dirty="0">
                <a:gradFill>
                  <a:gsLst>
                    <a:gs pos="0">
                      <a:schemeClr val="tx1">
                        <a:lumMod val="75000"/>
                        <a:lumOff val="25000"/>
                      </a:schemeClr>
                    </a:gs>
                    <a:gs pos="100000">
                      <a:schemeClr val="tx1">
                        <a:lumMod val="75000"/>
                        <a:lumOff val="25000"/>
                      </a:schemeClr>
                    </a:gs>
                  </a:gsLst>
                  <a:lin ang="5400000" scaled="0"/>
                </a:gradFill>
                <a:hlinkClick r:id="rId7"/>
              </a:rPr>
              <a:t>http://southworks.com/blog/author/mconverti</a:t>
            </a:r>
            <a:r>
              <a:rPr lang="es-AR" sz="2000" dirty="0" smtClean="0">
                <a:gradFill>
                  <a:gsLst>
                    <a:gs pos="0">
                      <a:schemeClr val="tx1">
                        <a:lumMod val="75000"/>
                        <a:lumOff val="25000"/>
                      </a:schemeClr>
                    </a:gs>
                    <a:gs pos="100000">
                      <a:schemeClr val="tx1">
                        <a:lumMod val="75000"/>
                        <a:lumOff val="25000"/>
                      </a:schemeClr>
                    </a:gs>
                  </a:gsLst>
                  <a:lin ang="5400000" scaled="0"/>
                </a:gradFill>
                <a:hlinkClick r:id="rId7"/>
              </a:rPr>
              <a:t>/</a:t>
            </a:r>
            <a:endParaRPr lang="es-AR" sz="2000" dirty="0" smtClean="0">
              <a:gradFill>
                <a:gsLst>
                  <a:gs pos="0">
                    <a:schemeClr val="tx1">
                      <a:lumMod val="75000"/>
                      <a:lumOff val="25000"/>
                    </a:schemeClr>
                  </a:gs>
                  <a:gs pos="100000">
                    <a:schemeClr val="tx1">
                      <a:lumMod val="75000"/>
                      <a:lumOff val="25000"/>
                    </a:schemeClr>
                  </a:gs>
                </a:gsLst>
                <a:lin ang="5400000" scaled="0"/>
              </a:gradFill>
            </a:endParaRPr>
          </a:p>
          <a:p>
            <a:endParaRPr lang="es-AR" sz="1400" dirty="0"/>
          </a:p>
          <a:p>
            <a:r>
              <a:rPr lang="es-AR" sz="2400" dirty="0" err="1" smtClean="0">
                <a:gradFill>
                  <a:gsLst>
                    <a:gs pos="0">
                      <a:schemeClr val="tx1">
                        <a:lumMod val="75000"/>
                        <a:lumOff val="25000"/>
                      </a:schemeClr>
                    </a:gs>
                    <a:gs pos="100000">
                      <a:schemeClr val="tx1">
                        <a:lumMod val="75000"/>
                        <a:lumOff val="25000"/>
                      </a:schemeClr>
                    </a:gs>
                  </a:gsLst>
                  <a:lin ang="5400000" scaled="0"/>
                </a:gradFill>
              </a:rPr>
              <a:t>NuGet</a:t>
            </a:r>
            <a:r>
              <a:rPr lang="es-AR" sz="2400" dirty="0" smtClean="0">
                <a:gradFill>
                  <a:gsLst>
                    <a:gs pos="0">
                      <a:schemeClr val="tx1">
                        <a:lumMod val="75000"/>
                        <a:lumOff val="25000"/>
                      </a:schemeClr>
                    </a:gs>
                    <a:gs pos="100000">
                      <a:schemeClr val="tx1">
                        <a:lumMod val="75000"/>
                        <a:lumOff val="25000"/>
                      </a:schemeClr>
                    </a:gs>
                  </a:gsLst>
                  <a:lin ang="5400000" scaled="0"/>
                </a:gradFill>
              </a:rPr>
              <a:t> </a:t>
            </a:r>
            <a:r>
              <a:rPr lang="es-AR" sz="2400" dirty="0" err="1">
                <a:gradFill>
                  <a:gsLst>
                    <a:gs pos="0">
                      <a:schemeClr val="tx1">
                        <a:lumMod val="75000"/>
                        <a:lumOff val="25000"/>
                      </a:schemeClr>
                    </a:gs>
                    <a:gs pos="100000">
                      <a:schemeClr val="tx1">
                        <a:lumMod val="75000"/>
                        <a:lumOff val="25000"/>
                      </a:schemeClr>
                    </a:gs>
                  </a:gsLst>
                  <a:lin ang="5400000" scaled="0"/>
                </a:gradFill>
              </a:rPr>
              <a:t>P</a:t>
            </a:r>
            <a:r>
              <a:rPr lang="es-AR" sz="2400" dirty="0" err="1" smtClean="0">
                <a:gradFill>
                  <a:gsLst>
                    <a:gs pos="0">
                      <a:schemeClr val="tx1">
                        <a:lumMod val="75000"/>
                        <a:lumOff val="25000"/>
                      </a:schemeClr>
                    </a:gs>
                    <a:gs pos="100000">
                      <a:schemeClr val="tx1">
                        <a:lumMod val="75000"/>
                        <a:lumOff val="25000"/>
                      </a:schemeClr>
                    </a:gs>
                  </a:gsLst>
                  <a:lin ang="5400000" scaled="0"/>
                </a:gradFill>
              </a:rPr>
              <a:t>ackages</a:t>
            </a:r>
            <a:endParaRPr lang="es-AR" sz="2400" dirty="0" smtClean="0">
              <a:gradFill>
                <a:gsLst>
                  <a:gs pos="0">
                    <a:schemeClr val="tx1">
                      <a:lumMod val="75000"/>
                      <a:lumOff val="25000"/>
                    </a:schemeClr>
                  </a:gs>
                  <a:gs pos="100000">
                    <a:schemeClr val="tx1">
                      <a:lumMod val="75000"/>
                      <a:lumOff val="25000"/>
                    </a:schemeClr>
                  </a:gs>
                </a:gsLst>
                <a:lin ang="5400000" scaled="0"/>
              </a:gradFill>
            </a:endParaRPr>
          </a:p>
          <a:p>
            <a:pPr marL="342900" indent="-342900">
              <a:buFont typeface="Arial" panose="020B0604020202020204" pitchFamily="34" charset="0"/>
              <a:buChar char="•"/>
            </a:pPr>
            <a:r>
              <a:rPr lang="es-AR" sz="2000" dirty="0">
                <a:gradFill>
                  <a:gsLst>
                    <a:gs pos="0">
                      <a:schemeClr val="tx1">
                        <a:lumMod val="75000"/>
                        <a:lumOff val="25000"/>
                      </a:schemeClr>
                    </a:gs>
                    <a:gs pos="100000">
                      <a:schemeClr val="tx1">
                        <a:lumMod val="75000"/>
                        <a:lumOff val="25000"/>
                      </a:schemeClr>
                    </a:gs>
                  </a:gsLst>
                  <a:lin ang="5400000" scaled="0"/>
                </a:gradFill>
              </a:rPr>
              <a:t>.NET SDK: </a:t>
            </a:r>
            <a:r>
              <a:rPr lang="es-AR" sz="2000" dirty="0">
                <a:gradFill>
                  <a:gsLst>
                    <a:gs pos="0">
                      <a:schemeClr val="tx1">
                        <a:lumMod val="75000"/>
                        <a:lumOff val="25000"/>
                      </a:schemeClr>
                    </a:gs>
                    <a:gs pos="100000">
                      <a:schemeClr val="tx1">
                        <a:lumMod val="75000"/>
                        <a:lumOff val="25000"/>
                      </a:schemeClr>
                    </a:gs>
                  </a:gsLst>
                  <a:lin ang="5400000" scaled="0"/>
                </a:gradFill>
                <a:hlinkClick r:id="rId8"/>
              </a:rPr>
              <a:t>https://</a:t>
            </a:r>
            <a:r>
              <a:rPr lang="es-AR" sz="2000" dirty="0" smtClean="0">
                <a:gradFill>
                  <a:gsLst>
                    <a:gs pos="0">
                      <a:schemeClr val="tx1">
                        <a:lumMod val="75000"/>
                        <a:lumOff val="25000"/>
                      </a:schemeClr>
                    </a:gs>
                    <a:gs pos="100000">
                      <a:schemeClr val="tx1">
                        <a:lumMod val="75000"/>
                        <a:lumOff val="25000"/>
                      </a:schemeClr>
                    </a:gs>
                  </a:gsLst>
                  <a:lin ang="5400000" scaled="0"/>
                </a:gradFill>
                <a:hlinkClick r:id="rId8"/>
              </a:rPr>
              <a:t>www.nuget.org/packages/windowsazure.mediaservices/</a:t>
            </a:r>
            <a:endParaRPr lang="es-AR" sz="2000" dirty="0" smtClean="0">
              <a:gradFill>
                <a:gsLst>
                  <a:gs pos="0">
                    <a:schemeClr val="tx1">
                      <a:lumMod val="75000"/>
                      <a:lumOff val="25000"/>
                    </a:schemeClr>
                  </a:gs>
                  <a:gs pos="100000">
                    <a:schemeClr val="tx1">
                      <a:lumMod val="75000"/>
                      <a:lumOff val="25000"/>
                    </a:schemeClr>
                  </a:gs>
                </a:gsLst>
                <a:lin ang="5400000" scaled="0"/>
              </a:gradFill>
            </a:endParaRPr>
          </a:p>
          <a:p>
            <a:pPr marL="342900" indent="-342900">
              <a:buFont typeface="Arial" panose="020B0604020202020204" pitchFamily="34" charset="0"/>
              <a:buChar char="•"/>
            </a:pPr>
            <a:r>
              <a:rPr lang="es-AR" sz="2000" dirty="0" smtClean="0">
                <a:gradFill>
                  <a:gsLst>
                    <a:gs pos="0">
                      <a:schemeClr val="tx1">
                        <a:lumMod val="75000"/>
                        <a:lumOff val="25000"/>
                      </a:schemeClr>
                    </a:gs>
                    <a:gs pos="100000">
                      <a:schemeClr val="tx1">
                        <a:lumMod val="75000"/>
                        <a:lumOff val="25000"/>
                      </a:schemeClr>
                    </a:gs>
                  </a:gsLst>
                  <a:lin ang="5400000" scaled="0"/>
                </a:gradFill>
              </a:rPr>
              <a:t>.</a:t>
            </a:r>
            <a:r>
              <a:rPr lang="es-AR" sz="2000" dirty="0">
                <a:gradFill>
                  <a:gsLst>
                    <a:gs pos="0">
                      <a:schemeClr val="tx1">
                        <a:lumMod val="75000"/>
                        <a:lumOff val="25000"/>
                      </a:schemeClr>
                    </a:gs>
                    <a:gs pos="100000">
                      <a:schemeClr val="tx1">
                        <a:lumMod val="75000"/>
                        <a:lumOff val="25000"/>
                      </a:schemeClr>
                    </a:gs>
                  </a:gsLst>
                  <a:lin ang="5400000" scaled="0"/>
                </a:gradFill>
              </a:rPr>
              <a:t>NET SDK </a:t>
            </a:r>
            <a:r>
              <a:rPr lang="es-AR" sz="2000" dirty="0" err="1" smtClean="0">
                <a:gradFill>
                  <a:gsLst>
                    <a:gs pos="0">
                      <a:schemeClr val="tx1">
                        <a:lumMod val="75000"/>
                        <a:lumOff val="25000"/>
                      </a:schemeClr>
                    </a:gs>
                    <a:gs pos="100000">
                      <a:schemeClr val="tx1">
                        <a:lumMod val="75000"/>
                        <a:lumOff val="25000"/>
                      </a:schemeClr>
                    </a:gs>
                  </a:gsLst>
                  <a:lin ang="5400000" scaled="0"/>
                </a:gradFill>
              </a:rPr>
              <a:t>Extensions</a:t>
            </a:r>
            <a:r>
              <a:rPr lang="es-AR" sz="2000" dirty="0" smtClean="0">
                <a:gradFill>
                  <a:gsLst>
                    <a:gs pos="0">
                      <a:schemeClr val="tx1">
                        <a:lumMod val="75000"/>
                        <a:lumOff val="25000"/>
                      </a:schemeClr>
                    </a:gs>
                    <a:gs pos="100000">
                      <a:schemeClr val="tx1">
                        <a:lumMod val="75000"/>
                        <a:lumOff val="25000"/>
                      </a:schemeClr>
                    </a:gs>
                  </a:gsLst>
                  <a:lin ang="5400000" scaled="0"/>
                </a:gradFill>
              </a:rPr>
              <a:t>: </a:t>
            </a:r>
            <a:r>
              <a:rPr lang="es-AR" sz="2000" dirty="0" smtClean="0">
                <a:gradFill>
                  <a:gsLst>
                    <a:gs pos="0">
                      <a:schemeClr val="tx1">
                        <a:lumMod val="75000"/>
                        <a:lumOff val="25000"/>
                      </a:schemeClr>
                    </a:gs>
                    <a:gs pos="100000">
                      <a:schemeClr val="tx1">
                        <a:lumMod val="75000"/>
                        <a:lumOff val="25000"/>
                      </a:schemeClr>
                    </a:gs>
                  </a:gsLst>
                  <a:lin ang="5400000" scaled="0"/>
                </a:gradFill>
                <a:hlinkClick r:id="rId9"/>
              </a:rPr>
              <a:t>https</a:t>
            </a:r>
            <a:r>
              <a:rPr lang="es-AR" sz="2000" dirty="0">
                <a:gradFill>
                  <a:gsLst>
                    <a:gs pos="0">
                      <a:schemeClr val="tx1">
                        <a:lumMod val="75000"/>
                        <a:lumOff val="25000"/>
                      </a:schemeClr>
                    </a:gs>
                    <a:gs pos="100000">
                      <a:schemeClr val="tx1">
                        <a:lumMod val="75000"/>
                        <a:lumOff val="25000"/>
                      </a:schemeClr>
                    </a:gs>
                  </a:gsLst>
                  <a:lin ang="5400000" scaled="0"/>
                </a:gradFill>
                <a:hlinkClick r:id="rId9"/>
              </a:rPr>
              <a:t>://www.nuget.org/packages/windowsazure.mediaservices.extensions</a:t>
            </a:r>
            <a:r>
              <a:rPr lang="es-AR" sz="2000" dirty="0" smtClean="0">
                <a:gradFill>
                  <a:gsLst>
                    <a:gs pos="0">
                      <a:schemeClr val="tx1">
                        <a:lumMod val="75000"/>
                        <a:lumOff val="25000"/>
                      </a:schemeClr>
                    </a:gs>
                    <a:gs pos="100000">
                      <a:schemeClr val="tx1">
                        <a:lumMod val="75000"/>
                        <a:lumOff val="25000"/>
                      </a:schemeClr>
                    </a:gs>
                  </a:gsLst>
                  <a:lin ang="5400000" scaled="0"/>
                </a:gradFill>
                <a:hlinkClick r:id="rId9"/>
              </a:rPr>
              <a:t>/</a:t>
            </a:r>
            <a:endParaRPr lang="es-AR" sz="2000" dirty="0" smtClean="0">
              <a:gradFill>
                <a:gsLst>
                  <a:gs pos="0">
                    <a:schemeClr val="tx1">
                      <a:lumMod val="75000"/>
                      <a:lumOff val="25000"/>
                    </a:schemeClr>
                  </a:gs>
                  <a:gs pos="100000">
                    <a:schemeClr val="tx1">
                      <a:lumMod val="75000"/>
                      <a:lumOff val="25000"/>
                    </a:schemeClr>
                  </a:gs>
                </a:gsLst>
                <a:lin ang="5400000" scaled="0"/>
              </a:gradFill>
            </a:endParaRPr>
          </a:p>
          <a:p>
            <a:endParaRPr lang="es-AR" sz="1400" dirty="0" smtClean="0">
              <a:gradFill>
                <a:gsLst>
                  <a:gs pos="0">
                    <a:schemeClr val="tx1">
                      <a:lumMod val="75000"/>
                      <a:lumOff val="25000"/>
                    </a:schemeClr>
                  </a:gs>
                  <a:gs pos="100000">
                    <a:schemeClr val="tx1">
                      <a:lumMod val="75000"/>
                      <a:lumOff val="25000"/>
                    </a:schemeClr>
                  </a:gs>
                </a:gsLst>
                <a:lin ang="5400000" scaled="0"/>
              </a:gradFill>
            </a:endParaRPr>
          </a:p>
          <a:p>
            <a:r>
              <a:rPr lang="es-AR" sz="2400" dirty="0" err="1" smtClean="0">
                <a:gradFill>
                  <a:gsLst>
                    <a:gs pos="0">
                      <a:schemeClr val="tx1">
                        <a:lumMod val="75000"/>
                        <a:lumOff val="25000"/>
                      </a:schemeClr>
                    </a:gs>
                    <a:gs pos="100000">
                      <a:schemeClr val="tx1">
                        <a:lumMod val="75000"/>
                        <a:lumOff val="25000"/>
                      </a:schemeClr>
                    </a:gs>
                  </a:gsLst>
                  <a:lin ang="5400000" scaled="0"/>
                </a:gradFill>
              </a:rPr>
              <a:t>Source</a:t>
            </a:r>
            <a:r>
              <a:rPr lang="es-AR" sz="2400" dirty="0" smtClean="0">
                <a:gradFill>
                  <a:gsLst>
                    <a:gs pos="0">
                      <a:schemeClr val="tx1">
                        <a:lumMod val="75000"/>
                        <a:lumOff val="25000"/>
                      </a:schemeClr>
                    </a:gs>
                    <a:gs pos="100000">
                      <a:schemeClr val="tx1">
                        <a:lumMod val="75000"/>
                        <a:lumOff val="25000"/>
                      </a:schemeClr>
                    </a:gs>
                  </a:gsLst>
                  <a:lin ang="5400000" scaled="0"/>
                </a:gradFill>
              </a:rPr>
              <a:t> </a:t>
            </a:r>
            <a:r>
              <a:rPr lang="es-AR" sz="2400" dirty="0" err="1" smtClean="0">
                <a:gradFill>
                  <a:gsLst>
                    <a:gs pos="0">
                      <a:schemeClr val="tx1">
                        <a:lumMod val="75000"/>
                        <a:lumOff val="25000"/>
                      </a:schemeClr>
                    </a:gs>
                    <a:gs pos="100000">
                      <a:schemeClr val="tx1">
                        <a:lumMod val="75000"/>
                        <a:lumOff val="25000"/>
                      </a:schemeClr>
                    </a:gs>
                  </a:gsLst>
                  <a:lin ang="5400000" scaled="0"/>
                </a:gradFill>
              </a:rPr>
              <a:t>Code</a:t>
            </a:r>
            <a:endParaRPr lang="es-AR" sz="2400" dirty="0" smtClean="0">
              <a:gradFill>
                <a:gsLst>
                  <a:gs pos="0">
                    <a:schemeClr val="tx1">
                      <a:lumMod val="75000"/>
                      <a:lumOff val="25000"/>
                    </a:schemeClr>
                  </a:gs>
                  <a:gs pos="100000">
                    <a:schemeClr val="tx1">
                      <a:lumMod val="75000"/>
                      <a:lumOff val="25000"/>
                    </a:schemeClr>
                  </a:gs>
                </a:gsLst>
                <a:lin ang="5400000" scaled="0"/>
              </a:gradFill>
            </a:endParaRPr>
          </a:p>
          <a:p>
            <a:pPr marL="342900" indent="-342900">
              <a:buFont typeface="Arial" panose="020B0604020202020204" pitchFamily="34" charset="0"/>
              <a:buChar char="•"/>
            </a:pPr>
            <a:r>
              <a:rPr lang="es-AR" sz="2000" dirty="0">
                <a:gradFill>
                  <a:gsLst>
                    <a:gs pos="0">
                      <a:schemeClr val="tx1">
                        <a:lumMod val="75000"/>
                        <a:lumOff val="25000"/>
                      </a:schemeClr>
                    </a:gs>
                    <a:gs pos="100000">
                      <a:schemeClr val="tx1">
                        <a:lumMod val="75000"/>
                        <a:lumOff val="25000"/>
                      </a:schemeClr>
                    </a:gs>
                  </a:gsLst>
                  <a:lin ang="5400000" scaled="0"/>
                </a:gradFill>
              </a:rPr>
              <a:t>.NET SDK: </a:t>
            </a:r>
            <a:r>
              <a:rPr lang="es-AR" sz="2000" dirty="0">
                <a:gradFill>
                  <a:gsLst>
                    <a:gs pos="0">
                      <a:schemeClr val="tx1">
                        <a:lumMod val="75000"/>
                        <a:lumOff val="25000"/>
                      </a:schemeClr>
                    </a:gs>
                    <a:gs pos="100000">
                      <a:schemeClr val="tx1">
                        <a:lumMod val="75000"/>
                        <a:lumOff val="25000"/>
                      </a:schemeClr>
                    </a:gs>
                  </a:gsLst>
                  <a:lin ang="5400000" scaled="0"/>
                </a:gradFill>
                <a:hlinkClick r:id="rId10"/>
              </a:rPr>
              <a:t>https://</a:t>
            </a:r>
            <a:r>
              <a:rPr lang="es-AR" sz="2000" dirty="0" smtClean="0">
                <a:gradFill>
                  <a:gsLst>
                    <a:gs pos="0">
                      <a:schemeClr val="tx1">
                        <a:lumMod val="75000"/>
                        <a:lumOff val="25000"/>
                      </a:schemeClr>
                    </a:gs>
                    <a:gs pos="100000">
                      <a:schemeClr val="tx1">
                        <a:lumMod val="75000"/>
                        <a:lumOff val="25000"/>
                      </a:schemeClr>
                    </a:gs>
                  </a:gsLst>
                  <a:lin ang="5400000" scaled="0"/>
                </a:gradFill>
                <a:hlinkClick r:id="rId10"/>
              </a:rPr>
              <a:t>github.com/Azure/azure-sdk-for-media-services/</a:t>
            </a:r>
            <a:endParaRPr lang="es-AR" sz="2000" dirty="0" smtClean="0">
              <a:gradFill>
                <a:gsLst>
                  <a:gs pos="0">
                    <a:schemeClr val="tx1">
                      <a:lumMod val="75000"/>
                      <a:lumOff val="25000"/>
                    </a:schemeClr>
                  </a:gs>
                  <a:gs pos="100000">
                    <a:schemeClr val="tx1">
                      <a:lumMod val="75000"/>
                      <a:lumOff val="25000"/>
                    </a:schemeClr>
                  </a:gs>
                </a:gsLst>
                <a:lin ang="5400000" scaled="0"/>
              </a:gradFill>
            </a:endParaRPr>
          </a:p>
          <a:p>
            <a:pPr marL="342900" indent="-342900">
              <a:buFont typeface="Arial" panose="020B0604020202020204" pitchFamily="34" charset="0"/>
              <a:buChar char="•"/>
            </a:pPr>
            <a:r>
              <a:rPr lang="es-AR" sz="2000" dirty="0" smtClean="0">
                <a:gradFill>
                  <a:gsLst>
                    <a:gs pos="0">
                      <a:schemeClr val="tx1">
                        <a:lumMod val="75000"/>
                        <a:lumOff val="25000"/>
                      </a:schemeClr>
                    </a:gs>
                    <a:gs pos="100000">
                      <a:schemeClr val="tx1">
                        <a:lumMod val="75000"/>
                        <a:lumOff val="25000"/>
                      </a:schemeClr>
                    </a:gs>
                  </a:gsLst>
                  <a:lin ang="5400000" scaled="0"/>
                </a:gradFill>
              </a:rPr>
              <a:t>.</a:t>
            </a:r>
            <a:r>
              <a:rPr lang="es-AR" sz="2000" dirty="0">
                <a:gradFill>
                  <a:gsLst>
                    <a:gs pos="0">
                      <a:schemeClr val="tx1">
                        <a:lumMod val="75000"/>
                        <a:lumOff val="25000"/>
                      </a:schemeClr>
                    </a:gs>
                    <a:gs pos="100000">
                      <a:schemeClr val="tx1">
                        <a:lumMod val="75000"/>
                        <a:lumOff val="25000"/>
                      </a:schemeClr>
                    </a:gs>
                  </a:gsLst>
                  <a:lin ang="5400000" scaled="0"/>
                </a:gradFill>
              </a:rPr>
              <a:t>NET SDK </a:t>
            </a:r>
            <a:r>
              <a:rPr lang="es-AR" sz="2000" dirty="0" err="1" smtClean="0">
                <a:gradFill>
                  <a:gsLst>
                    <a:gs pos="0">
                      <a:schemeClr val="tx1">
                        <a:lumMod val="75000"/>
                        <a:lumOff val="25000"/>
                      </a:schemeClr>
                    </a:gs>
                    <a:gs pos="100000">
                      <a:schemeClr val="tx1">
                        <a:lumMod val="75000"/>
                        <a:lumOff val="25000"/>
                      </a:schemeClr>
                    </a:gs>
                  </a:gsLst>
                  <a:lin ang="5400000" scaled="0"/>
                </a:gradFill>
              </a:rPr>
              <a:t>Extensions</a:t>
            </a:r>
            <a:r>
              <a:rPr lang="es-AR" sz="2000" dirty="0">
                <a:gradFill>
                  <a:gsLst>
                    <a:gs pos="0">
                      <a:schemeClr val="tx1">
                        <a:lumMod val="75000"/>
                        <a:lumOff val="25000"/>
                      </a:schemeClr>
                    </a:gs>
                    <a:gs pos="100000">
                      <a:schemeClr val="tx1">
                        <a:lumMod val="75000"/>
                        <a:lumOff val="25000"/>
                      </a:schemeClr>
                    </a:gs>
                  </a:gsLst>
                  <a:lin ang="5400000" scaled="0"/>
                </a:gradFill>
              </a:rPr>
              <a:t>: </a:t>
            </a:r>
            <a:r>
              <a:rPr lang="es-AR" sz="2000" dirty="0">
                <a:gradFill>
                  <a:gsLst>
                    <a:gs pos="0">
                      <a:schemeClr val="tx1">
                        <a:lumMod val="75000"/>
                        <a:lumOff val="25000"/>
                      </a:schemeClr>
                    </a:gs>
                    <a:gs pos="100000">
                      <a:schemeClr val="tx1">
                        <a:lumMod val="75000"/>
                        <a:lumOff val="25000"/>
                      </a:schemeClr>
                    </a:gs>
                  </a:gsLst>
                  <a:lin ang="5400000" scaled="0"/>
                </a:gradFill>
                <a:hlinkClick r:id="rId11"/>
              </a:rPr>
              <a:t>https://</a:t>
            </a:r>
            <a:r>
              <a:rPr lang="es-AR" sz="2000" dirty="0" smtClean="0">
                <a:gradFill>
                  <a:gsLst>
                    <a:gs pos="0">
                      <a:schemeClr val="tx1">
                        <a:lumMod val="75000"/>
                        <a:lumOff val="25000"/>
                      </a:schemeClr>
                    </a:gs>
                    <a:gs pos="100000">
                      <a:schemeClr val="tx1">
                        <a:lumMod val="75000"/>
                        <a:lumOff val="25000"/>
                      </a:schemeClr>
                    </a:gs>
                  </a:gsLst>
                  <a:lin ang="5400000" scaled="0"/>
                </a:gradFill>
                <a:hlinkClick r:id="rId11"/>
              </a:rPr>
              <a:t>github.com/Azure/azure-sdk-for-media-services-extensions/</a:t>
            </a:r>
            <a:endParaRPr lang="es-AR" sz="2000" dirty="0" smtClean="0">
              <a:gradFill>
                <a:gsLst>
                  <a:gs pos="0">
                    <a:schemeClr val="tx1">
                      <a:lumMod val="75000"/>
                      <a:lumOff val="25000"/>
                    </a:schemeClr>
                  </a:gs>
                  <a:gs pos="100000">
                    <a:schemeClr val="tx1">
                      <a:lumMod val="75000"/>
                      <a:lumOff val="25000"/>
                    </a:schemeClr>
                  </a:gs>
                </a:gsLst>
                <a:lin ang="5400000" scaled="0"/>
              </a:gradFill>
            </a:endParaRPr>
          </a:p>
          <a:p>
            <a:pPr marL="342900" indent="-342900">
              <a:buFont typeface="Arial" panose="020B0604020202020204" pitchFamily="34" charset="0"/>
              <a:buChar char="•"/>
            </a:pPr>
            <a:r>
              <a:rPr lang="es-AR" sz="2000" dirty="0" smtClean="0">
                <a:gradFill>
                  <a:gsLst>
                    <a:gs pos="0">
                      <a:schemeClr val="tx1">
                        <a:lumMod val="75000"/>
                        <a:lumOff val="25000"/>
                      </a:schemeClr>
                    </a:gs>
                    <a:gs pos="100000">
                      <a:schemeClr val="tx1">
                        <a:lumMod val="75000"/>
                        <a:lumOff val="25000"/>
                      </a:schemeClr>
                    </a:gs>
                  </a:gsLst>
                  <a:lin ang="5400000" scaled="0"/>
                </a:gradFill>
              </a:rPr>
              <a:t>Ejemplos: </a:t>
            </a:r>
            <a:r>
              <a:rPr lang="es-AR" sz="2000" dirty="0">
                <a:gradFill>
                  <a:gsLst>
                    <a:gs pos="0">
                      <a:schemeClr val="tx1">
                        <a:lumMod val="75000"/>
                        <a:lumOff val="25000"/>
                      </a:schemeClr>
                    </a:gs>
                    <a:gs pos="100000">
                      <a:schemeClr val="tx1">
                        <a:lumMod val="75000"/>
                        <a:lumOff val="25000"/>
                      </a:schemeClr>
                    </a:gs>
                  </a:gsLst>
                  <a:lin ang="5400000" scaled="0"/>
                </a:gradFill>
                <a:hlinkClick r:id="rId12"/>
              </a:rPr>
              <a:t>https://</a:t>
            </a:r>
            <a:r>
              <a:rPr lang="es-AR" sz="2000" dirty="0" smtClean="0">
                <a:gradFill>
                  <a:gsLst>
                    <a:gs pos="0">
                      <a:schemeClr val="tx1">
                        <a:lumMod val="75000"/>
                        <a:lumOff val="25000"/>
                      </a:schemeClr>
                    </a:gs>
                    <a:gs pos="100000">
                      <a:schemeClr val="tx1">
                        <a:lumMod val="75000"/>
                        <a:lumOff val="25000"/>
                      </a:schemeClr>
                    </a:gs>
                  </a:gsLst>
                  <a:lin ang="5400000" scaled="0"/>
                </a:gradFill>
                <a:hlinkClick r:id="rId12"/>
              </a:rPr>
              <a:t>github.com/AzureMediaServicesSamples/</a:t>
            </a:r>
            <a:endParaRPr lang="es-AR" sz="2000" dirty="0" smtClean="0">
              <a:gradFill>
                <a:gsLst>
                  <a:gs pos="0">
                    <a:schemeClr val="tx1">
                      <a:lumMod val="75000"/>
                      <a:lumOff val="25000"/>
                    </a:schemeClr>
                  </a:gs>
                  <a:gs pos="100000">
                    <a:schemeClr val="tx1">
                      <a:lumMod val="75000"/>
                      <a:lumOff val="25000"/>
                    </a:schemeClr>
                  </a:gs>
                </a:gsLst>
                <a:lin ang="5400000" scaled="0"/>
              </a:gradFill>
            </a:endParaRPr>
          </a:p>
        </p:txBody>
      </p:sp>
    </p:spTree>
    <p:extLst>
      <p:ext uri="{BB962C8B-B14F-4D97-AF65-F5344CB8AC3E}">
        <p14:creationId xmlns:p14="http://schemas.microsoft.com/office/powerpoint/2010/main" val="4668698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s-AR" dirty="0" smtClean="0"/>
              <a:t>Introducción</a:t>
            </a:r>
            <a:endParaRPr lang="es-AR" dirty="0"/>
          </a:p>
        </p:txBody>
      </p:sp>
    </p:spTree>
    <p:extLst>
      <p:ext uri="{BB962C8B-B14F-4D97-AF65-F5344CB8AC3E}">
        <p14:creationId xmlns:p14="http://schemas.microsoft.com/office/powerpoint/2010/main" val="19580333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s-AR" sz="8800" dirty="0" smtClean="0">
                <a:solidFill>
                  <a:schemeClr val="tx1">
                    <a:lumMod val="75000"/>
                    <a:lumOff val="25000"/>
                  </a:schemeClr>
                </a:solidFill>
              </a:rPr>
              <a:t>Muchas</a:t>
            </a:r>
            <a:br>
              <a:rPr lang="es-AR" sz="8800" dirty="0" smtClean="0">
                <a:solidFill>
                  <a:schemeClr val="tx1">
                    <a:lumMod val="75000"/>
                    <a:lumOff val="25000"/>
                  </a:schemeClr>
                </a:solidFill>
              </a:rPr>
            </a:br>
            <a:r>
              <a:rPr lang="es-AR" sz="8800" dirty="0" smtClean="0">
                <a:solidFill>
                  <a:schemeClr val="tx1">
                    <a:lumMod val="75000"/>
                    <a:lumOff val="25000"/>
                  </a:schemeClr>
                </a:solidFill>
              </a:rPr>
              <a:t>Gracias!</a:t>
            </a:r>
            <a:endParaRPr lang="es-AR" dirty="0"/>
          </a:p>
        </p:txBody>
      </p:sp>
    </p:spTree>
    <p:extLst>
      <p:ext uri="{BB962C8B-B14F-4D97-AF65-F5344CB8AC3E}">
        <p14:creationId xmlns:p14="http://schemas.microsoft.com/office/powerpoint/2010/main" val="11486088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s-AR" dirty="0"/>
              <a:t>Conceptos de Media en general</a:t>
            </a:r>
          </a:p>
        </p:txBody>
      </p:sp>
      <p:sp>
        <p:nvSpPr>
          <p:cNvPr id="8" name="Text Placeholder 7"/>
          <p:cNvSpPr>
            <a:spLocks noGrp="1"/>
          </p:cNvSpPr>
          <p:nvPr>
            <p:ph type="body" sz="quarter" idx="10"/>
          </p:nvPr>
        </p:nvSpPr>
        <p:spPr/>
        <p:txBody>
          <a:bodyPr/>
          <a:lstStyle/>
          <a:p>
            <a:pPr marL="469536" indent="-469536">
              <a:lnSpc>
                <a:spcPct val="90000"/>
              </a:lnSpc>
              <a:buSzPct val="80000"/>
              <a:buBlip>
                <a:blip r:embed="rId3"/>
              </a:buBlip>
            </a:pPr>
            <a:r>
              <a:rPr lang="en-US" dirty="0" smtClean="0">
                <a:gradFill>
                  <a:gsLst>
                    <a:gs pos="0">
                      <a:srgbClr val="292929">
                        <a:lumMod val="90000"/>
                        <a:lumOff val="10000"/>
                      </a:srgbClr>
                    </a:gs>
                    <a:gs pos="86000">
                      <a:srgbClr val="292929">
                        <a:lumMod val="90000"/>
                        <a:lumOff val="10000"/>
                      </a:srgbClr>
                    </a:gs>
                  </a:gsLst>
                  <a:lin ang="5400000" scaled="0"/>
                </a:gradFill>
              </a:rPr>
              <a:t>Progressive Download vs. Adaptive Streaming</a:t>
            </a:r>
            <a:endParaRPr lang="en-US" dirty="0">
              <a:gradFill>
                <a:gsLst>
                  <a:gs pos="0">
                    <a:srgbClr val="292929">
                      <a:lumMod val="90000"/>
                      <a:lumOff val="10000"/>
                    </a:srgbClr>
                  </a:gs>
                  <a:gs pos="86000">
                    <a:srgbClr val="292929">
                      <a:lumMod val="90000"/>
                      <a:lumOff val="10000"/>
                    </a:srgbClr>
                  </a:gs>
                </a:gsLst>
                <a:lin ang="5400000" scaled="0"/>
              </a:gradFill>
            </a:endParaRPr>
          </a:p>
          <a:p>
            <a:pPr marL="469536" indent="-469536">
              <a:lnSpc>
                <a:spcPct val="90000"/>
              </a:lnSpc>
              <a:buSzPct val="80000"/>
              <a:buBlip>
                <a:blip r:embed="rId3"/>
              </a:buBlip>
            </a:pPr>
            <a:r>
              <a:rPr lang="en-US" dirty="0" err="1" smtClean="0">
                <a:gradFill>
                  <a:gsLst>
                    <a:gs pos="0">
                      <a:srgbClr val="292929">
                        <a:lumMod val="90000"/>
                        <a:lumOff val="10000"/>
                      </a:srgbClr>
                    </a:gs>
                    <a:gs pos="86000">
                      <a:srgbClr val="292929">
                        <a:lumMod val="90000"/>
                        <a:lumOff val="10000"/>
                      </a:srgbClr>
                    </a:gs>
                  </a:gsLst>
                  <a:lin ang="5400000" scaled="0"/>
                </a:gradFill>
              </a:rPr>
              <a:t>Protocolos</a:t>
            </a:r>
            <a:r>
              <a:rPr lang="en-US" dirty="0" smtClean="0">
                <a:gradFill>
                  <a:gsLst>
                    <a:gs pos="0">
                      <a:srgbClr val="292929">
                        <a:lumMod val="90000"/>
                        <a:lumOff val="10000"/>
                      </a:srgbClr>
                    </a:gs>
                    <a:gs pos="86000">
                      <a:srgbClr val="292929">
                        <a:lumMod val="90000"/>
                        <a:lumOff val="10000"/>
                      </a:srgbClr>
                    </a:gs>
                  </a:gsLst>
                  <a:lin ang="5400000" scaled="0"/>
                </a:gradFill>
              </a:rPr>
              <a:t> de Adaptive Streaming: HTTP vs. non-HTTP</a:t>
            </a:r>
            <a:endParaRPr lang="en-US" dirty="0">
              <a:gradFill>
                <a:gsLst>
                  <a:gs pos="0">
                    <a:srgbClr val="292929">
                      <a:lumMod val="90000"/>
                      <a:lumOff val="10000"/>
                    </a:srgbClr>
                  </a:gs>
                  <a:gs pos="86000">
                    <a:srgbClr val="292929">
                      <a:lumMod val="90000"/>
                      <a:lumOff val="10000"/>
                    </a:srgbClr>
                  </a:gs>
                </a:gsLst>
                <a:lin ang="5400000" scaled="0"/>
              </a:gradFill>
            </a:endParaRPr>
          </a:p>
          <a:p>
            <a:pPr marL="469536" indent="-469536">
              <a:lnSpc>
                <a:spcPct val="90000"/>
              </a:lnSpc>
              <a:buSzPct val="80000"/>
              <a:buBlip>
                <a:blip r:embed="rId3"/>
              </a:buBlip>
            </a:pPr>
            <a:r>
              <a:rPr lang="en-US" dirty="0" smtClean="0">
                <a:gradFill>
                  <a:gsLst>
                    <a:gs pos="0">
                      <a:srgbClr val="292929">
                        <a:lumMod val="90000"/>
                        <a:lumOff val="10000"/>
                      </a:srgbClr>
                    </a:gs>
                    <a:gs pos="86000">
                      <a:srgbClr val="292929">
                        <a:lumMod val="90000"/>
                        <a:lumOff val="10000"/>
                      </a:srgbClr>
                    </a:gs>
                  </a:gsLst>
                  <a:lin ang="5400000" scaled="0"/>
                </a:gradFill>
              </a:rPr>
              <a:t>Transcoding vs. </a:t>
            </a:r>
            <a:r>
              <a:rPr lang="en-US" dirty="0" err="1" smtClean="0">
                <a:gradFill>
                  <a:gsLst>
                    <a:gs pos="0">
                      <a:srgbClr val="292929">
                        <a:lumMod val="90000"/>
                        <a:lumOff val="10000"/>
                      </a:srgbClr>
                    </a:gs>
                    <a:gs pos="86000">
                      <a:srgbClr val="292929">
                        <a:lumMod val="90000"/>
                        <a:lumOff val="10000"/>
                      </a:srgbClr>
                    </a:gs>
                  </a:gsLst>
                  <a:lin ang="5400000" scaled="0"/>
                </a:gradFill>
              </a:rPr>
              <a:t>Transmuxing</a:t>
            </a:r>
            <a:r>
              <a:rPr lang="en-US" dirty="0" smtClean="0">
                <a:gradFill>
                  <a:gsLst>
                    <a:gs pos="0">
                      <a:srgbClr val="292929">
                        <a:lumMod val="90000"/>
                        <a:lumOff val="10000"/>
                      </a:srgbClr>
                    </a:gs>
                    <a:gs pos="86000">
                      <a:srgbClr val="292929">
                        <a:lumMod val="90000"/>
                        <a:lumOff val="10000"/>
                      </a:srgbClr>
                    </a:gs>
                  </a:gsLst>
                  <a:lin ang="5400000" scaled="0"/>
                </a:gradFill>
              </a:rPr>
              <a:t> (Packaging)</a:t>
            </a:r>
            <a:endParaRPr lang="en-US" dirty="0"/>
          </a:p>
          <a:p>
            <a:pPr marL="469536" indent="-469536">
              <a:lnSpc>
                <a:spcPct val="90000"/>
              </a:lnSpc>
              <a:buSzPct val="80000"/>
              <a:buBlip>
                <a:blip r:embed="rId3"/>
              </a:buBlip>
            </a:pPr>
            <a:r>
              <a:rPr lang="en-US" dirty="0" smtClean="0">
                <a:gradFill>
                  <a:gsLst>
                    <a:gs pos="0">
                      <a:srgbClr val="292929">
                        <a:lumMod val="90000"/>
                        <a:lumOff val="10000"/>
                      </a:srgbClr>
                    </a:gs>
                    <a:gs pos="86000">
                      <a:srgbClr val="292929">
                        <a:lumMod val="90000"/>
                        <a:lumOff val="10000"/>
                      </a:srgbClr>
                    </a:gs>
                  </a:gsLst>
                  <a:lin ang="5400000" scaled="0"/>
                </a:gradFill>
              </a:rPr>
              <a:t>Digital Right Management (DRM)</a:t>
            </a:r>
            <a:endParaRPr lang="en-US" dirty="0">
              <a:gradFill>
                <a:gsLst>
                  <a:gs pos="0">
                    <a:srgbClr val="292929">
                      <a:lumMod val="90000"/>
                      <a:lumOff val="10000"/>
                    </a:srgbClr>
                  </a:gs>
                  <a:gs pos="86000">
                    <a:srgbClr val="292929">
                      <a:lumMod val="90000"/>
                      <a:lumOff val="10000"/>
                    </a:srgbClr>
                  </a:gs>
                </a:gsLst>
                <a:lin ang="5400000" scaled="0"/>
              </a:gradFill>
            </a:endParaRPr>
          </a:p>
        </p:txBody>
      </p:sp>
    </p:spTree>
    <p:extLst>
      <p:ext uri="{BB962C8B-B14F-4D97-AF65-F5344CB8AC3E}">
        <p14:creationId xmlns:p14="http://schemas.microsoft.com/office/powerpoint/2010/main" val="1618720932"/>
      </p:ext>
    </p:extLst>
  </p:cSld>
  <p:clrMapOvr>
    <a:masterClrMapping/>
  </p:clrMapOvr>
  <mc:AlternateContent xmlns:mc="http://schemas.openxmlformats.org/markup-compatibility/2006" xmlns:p14="http://schemas.microsoft.com/office/powerpoint/2010/main">
    <mc:Choice Requires="p14">
      <p:transition p14:dur="0" advTm="82409"/>
    </mc:Choice>
    <mc:Fallback xmlns="">
      <p:transition advTm="8240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fade">
                                      <p:cBhvr>
                                        <p:cTn id="17" dur="500"/>
                                        <p:tgtEl>
                                          <p:spTgt spid="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xEl>
                                              <p:pRg st="3" end="3"/>
                                            </p:txEl>
                                          </p:spTgt>
                                        </p:tgtEl>
                                        <p:attrNameLst>
                                          <p:attrName>style.visibility</p:attrName>
                                        </p:attrNameLst>
                                      </p:cBhvr>
                                      <p:to>
                                        <p:strVal val="visible"/>
                                      </p:to>
                                    </p:set>
                                    <p:animEffect transition="in" filter="fade">
                                      <p:cBhvr>
                                        <p:cTn id="22" dur="500"/>
                                        <p:tgtEl>
                                          <p:spTgt spid="8">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Curved Right Arrow 19"/>
          <p:cNvSpPr/>
          <p:nvPr/>
        </p:nvSpPr>
        <p:spPr bwMode="auto">
          <a:xfrm rot="10950685">
            <a:off x="9562278" y="1397136"/>
            <a:ext cx="1854306" cy="3725572"/>
          </a:xfrm>
          <a:prstGeom prst="curvedRightArrow">
            <a:avLst>
              <a:gd name="adj1" fmla="val 25000"/>
              <a:gd name="adj2" fmla="val 36485"/>
              <a:gd name="adj3" fmla="val 22122"/>
            </a:avLst>
          </a:prstGeom>
          <a:solidFill>
            <a:schemeClr val="tx2">
              <a:lumMod val="20000"/>
              <a:lumOff val="80000"/>
              <a:alpha val="28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s-AR" sz="2244" dirty="0">
              <a:gradFill>
                <a:gsLst>
                  <a:gs pos="0">
                    <a:srgbClr val="FFFFFF"/>
                  </a:gs>
                  <a:gs pos="100000">
                    <a:srgbClr val="FFFFFF"/>
                  </a:gs>
                </a:gsLst>
                <a:lin ang="5400000" scaled="0"/>
              </a:gradFill>
            </a:endParaRPr>
          </a:p>
        </p:txBody>
      </p:sp>
      <p:sp>
        <p:nvSpPr>
          <p:cNvPr id="19" name="Curved Right Arrow 18"/>
          <p:cNvSpPr/>
          <p:nvPr/>
        </p:nvSpPr>
        <p:spPr bwMode="auto">
          <a:xfrm>
            <a:off x="6888875" y="1560662"/>
            <a:ext cx="1854306" cy="3725572"/>
          </a:xfrm>
          <a:prstGeom prst="curvedRightArrow">
            <a:avLst>
              <a:gd name="adj1" fmla="val 25000"/>
              <a:gd name="adj2" fmla="val 36485"/>
              <a:gd name="adj3" fmla="val 22122"/>
            </a:avLst>
          </a:prstGeom>
          <a:solidFill>
            <a:schemeClr val="tx2">
              <a:lumMod val="20000"/>
              <a:lumOff val="80000"/>
              <a:alpha val="28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s-AR" sz="2244" dirty="0">
              <a:gradFill>
                <a:gsLst>
                  <a:gs pos="0">
                    <a:srgbClr val="FFFFFF"/>
                  </a:gs>
                  <a:gs pos="100000">
                    <a:srgbClr val="FFFFFF"/>
                  </a:gs>
                </a:gsLst>
                <a:lin ang="5400000" scaled="0"/>
              </a:gradFill>
            </a:endParaRPr>
          </a:p>
        </p:txBody>
      </p:sp>
      <p:sp>
        <p:nvSpPr>
          <p:cNvPr id="18" name="Curved Right Arrow 17"/>
          <p:cNvSpPr/>
          <p:nvPr/>
        </p:nvSpPr>
        <p:spPr bwMode="auto">
          <a:xfrm rot="10800000">
            <a:off x="9285632" y="1440546"/>
            <a:ext cx="2170294" cy="3570136"/>
          </a:xfrm>
          <a:prstGeom prst="curvedRightArrow">
            <a:avLst>
              <a:gd name="adj1" fmla="val 23536"/>
              <a:gd name="adj2" fmla="val 40587"/>
              <a:gd name="adj3" fmla="val 27804"/>
            </a:avLst>
          </a:prstGeom>
          <a:solidFill>
            <a:schemeClr val="accent4">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s-AR" sz="2244" dirty="0">
              <a:gradFill>
                <a:gsLst>
                  <a:gs pos="0">
                    <a:srgbClr val="FFFFFF"/>
                  </a:gs>
                  <a:gs pos="100000">
                    <a:srgbClr val="FFFFFF"/>
                  </a:gs>
                </a:gsLst>
                <a:lin ang="5400000" scaled="0"/>
              </a:gradFill>
            </a:endParaRPr>
          </a:p>
        </p:txBody>
      </p:sp>
      <p:sp>
        <p:nvSpPr>
          <p:cNvPr id="7" name="Curved Right Arrow 6"/>
          <p:cNvSpPr/>
          <p:nvPr/>
        </p:nvSpPr>
        <p:spPr bwMode="auto">
          <a:xfrm>
            <a:off x="6933866" y="1904070"/>
            <a:ext cx="1653881" cy="3106612"/>
          </a:xfrm>
          <a:prstGeom prst="curvedRightArrow">
            <a:avLst>
              <a:gd name="adj1" fmla="val 25000"/>
              <a:gd name="adj2" fmla="val 36485"/>
              <a:gd name="adj3" fmla="val 22122"/>
            </a:avLst>
          </a:prstGeom>
          <a:solidFill>
            <a:schemeClr val="accent4">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s-AR" sz="2244" dirty="0">
              <a:gradFill>
                <a:gsLst>
                  <a:gs pos="0">
                    <a:srgbClr val="FFFFFF"/>
                  </a:gs>
                  <a:gs pos="100000">
                    <a:srgbClr val="FFFFFF"/>
                  </a:gs>
                </a:gsLst>
                <a:lin ang="5400000" scaled="0"/>
              </a:gradFill>
            </a:endParaRPr>
          </a:p>
        </p:txBody>
      </p:sp>
      <p:sp>
        <p:nvSpPr>
          <p:cNvPr id="4" name="Title 3"/>
          <p:cNvSpPr>
            <a:spLocks noGrp="1"/>
          </p:cNvSpPr>
          <p:nvPr>
            <p:ph type="title"/>
          </p:nvPr>
        </p:nvSpPr>
        <p:spPr/>
        <p:txBody>
          <a:bodyPr/>
          <a:lstStyle/>
          <a:p>
            <a:r>
              <a:rPr lang="es-AR" dirty="0" smtClean="0"/>
              <a:t>Desafíos</a:t>
            </a:r>
            <a:endParaRPr lang="es-AR" dirty="0"/>
          </a:p>
        </p:txBody>
      </p:sp>
      <p:sp>
        <p:nvSpPr>
          <p:cNvPr id="8" name="Text Placeholder 7"/>
          <p:cNvSpPr>
            <a:spLocks noGrp="1"/>
          </p:cNvSpPr>
          <p:nvPr>
            <p:ph type="body" sz="quarter" idx="10"/>
          </p:nvPr>
        </p:nvSpPr>
        <p:spPr>
          <a:xfrm>
            <a:off x="316203" y="1266683"/>
            <a:ext cx="11887200" cy="5484812"/>
          </a:xfrm>
        </p:spPr>
        <p:txBody>
          <a:bodyPr/>
          <a:lstStyle/>
          <a:p>
            <a:pPr marL="469536" indent="-469536">
              <a:lnSpc>
                <a:spcPct val="90000"/>
              </a:lnSpc>
              <a:buSzPct val="80000"/>
              <a:buBlip>
                <a:blip r:embed="rId3"/>
              </a:buBlip>
            </a:pPr>
            <a:r>
              <a:rPr lang="es-AR" dirty="0" smtClean="0">
                <a:gradFill>
                  <a:gsLst>
                    <a:gs pos="0">
                      <a:srgbClr val="292929">
                        <a:lumMod val="90000"/>
                        <a:lumOff val="10000"/>
                      </a:srgbClr>
                    </a:gs>
                    <a:gs pos="86000">
                      <a:srgbClr val="292929">
                        <a:lumMod val="90000"/>
                        <a:lumOff val="10000"/>
                      </a:srgbClr>
                    </a:gs>
                  </a:gsLst>
                  <a:lin ang="5400000" scaled="0"/>
                </a:gradFill>
              </a:rPr>
              <a:t>Costos de infraestructura</a:t>
            </a:r>
          </a:p>
          <a:p>
            <a:pPr marL="469536" indent="-469536">
              <a:lnSpc>
                <a:spcPct val="90000"/>
              </a:lnSpc>
              <a:buSzPct val="80000"/>
              <a:buBlip>
                <a:blip r:embed="rId3"/>
              </a:buBlip>
            </a:pPr>
            <a:r>
              <a:rPr lang="es-AR" dirty="0" smtClean="0">
                <a:gradFill>
                  <a:gsLst>
                    <a:gs pos="0">
                      <a:srgbClr val="292929">
                        <a:lumMod val="90000"/>
                        <a:lumOff val="10000"/>
                      </a:srgbClr>
                    </a:gs>
                    <a:gs pos="86000">
                      <a:srgbClr val="292929">
                        <a:lumMod val="90000"/>
                        <a:lumOff val="10000"/>
                      </a:srgbClr>
                    </a:gs>
                  </a:gsLst>
                  <a:lin ang="5400000" scaled="0"/>
                </a:gradFill>
              </a:rPr>
              <a:t>Costos de administración</a:t>
            </a:r>
          </a:p>
          <a:p>
            <a:pPr marL="469536" indent="-469536">
              <a:lnSpc>
                <a:spcPct val="90000"/>
              </a:lnSpc>
              <a:buSzPct val="80000"/>
              <a:buBlip>
                <a:blip r:embed="rId3"/>
              </a:buBlip>
            </a:pPr>
            <a:r>
              <a:rPr lang="es-AR" dirty="0" smtClean="0">
                <a:gradFill>
                  <a:gsLst>
                    <a:gs pos="0">
                      <a:srgbClr val="292929">
                        <a:lumMod val="90000"/>
                        <a:lumOff val="10000"/>
                      </a:srgbClr>
                    </a:gs>
                    <a:gs pos="86000">
                      <a:srgbClr val="292929">
                        <a:lumMod val="90000"/>
                        <a:lumOff val="10000"/>
                      </a:srgbClr>
                    </a:gs>
                  </a:gsLst>
                  <a:lin ang="5400000" scaled="0"/>
                </a:gradFill>
              </a:rPr>
              <a:t>Monetización </a:t>
            </a:r>
            <a:r>
              <a:rPr lang="es-AR" dirty="0">
                <a:gradFill>
                  <a:gsLst>
                    <a:gs pos="0">
                      <a:srgbClr val="292929">
                        <a:lumMod val="90000"/>
                        <a:lumOff val="10000"/>
                      </a:srgbClr>
                    </a:gs>
                    <a:gs pos="86000">
                      <a:srgbClr val="292929">
                        <a:lumMod val="90000"/>
                        <a:lumOff val="10000"/>
                      </a:srgbClr>
                    </a:gs>
                  </a:gsLst>
                  <a:lin ang="5400000" scaled="0"/>
                </a:gradFill>
              </a:rPr>
              <a:t>de </a:t>
            </a:r>
            <a:r>
              <a:rPr lang="es-AR" dirty="0" smtClean="0">
                <a:gradFill>
                  <a:gsLst>
                    <a:gs pos="0">
                      <a:srgbClr val="292929">
                        <a:lumMod val="90000"/>
                        <a:lumOff val="10000"/>
                      </a:srgbClr>
                    </a:gs>
                    <a:gs pos="86000">
                      <a:srgbClr val="292929">
                        <a:lumMod val="90000"/>
                        <a:lumOff val="10000"/>
                      </a:srgbClr>
                    </a:gs>
                  </a:gsLst>
                  <a:lin ang="5400000" scaled="0"/>
                </a:gradFill>
              </a:rPr>
              <a:t>contenidos</a:t>
            </a:r>
          </a:p>
          <a:p>
            <a:pPr marL="469536" indent="-469536">
              <a:lnSpc>
                <a:spcPct val="90000"/>
              </a:lnSpc>
              <a:buSzPct val="80000"/>
              <a:buBlip>
                <a:blip r:embed="rId3"/>
              </a:buBlip>
            </a:pPr>
            <a:r>
              <a:rPr lang="es-AR" dirty="0" smtClean="0">
                <a:gradFill>
                  <a:gsLst>
                    <a:gs pos="0">
                      <a:srgbClr val="292929">
                        <a:lumMod val="90000"/>
                        <a:lumOff val="10000"/>
                      </a:srgbClr>
                    </a:gs>
                    <a:gs pos="86000">
                      <a:srgbClr val="292929">
                        <a:lumMod val="90000"/>
                        <a:lumOff val="10000"/>
                      </a:srgbClr>
                    </a:gs>
                  </a:gsLst>
                  <a:lin ang="5400000" scaled="0"/>
                </a:gradFill>
              </a:rPr>
              <a:t>Digital </a:t>
            </a:r>
            <a:r>
              <a:rPr lang="es-AR" dirty="0" err="1" smtClean="0">
                <a:gradFill>
                  <a:gsLst>
                    <a:gs pos="0">
                      <a:srgbClr val="292929">
                        <a:lumMod val="90000"/>
                        <a:lumOff val="10000"/>
                      </a:srgbClr>
                    </a:gs>
                    <a:gs pos="86000">
                      <a:srgbClr val="292929">
                        <a:lumMod val="90000"/>
                        <a:lumOff val="10000"/>
                      </a:srgbClr>
                    </a:gs>
                  </a:gsLst>
                  <a:lin ang="5400000" scaled="0"/>
                </a:gradFill>
              </a:rPr>
              <a:t>Rights</a:t>
            </a:r>
            <a:r>
              <a:rPr lang="es-AR" dirty="0" smtClean="0">
                <a:gradFill>
                  <a:gsLst>
                    <a:gs pos="0">
                      <a:srgbClr val="292929">
                        <a:lumMod val="90000"/>
                        <a:lumOff val="10000"/>
                      </a:srgbClr>
                    </a:gs>
                    <a:gs pos="86000">
                      <a:srgbClr val="292929">
                        <a:lumMod val="90000"/>
                        <a:lumOff val="10000"/>
                      </a:srgbClr>
                    </a:gs>
                  </a:gsLst>
                  <a:lin ang="5400000" scaled="0"/>
                </a:gradFill>
              </a:rPr>
              <a:t> Management </a:t>
            </a:r>
          </a:p>
          <a:p>
            <a:pPr marL="469536" indent="-469536">
              <a:lnSpc>
                <a:spcPct val="90000"/>
              </a:lnSpc>
              <a:buSzPct val="80000"/>
              <a:buBlip>
                <a:blip r:embed="rId3"/>
              </a:buBlip>
            </a:pPr>
            <a:r>
              <a:rPr lang="es-AR" dirty="0" smtClean="0">
                <a:gradFill>
                  <a:gsLst>
                    <a:gs pos="0">
                      <a:srgbClr val="292929">
                        <a:lumMod val="90000"/>
                        <a:lumOff val="10000"/>
                      </a:srgbClr>
                    </a:gs>
                    <a:gs pos="86000">
                      <a:srgbClr val="292929">
                        <a:lumMod val="90000"/>
                        <a:lumOff val="10000"/>
                      </a:srgbClr>
                    </a:gs>
                  </a:gsLst>
                  <a:lin ang="5400000" scaled="0"/>
                </a:gradFill>
              </a:rPr>
              <a:t>Seguridad</a:t>
            </a:r>
          </a:p>
          <a:p>
            <a:endParaRPr lang="es-AR" dirty="0"/>
          </a:p>
        </p:txBody>
      </p:sp>
      <p:pic>
        <p:nvPicPr>
          <p:cNvPr id="9"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53102" y="3765528"/>
            <a:ext cx="1476622" cy="806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3"/>
          <p:cNvPicPr>
            <a:picLocks noChangeAspect="1" noChangeArrowheads="1"/>
          </p:cNvPicPr>
          <p:nvPr/>
        </p:nvPicPr>
        <p:blipFill rotWithShape="1">
          <a:blip r:embed="rId5">
            <a:extLst>
              <a:ext uri="{28A0092B-C50C-407E-A947-70E740481C1C}">
                <a14:useLocalDpi xmlns:a14="http://schemas.microsoft.com/office/drawing/2010/main" val="0"/>
              </a:ext>
            </a:extLst>
          </a:blip>
          <a:srcRect/>
          <a:stretch/>
        </p:blipFill>
        <p:spPr bwMode="auto">
          <a:xfrm>
            <a:off x="7785669" y="1162219"/>
            <a:ext cx="1466907" cy="8451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280721" y="1542111"/>
            <a:ext cx="1785225" cy="1279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 name="Group 1"/>
          <p:cNvGrpSpPr/>
          <p:nvPr/>
        </p:nvGrpSpPr>
        <p:grpSpPr>
          <a:xfrm>
            <a:off x="7785669" y="3927708"/>
            <a:ext cx="2382809" cy="1742429"/>
            <a:chOff x="3957124" y="2500381"/>
            <a:chExt cx="4101527" cy="2999242"/>
          </a:xfrm>
        </p:grpSpPr>
        <p:pic>
          <p:nvPicPr>
            <p:cNvPr id="64516" name="Picture 4" descr="http://www.xda-developers.com/wp-content/uploads/2012/06/microsoft-surface-pro-windows-8-tbalet-0.jpg?f39ce1"/>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1140" b="93162" l="5625" r="95417"/>
                      </a14:imgEffect>
                    </a14:imgLayer>
                  </a14:imgProps>
                </a:ext>
                <a:ext uri="{28A0092B-C50C-407E-A947-70E740481C1C}">
                  <a14:useLocalDpi xmlns:a14="http://schemas.microsoft.com/office/drawing/2010/main" val="0"/>
                </a:ext>
              </a:extLst>
            </a:blip>
            <a:srcRect/>
            <a:stretch>
              <a:fillRect/>
            </a:stretch>
          </p:blipFill>
          <p:spPr bwMode="auto">
            <a:xfrm>
              <a:off x="3957124" y="2500381"/>
              <a:ext cx="4101527" cy="2999242"/>
            </a:xfrm>
            <a:prstGeom prst="rect">
              <a:avLst/>
            </a:prstGeom>
            <a:noFill/>
            <a:extLst>
              <a:ext uri="{909E8E84-426E-40DD-AFC4-6F175D3DCCD1}">
                <a14:hiddenFill xmlns:a14="http://schemas.microsoft.com/office/drawing/2010/main">
                  <a:solidFill>
                    <a:srgbClr val="FFFFFF"/>
                  </a:solidFill>
                </a14:hiddenFill>
              </a:ext>
            </a:extLst>
          </p:spPr>
        </p:pic>
        <p:pic>
          <p:nvPicPr>
            <p:cNvPr id="64514" name="Picture 2" descr="http://mingfeiy.com/wp-content/uploads/2012/08/Ad2.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rot="668494">
              <a:off x="5309854" y="2818842"/>
              <a:ext cx="1948525" cy="1317089"/>
            </a:xfrm>
            <a:prstGeom prst="rect">
              <a:avLst/>
            </a:prstGeom>
            <a:noFill/>
            <a:extLst>
              <a:ext uri="{909E8E84-426E-40DD-AFC4-6F175D3DCCD1}">
                <a14:hiddenFill xmlns:a14="http://schemas.microsoft.com/office/drawing/2010/main">
                  <a:solidFill>
                    <a:srgbClr val="FFFFFF"/>
                  </a:solidFill>
                </a14:hiddenFill>
              </a:ext>
            </a:extLst>
          </p:spPr>
        </p:pic>
      </p:grpSp>
      <p:pic>
        <p:nvPicPr>
          <p:cNvPr id="64518" name="Picture 6" descr="http://www.notebookcheck.net/typo3temp/pics/88a53b46af.jpg"/>
          <p:cNvPicPr>
            <a:picLocks noChangeAspect="1" noChangeArrowheads="1"/>
          </p:cNvPicPr>
          <p:nvPr/>
        </p:nvPicPr>
        <p:blipFill>
          <a:blip r:embed="rId10">
            <a:extLst>
              <a:ext uri="{BEBA8EAE-BF5A-486C-A8C5-ECC9F3942E4B}">
                <a14:imgProps xmlns:a14="http://schemas.microsoft.com/office/drawing/2010/main">
                  <a14:imgLayer r:embed="rId11">
                    <a14:imgEffect>
                      <a14:backgroundRemoval t="10000" b="92167" l="1000" r="94000"/>
                    </a14:imgEffect>
                  </a14:imgLayer>
                </a14:imgProps>
              </a:ext>
              <a:ext uri="{28A0092B-C50C-407E-A947-70E740481C1C}">
                <a14:useLocalDpi xmlns:a14="http://schemas.microsoft.com/office/drawing/2010/main" val="0"/>
              </a:ext>
            </a:extLst>
          </a:blip>
          <a:srcRect/>
          <a:stretch>
            <a:fillRect/>
          </a:stretch>
        </p:blipFill>
        <p:spPr bwMode="auto">
          <a:xfrm>
            <a:off x="10303952" y="3342098"/>
            <a:ext cx="2238885" cy="1679164"/>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p:cNvPicPr>
            <a:picLocks noChangeAspect="1"/>
          </p:cNvPicPr>
          <p:nvPr/>
        </p:nvPicPr>
        <p:blipFill>
          <a:blip r:embed="rId12"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9845827" y="5223869"/>
            <a:ext cx="348338" cy="348338"/>
          </a:xfrm>
          <a:prstGeom prst="rect">
            <a:avLst/>
          </a:prstGeom>
        </p:spPr>
      </p:pic>
      <p:pic>
        <p:nvPicPr>
          <p:cNvPr id="12" name="Picture 11"/>
          <p:cNvPicPr>
            <a:picLocks noChangeAspect="1"/>
          </p:cNvPicPr>
          <p:nvPr/>
        </p:nvPicPr>
        <p:blipFill>
          <a:blip r:embed="rId13" cstate="screen">
            <a:biLevel thresh="75000"/>
            <a:extLst>
              <a:ext uri="{BEBA8EAE-BF5A-486C-A8C5-ECC9F3942E4B}">
                <a14:imgProps xmlns:a14="http://schemas.microsoft.com/office/drawing/2010/main">
                  <a14:imgLayer r:embed="rId14">
                    <a14:imgEffect>
                      <a14:artisticPhotocopy/>
                    </a14:imgEffect>
                    <a14:imgEffect>
                      <a14:saturation sat="0"/>
                    </a14:imgEffect>
                  </a14:imgLayer>
                </a14:imgProps>
              </a:ext>
              <a:ext uri="{28A0092B-C50C-407E-A947-70E740481C1C}">
                <a14:useLocalDpi xmlns:a14="http://schemas.microsoft.com/office/drawing/2010/main"/>
              </a:ext>
            </a:extLst>
          </a:blip>
          <a:stretch>
            <a:fillRect/>
          </a:stretch>
        </p:blipFill>
        <p:spPr>
          <a:xfrm>
            <a:off x="10285144" y="5235268"/>
            <a:ext cx="251552" cy="325538"/>
          </a:xfrm>
          <a:prstGeom prst="rect">
            <a:avLst/>
          </a:prstGeom>
        </p:spPr>
      </p:pic>
      <p:pic>
        <p:nvPicPr>
          <p:cNvPr id="13" name="Picture 2" descr="http://files.softicons.com/download/system-icons/android-friends-icons-by-rich-d/png/512/Android.png"/>
          <p:cNvPicPr>
            <a:picLocks noChangeAspect="1" noChangeArrowheads="1"/>
          </p:cNvPicPr>
          <p:nvPr/>
        </p:nvPicPr>
        <p:blipFill>
          <a:blip r:embed="rId15">
            <a:extLst>
              <a:ext uri="{BEBA8EAE-BF5A-486C-A8C5-ECC9F3942E4B}">
                <a14:imgProps xmlns:a14="http://schemas.microsoft.com/office/drawing/2010/main">
                  <a14:imgLayer r:embed="rId16">
                    <a14:imgEffect>
                      <a14:colorTemperature colorTemp="11200"/>
                    </a14:imgEffect>
                  </a14:imgLayer>
                </a14:imgProps>
              </a:ext>
              <a:ext uri="{28A0092B-C50C-407E-A947-70E740481C1C}">
                <a14:useLocalDpi xmlns:a14="http://schemas.microsoft.com/office/drawing/2010/main" val="0"/>
              </a:ext>
            </a:extLst>
          </a:blip>
          <a:srcRect/>
          <a:stretch>
            <a:fillRect/>
          </a:stretch>
        </p:blipFill>
        <p:spPr bwMode="auto">
          <a:xfrm>
            <a:off x="10619629" y="5235268"/>
            <a:ext cx="289381" cy="289381"/>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11020281" y="5223868"/>
            <a:ext cx="350486" cy="358106"/>
          </a:xfrm>
          <a:prstGeom prst="rect">
            <a:avLst/>
          </a:prstGeom>
          <a:noFill/>
          <a:ln>
            <a:noFill/>
          </a:ln>
        </p:spPr>
      </p:pic>
      <p:sp>
        <p:nvSpPr>
          <p:cNvPr id="3" name="TextBox 2"/>
          <p:cNvSpPr txBox="1"/>
          <p:nvPr/>
        </p:nvSpPr>
        <p:spPr>
          <a:xfrm>
            <a:off x="8116761" y="5614059"/>
            <a:ext cx="4291431" cy="282513"/>
          </a:xfrm>
          <a:prstGeom prst="rect">
            <a:avLst/>
          </a:prstGeom>
          <a:noFill/>
        </p:spPr>
        <p:txBody>
          <a:bodyPr wrap="none" lIns="0" tIns="0" rIns="0" bIns="0" rtlCol="0">
            <a:spAutoFit/>
          </a:bodyPr>
          <a:lstStyle/>
          <a:p>
            <a:pPr>
              <a:lnSpc>
                <a:spcPct val="90000"/>
              </a:lnSpc>
              <a:spcBef>
                <a:spcPct val="20000"/>
              </a:spcBef>
              <a:buSzPct val="80000"/>
            </a:pPr>
            <a:r>
              <a:rPr lang="es-AR" sz="2040" dirty="0" smtClean="0">
                <a:gradFill>
                  <a:gsLst>
                    <a:gs pos="0">
                      <a:srgbClr val="292929">
                        <a:lumMod val="90000"/>
                        <a:lumOff val="10000"/>
                      </a:srgbClr>
                    </a:gs>
                    <a:gs pos="86000">
                      <a:srgbClr val="292929">
                        <a:lumMod val="90000"/>
                        <a:lumOff val="10000"/>
                      </a:srgbClr>
                    </a:gs>
                  </a:gsLst>
                  <a:lin ang="5400000" scaled="0"/>
                </a:gradFill>
              </a:rPr>
              <a:t>Múltiples formatos, </a:t>
            </a:r>
            <a:r>
              <a:rPr lang="es-AR" sz="2040" dirty="0" err="1" smtClean="0">
                <a:gradFill>
                  <a:gsLst>
                    <a:gs pos="0">
                      <a:srgbClr val="292929">
                        <a:lumMod val="90000"/>
                        <a:lumOff val="10000"/>
                      </a:srgbClr>
                    </a:gs>
                    <a:gs pos="86000">
                      <a:srgbClr val="292929">
                        <a:lumMod val="90000"/>
                        <a:lumOff val="10000"/>
                      </a:srgbClr>
                    </a:gs>
                  </a:gsLst>
                  <a:lin ang="5400000" scaled="0"/>
                </a:gradFill>
              </a:rPr>
              <a:t>multiples</a:t>
            </a:r>
            <a:r>
              <a:rPr lang="es-AR" sz="2040" dirty="0" smtClean="0">
                <a:gradFill>
                  <a:gsLst>
                    <a:gs pos="0">
                      <a:srgbClr val="292929">
                        <a:lumMod val="90000"/>
                        <a:lumOff val="10000"/>
                      </a:srgbClr>
                    </a:gs>
                    <a:gs pos="86000">
                      <a:srgbClr val="292929">
                        <a:lumMod val="90000"/>
                        <a:lumOff val="10000"/>
                      </a:srgbClr>
                    </a:gs>
                  </a:gsLst>
                  <a:lin ang="5400000" scaled="0"/>
                </a:gradFill>
              </a:rPr>
              <a:t> </a:t>
            </a:r>
            <a:r>
              <a:rPr lang="es-AR" sz="2040" dirty="0" err="1" smtClean="0">
                <a:gradFill>
                  <a:gsLst>
                    <a:gs pos="0">
                      <a:srgbClr val="292929">
                        <a:lumMod val="90000"/>
                        <a:lumOff val="10000"/>
                      </a:srgbClr>
                    </a:gs>
                    <a:gs pos="86000">
                      <a:srgbClr val="292929">
                        <a:lumMod val="90000"/>
                        <a:lumOff val="10000"/>
                      </a:srgbClr>
                    </a:gs>
                  </a:gsLst>
                  <a:lin ang="5400000" scaled="0"/>
                </a:gradFill>
              </a:rPr>
              <a:t>bitrates</a:t>
            </a:r>
            <a:endParaRPr lang="es-AR" sz="2040" dirty="0">
              <a:gradFill>
                <a:gsLst>
                  <a:gs pos="0">
                    <a:srgbClr val="292929">
                      <a:lumMod val="90000"/>
                      <a:lumOff val="10000"/>
                    </a:srgbClr>
                  </a:gs>
                  <a:gs pos="86000">
                    <a:srgbClr val="292929">
                      <a:lumMod val="90000"/>
                      <a:lumOff val="10000"/>
                    </a:srgbClr>
                  </a:gs>
                </a:gsLst>
                <a:lin ang="5400000" scaled="0"/>
              </a:gradFill>
            </a:endParaRPr>
          </a:p>
        </p:txBody>
      </p:sp>
      <p:sp>
        <p:nvSpPr>
          <p:cNvPr id="5" name="Rectangle 4"/>
          <p:cNvSpPr/>
          <p:nvPr/>
        </p:nvSpPr>
        <p:spPr>
          <a:xfrm rot="21340432">
            <a:off x="6270301" y="2905786"/>
            <a:ext cx="6177973" cy="720197"/>
          </a:xfrm>
          <a:prstGeom prst="rect">
            <a:avLst/>
          </a:prstGeom>
          <a:noFill/>
        </p:spPr>
        <p:style>
          <a:lnRef idx="0">
            <a:scrgbClr r="0" g="0" b="0"/>
          </a:lnRef>
          <a:fillRef idx="1001">
            <a:schemeClr val="lt1"/>
          </a:fillRef>
          <a:effectRef idx="0">
            <a:scrgbClr r="0" g="0" b="0"/>
          </a:effectRef>
          <a:fontRef idx="major"/>
        </p:style>
        <p:txBody>
          <a:bodyPr wrap="none">
            <a:spAutoFit/>
          </a:bodyPr>
          <a:lstStyle/>
          <a:p>
            <a:pPr algn="ctr"/>
            <a:r>
              <a:rPr lang="es-AR" sz="2040" b="1" dirty="0">
                <a:latin typeface="Segoe UI"/>
              </a:rPr>
              <a:t>Videos de alta calidad para cualquier dispositivo </a:t>
            </a:r>
            <a:endParaRPr lang="es-AR" sz="2040" b="1" dirty="0" smtClean="0">
              <a:latin typeface="Segoe UI"/>
            </a:endParaRPr>
          </a:p>
          <a:p>
            <a:pPr algn="ctr"/>
            <a:r>
              <a:rPr lang="es-AR" sz="2040" b="1" dirty="0" smtClean="0">
                <a:latin typeface="Segoe UI"/>
              </a:rPr>
              <a:t>en </a:t>
            </a:r>
            <a:r>
              <a:rPr lang="es-AR" sz="2040" b="1" dirty="0">
                <a:latin typeface="Segoe UI"/>
              </a:rPr>
              <a:t>cualquier lugar y en cualquier momento</a:t>
            </a:r>
          </a:p>
        </p:txBody>
      </p:sp>
      <p:sp>
        <p:nvSpPr>
          <p:cNvPr id="21" name="Rectangle 20"/>
          <p:cNvSpPr/>
          <p:nvPr/>
        </p:nvSpPr>
        <p:spPr>
          <a:xfrm rot="21340432">
            <a:off x="4523662" y="4732247"/>
            <a:ext cx="3649904" cy="1938992"/>
          </a:xfrm>
          <a:prstGeom prst="rect">
            <a:avLst/>
          </a:prstGeom>
          <a:noFill/>
        </p:spPr>
        <p:style>
          <a:lnRef idx="0">
            <a:scrgbClr r="0" g="0" b="0"/>
          </a:lnRef>
          <a:fillRef idx="1001">
            <a:schemeClr val="lt1"/>
          </a:fillRef>
          <a:effectRef idx="0">
            <a:scrgbClr r="0" g="0" b="0"/>
          </a:effectRef>
          <a:fontRef idx="major"/>
        </p:style>
        <p:txBody>
          <a:bodyPr wrap="square">
            <a:spAutoFit/>
          </a:bodyPr>
          <a:lstStyle/>
          <a:p>
            <a:pPr algn="ctr" defTabSz="932742"/>
            <a:r>
              <a:rPr lang="es-AR" sz="4000" b="1" dirty="0" smtClean="0">
                <a:solidFill>
                  <a:schemeClr val="accent5">
                    <a:lumMod val="75000"/>
                  </a:schemeClr>
                </a:solidFill>
                <a:latin typeface="Segoe UI"/>
              </a:rPr>
              <a:t>Ágil,</a:t>
            </a:r>
          </a:p>
          <a:p>
            <a:pPr algn="ctr" defTabSz="932742"/>
            <a:r>
              <a:rPr lang="es-AR" sz="4000" b="1" dirty="0" smtClean="0">
                <a:solidFill>
                  <a:schemeClr val="accent5">
                    <a:lumMod val="75000"/>
                  </a:schemeClr>
                </a:solidFill>
                <a:latin typeface="Segoe UI"/>
              </a:rPr>
              <a:t>Escalable,</a:t>
            </a:r>
          </a:p>
          <a:p>
            <a:pPr algn="ctr" defTabSz="932742"/>
            <a:r>
              <a:rPr lang="es-AR" sz="4000" b="1" dirty="0" smtClean="0">
                <a:solidFill>
                  <a:schemeClr val="accent5">
                    <a:lumMod val="75000"/>
                  </a:schemeClr>
                </a:solidFill>
                <a:latin typeface="Segoe UI"/>
              </a:rPr>
              <a:t>Rentable</a:t>
            </a:r>
            <a:endParaRPr lang="es-AR" sz="4000" b="1" dirty="0">
              <a:solidFill>
                <a:schemeClr val="accent5">
                  <a:lumMod val="75000"/>
                </a:schemeClr>
              </a:solidFill>
              <a:latin typeface="Segoe UI"/>
            </a:endParaRPr>
          </a:p>
        </p:txBody>
      </p:sp>
    </p:spTree>
    <p:extLst>
      <p:ext uri="{BB962C8B-B14F-4D97-AF65-F5344CB8AC3E}">
        <p14:creationId xmlns:p14="http://schemas.microsoft.com/office/powerpoint/2010/main" val="1476576173"/>
      </p:ext>
    </p:extLst>
  </p:cSld>
  <p:clrMapOvr>
    <a:masterClrMapping/>
  </p:clrMapOvr>
  <mc:AlternateContent xmlns:mc="http://schemas.openxmlformats.org/markup-compatibility/2006" xmlns:p14="http://schemas.microsoft.com/office/powerpoint/2010/main">
    <mc:Choice Requires="p14">
      <p:transition p14:dur="0" advTm="82409"/>
    </mc:Choice>
    <mc:Fallback xmlns="">
      <p:transition advTm="8240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500"/>
                                        <p:tgtEl>
                                          <p:spTgt spid="1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par>
                                <p:cTn id="17" presetID="10"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par>
                                <p:cTn id="20" presetID="10" presetClass="entr" presetSubtype="0" fill="hold"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par>
                                <p:cTn id="23" presetID="10" presetClass="entr" presetSubtype="0"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500"/>
                                        <p:tgtEl>
                                          <p:spTgt spid="11"/>
                                        </p:tgtEl>
                                      </p:cBhvr>
                                    </p:animEffect>
                                  </p:childTnLst>
                                </p:cTn>
                              </p:par>
                              <p:par>
                                <p:cTn id="26" presetID="10" presetClass="entr" presetSubtype="0" fill="hold" nodeType="with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fade">
                                      <p:cBhvr>
                                        <p:cTn id="28" dur="500"/>
                                        <p:tgtEl>
                                          <p:spTgt spid="2"/>
                                        </p:tgtEl>
                                      </p:cBhvr>
                                    </p:animEffect>
                                  </p:childTnLst>
                                </p:cTn>
                              </p:par>
                              <p:par>
                                <p:cTn id="29" presetID="10" presetClass="entr" presetSubtype="0" fill="hold" nodeType="withEffect">
                                  <p:stCondLst>
                                    <p:cond delay="0"/>
                                  </p:stCondLst>
                                  <p:childTnLst>
                                    <p:set>
                                      <p:cBhvr>
                                        <p:cTn id="30" dur="1" fill="hold">
                                          <p:stCondLst>
                                            <p:cond delay="0"/>
                                          </p:stCondLst>
                                        </p:cTn>
                                        <p:tgtEl>
                                          <p:spTgt spid="64518"/>
                                        </p:tgtEl>
                                        <p:attrNameLst>
                                          <p:attrName>style.visibility</p:attrName>
                                        </p:attrNameLst>
                                      </p:cBhvr>
                                      <p:to>
                                        <p:strVal val="visible"/>
                                      </p:to>
                                    </p:set>
                                    <p:animEffect transition="in" filter="fade">
                                      <p:cBhvr>
                                        <p:cTn id="31" dur="500"/>
                                        <p:tgtEl>
                                          <p:spTgt spid="64518"/>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5"/>
                                        </p:tgtEl>
                                        <p:attrNameLst>
                                          <p:attrName>style.visibility</p:attrName>
                                        </p:attrNameLst>
                                      </p:cBhvr>
                                      <p:to>
                                        <p:strVal val="visible"/>
                                      </p:to>
                                    </p:set>
                                    <p:animEffect transition="in" filter="fade">
                                      <p:cBhvr>
                                        <p:cTn id="34" dur="500"/>
                                        <p:tgtEl>
                                          <p:spTgt spid="5"/>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fade">
                                      <p:cBhvr>
                                        <p:cTn id="39" dur="500"/>
                                        <p:tgtEl>
                                          <p:spTgt spid="15"/>
                                        </p:tgtEl>
                                      </p:cBhvr>
                                    </p:animEffect>
                                  </p:childTnLst>
                                </p:cTn>
                              </p:par>
                              <p:par>
                                <p:cTn id="40" presetID="10" presetClass="entr" presetSubtype="0" fill="hold" nodeType="with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fade">
                                      <p:cBhvr>
                                        <p:cTn id="42" dur="500"/>
                                        <p:tgtEl>
                                          <p:spTgt spid="12"/>
                                        </p:tgtEl>
                                      </p:cBhvr>
                                    </p:animEffect>
                                  </p:childTnLst>
                                </p:cTn>
                              </p:par>
                              <p:par>
                                <p:cTn id="43" presetID="10" presetClass="entr" presetSubtype="0" fill="hold" nodeType="withEffect">
                                  <p:stCondLst>
                                    <p:cond delay="0"/>
                                  </p:stCondLst>
                                  <p:childTnLst>
                                    <p:set>
                                      <p:cBhvr>
                                        <p:cTn id="44" dur="1" fill="hold">
                                          <p:stCondLst>
                                            <p:cond delay="0"/>
                                          </p:stCondLst>
                                        </p:cTn>
                                        <p:tgtEl>
                                          <p:spTgt spid="13"/>
                                        </p:tgtEl>
                                        <p:attrNameLst>
                                          <p:attrName>style.visibility</p:attrName>
                                        </p:attrNameLst>
                                      </p:cBhvr>
                                      <p:to>
                                        <p:strVal val="visible"/>
                                      </p:to>
                                    </p:set>
                                    <p:animEffect transition="in" filter="fade">
                                      <p:cBhvr>
                                        <p:cTn id="45" dur="500"/>
                                        <p:tgtEl>
                                          <p:spTgt spid="13"/>
                                        </p:tgtEl>
                                      </p:cBhvr>
                                    </p:animEffect>
                                  </p:childTnLst>
                                </p:cTn>
                              </p:par>
                              <p:par>
                                <p:cTn id="46" presetID="10" presetClass="entr" presetSubtype="0" fill="hold" nodeType="withEffect">
                                  <p:stCondLst>
                                    <p:cond delay="0"/>
                                  </p:stCondLst>
                                  <p:childTnLst>
                                    <p:set>
                                      <p:cBhvr>
                                        <p:cTn id="47" dur="1" fill="hold">
                                          <p:stCondLst>
                                            <p:cond delay="0"/>
                                          </p:stCondLst>
                                        </p:cTn>
                                        <p:tgtEl>
                                          <p:spTgt spid="14"/>
                                        </p:tgtEl>
                                        <p:attrNameLst>
                                          <p:attrName>style.visibility</p:attrName>
                                        </p:attrNameLst>
                                      </p:cBhvr>
                                      <p:to>
                                        <p:strVal val="visible"/>
                                      </p:to>
                                    </p:set>
                                    <p:animEffect transition="in" filter="fade">
                                      <p:cBhvr>
                                        <p:cTn id="48" dur="500"/>
                                        <p:tgtEl>
                                          <p:spTgt spid="14"/>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3"/>
                                        </p:tgtEl>
                                        <p:attrNameLst>
                                          <p:attrName>style.visibility</p:attrName>
                                        </p:attrNameLst>
                                      </p:cBhvr>
                                      <p:to>
                                        <p:strVal val="visible"/>
                                      </p:to>
                                    </p:set>
                                    <p:animEffect transition="in" filter="fade">
                                      <p:cBhvr>
                                        <p:cTn id="51" dur="500"/>
                                        <p:tgtEl>
                                          <p:spTgt spid="3"/>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8">
                                            <p:txEl>
                                              <p:pRg st="0" end="0"/>
                                            </p:txEl>
                                          </p:spTgt>
                                        </p:tgtEl>
                                        <p:attrNameLst>
                                          <p:attrName>style.visibility</p:attrName>
                                        </p:attrNameLst>
                                      </p:cBhvr>
                                      <p:to>
                                        <p:strVal val="visible"/>
                                      </p:to>
                                    </p:set>
                                    <p:animEffect transition="in" filter="fade">
                                      <p:cBhvr>
                                        <p:cTn id="56" dur="500"/>
                                        <p:tgtEl>
                                          <p:spTgt spid="8">
                                            <p:txEl>
                                              <p:pRg st="0" end="0"/>
                                            </p:txEl>
                                          </p:spTgt>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8">
                                            <p:txEl>
                                              <p:pRg st="1" end="1"/>
                                            </p:txEl>
                                          </p:spTgt>
                                        </p:tgtEl>
                                        <p:attrNameLst>
                                          <p:attrName>style.visibility</p:attrName>
                                        </p:attrNameLst>
                                      </p:cBhvr>
                                      <p:to>
                                        <p:strVal val="visible"/>
                                      </p:to>
                                    </p:set>
                                    <p:animEffect transition="in" filter="fade">
                                      <p:cBhvr>
                                        <p:cTn id="59" dur="500"/>
                                        <p:tgtEl>
                                          <p:spTgt spid="8">
                                            <p:txEl>
                                              <p:pRg st="1" end="1"/>
                                            </p:txEl>
                                          </p:spTgt>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8">
                                            <p:txEl>
                                              <p:pRg st="2" end="2"/>
                                            </p:txEl>
                                          </p:spTgt>
                                        </p:tgtEl>
                                        <p:attrNameLst>
                                          <p:attrName>style.visibility</p:attrName>
                                        </p:attrNameLst>
                                      </p:cBhvr>
                                      <p:to>
                                        <p:strVal val="visible"/>
                                      </p:to>
                                    </p:set>
                                    <p:animEffect transition="in" filter="fade">
                                      <p:cBhvr>
                                        <p:cTn id="62" dur="500"/>
                                        <p:tgtEl>
                                          <p:spTgt spid="8">
                                            <p:txEl>
                                              <p:pRg st="2" end="2"/>
                                            </p:txEl>
                                          </p:spTgt>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8">
                                            <p:txEl>
                                              <p:pRg st="3" end="3"/>
                                            </p:txEl>
                                          </p:spTgt>
                                        </p:tgtEl>
                                        <p:attrNameLst>
                                          <p:attrName>style.visibility</p:attrName>
                                        </p:attrNameLst>
                                      </p:cBhvr>
                                      <p:to>
                                        <p:strVal val="visible"/>
                                      </p:to>
                                    </p:set>
                                    <p:animEffect transition="in" filter="fade">
                                      <p:cBhvr>
                                        <p:cTn id="65" dur="500"/>
                                        <p:tgtEl>
                                          <p:spTgt spid="8">
                                            <p:txEl>
                                              <p:pRg st="3" end="3"/>
                                            </p:txEl>
                                          </p:spTgt>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8">
                                            <p:txEl>
                                              <p:pRg st="4" end="4"/>
                                            </p:txEl>
                                          </p:spTgt>
                                        </p:tgtEl>
                                        <p:attrNameLst>
                                          <p:attrName>style.visibility</p:attrName>
                                        </p:attrNameLst>
                                      </p:cBhvr>
                                      <p:to>
                                        <p:strVal val="visible"/>
                                      </p:to>
                                    </p:set>
                                    <p:animEffect transition="in" filter="fade">
                                      <p:cBhvr>
                                        <p:cTn id="68" dur="500"/>
                                        <p:tgtEl>
                                          <p:spTgt spid="8">
                                            <p:txEl>
                                              <p:pRg st="4" end="4"/>
                                            </p:txEl>
                                          </p:spTgt>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21"/>
                                        </p:tgtEl>
                                        <p:attrNameLst>
                                          <p:attrName>style.visibility</p:attrName>
                                        </p:attrNameLst>
                                      </p:cBhvr>
                                      <p:to>
                                        <p:strVal val="visible"/>
                                      </p:to>
                                    </p:set>
                                    <p:animEffect transition="in" filter="fade">
                                      <p:cBhvr>
                                        <p:cTn id="73"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19" grpId="0" animBg="1"/>
      <p:bldP spid="18" grpId="0" animBg="1"/>
      <p:bldP spid="7" grpId="0" animBg="1"/>
      <p:bldP spid="8" grpId="0" build="p"/>
      <p:bldP spid="3" grpId="0"/>
      <p:bldP spid="5" grpId="0"/>
      <p:bldP spid="21"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Rectangle 4"/>
          <p:cNvSpPr/>
          <p:nvPr/>
        </p:nvSpPr>
        <p:spPr>
          <a:xfrm>
            <a:off x="520294" y="2160099"/>
            <a:ext cx="9050134" cy="381471"/>
          </a:xfrm>
          <a:prstGeom prst="rect">
            <a:avLst/>
          </a:prstGeom>
          <a:solidFill>
            <a:srgbClr val="FFFFFF">
              <a:lumMod val="50000"/>
            </a:srgbClr>
          </a:solidFill>
          <a:ln w="25400" cap="flat" cmpd="sng" algn="ctr">
            <a:noFill/>
            <a:prstDash val="solid"/>
          </a:ln>
          <a:effectLst/>
        </p:spPr>
        <p:txBody>
          <a:bodyPr lIns="93213" tIns="46608" rIns="93213" bIns="46608" rtlCol="0" anchor="ctr"/>
          <a:lstStyle/>
          <a:p>
            <a:pPr algn="ctr" defTabSz="1242631">
              <a:defRPr/>
            </a:pPr>
            <a:r>
              <a:rPr lang="en-US" sz="2039" kern="0" spc="-102" dirty="0">
                <a:ln w="3175">
                  <a:noFill/>
                </a:ln>
                <a:gradFill flip="none" rotWithShape="1">
                  <a:gsLst>
                    <a:gs pos="0">
                      <a:srgbClr val="FFFFFF"/>
                    </a:gs>
                    <a:gs pos="86000">
                      <a:srgbClr val="FFFFFF"/>
                    </a:gs>
                  </a:gsLst>
                  <a:lin ang="5400000" scaled="0"/>
                  <a:tileRect/>
                </a:gradFill>
                <a:cs typeface="Calibri" pitchFamily="34" charset="0"/>
              </a:rPr>
              <a:t>REST APIs</a:t>
            </a:r>
          </a:p>
        </p:txBody>
      </p:sp>
      <p:sp>
        <p:nvSpPr>
          <p:cNvPr id="6" name="Rectangle 5"/>
          <p:cNvSpPr/>
          <p:nvPr/>
        </p:nvSpPr>
        <p:spPr>
          <a:xfrm>
            <a:off x="509741" y="1287462"/>
            <a:ext cx="9055593" cy="729642"/>
          </a:xfrm>
          <a:prstGeom prst="rect">
            <a:avLst/>
          </a:prstGeom>
          <a:solidFill>
            <a:srgbClr val="FFBE0A"/>
          </a:solidFill>
          <a:ln w="25400" cap="flat" cmpd="sng" algn="ctr">
            <a:noFill/>
            <a:prstDash val="solid"/>
          </a:ln>
          <a:effectLst/>
        </p:spPr>
        <p:txBody>
          <a:bodyPr lIns="93213" tIns="46608" rIns="93213" bIns="46608" rtlCol="0" anchor="ctr"/>
          <a:lstStyle/>
          <a:p>
            <a:pPr algn="ctr" defTabSz="1242631"/>
            <a:r>
              <a:rPr lang="en-US" sz="2039" spc="-102" dirty="0">
                <a:ln w="3175">
                  <a:noFill/>
                </a:ln>
                <a:solidFill>
                  <a:srgbClr val="000000"/>
                </a:solidFill>
                <a:cs typeface="Calibri" pitchFamily="34" charset="0"/>
              </a:rPr>
              <a:t>“Build-On” Media Partners and Customers</a:t>
            </a:r>
          </a:p>
        </p:txBody>
      </p:sp>
      <p:sp>
        <p:nvSpPr>
          <p:cNvPr id="7" name="Rectangle 6"/>
          <p:cNvSpPr/>
          <p:nvPr/>
        </p:nvSpPr>
        <p:spPr>
          <a:xfrm rot="16200000">
            <a:off x="8931945" y="4137503"/>
            <a:ext cx="2178652" cy="674310"/>
          </a:xfrm>
          <a:prstGeom prst="rect">
            <a:avLst/>
          </a:prstGeom>
          <a:solidFill>
            <a:schemeClr val="accent6"/>
          </a:solidFill>
          <a:ln w="25400" cap="flat" cmpd="sng" algn="ctr">
            <a:noFill/>
            <a:prstDash val="solid"/>
            <a:headEnd type="none" w="med" len="med"/>
            <a:tailEnd type="none" w="med" len="med"/>
          </a:ln>
          <a:effectLst/>
        </p:spPr>
        <p:txBody>
          <a:bodyPr vert="horz" wrap="square" lIns="124257" tIns="62129" rIns="124257" bIns="62129" numCol="1" rtlCol="0" anchor="ctr" anchorCtr="0" compatLnSpc="1">
            <a:prstTxWarp prst="textNoShape">
              <a:avLst/>
            </a:prstTxWarp>
          </a:bodyPr>
          <a:lstStyle/>
          <a:p>
            <a:pPr algn="ctr" defTabSz="1242631" fontAlgn="base">
              <a:spcBef>
                <a:spcPct val="0"/>
              </a:spcBef>
              <a:spcAft>
                <a:spcPct val="0"/>
              </a:spcAft>
            </a:pPr>
            <a:r>
              <a:rPr lang="en-US" sz="2039" kern="0" spc="-102" dirty="0">
                <a:ln w="3175">
                  <a:noFill/>
                </a:ln>
                <a:solidFill>
                  <a:srgbClr val="FFFFFF"/>
                </a:solidFill>
                <a:cs typeface="Calibri" pitchFamily="34" charset="0"/>
              </a:rPr>
              <a:t>Azure CDN</a:t>
            </a:r>
          </a:p>
        </p:txBody>
      </p:sp>
      <p:sp>
        <p:nvSpPr>
          <p:cNvPr id="8" name="Rectangle 7"/>
          <p:cNvSpPr/>
          <p:nvPr/>
        </p:nvSpPr>
        <p:spPr>
          <a:xfrm>
            <a:off x="535862" y="2662579"/>
            <a:ext cx="9052560" cy="2743200"/>
          </a:xfrm>
          <a:prstGeom prst="rect">
            <a:avLst/>
          </a:prstGeom>
          <a:solidFill>
            <a:srgbClr val="000000">
              <a:lumMod val="75000"/>
              <a:lumOff val="25000"/>
            </a:srgbClr>
          </a:solidFill>
          <a:ln w="25400" cap="flat" cmpd="sng" algn="ctr">
            <a:noFill/>
            <a:prstDash val="solid"/>
          </a:ln>
          <a:effectLst/>
        </p:spPr>
        <p:txBody>
          <a:bodyPr lIns="93213" tIns="46608" rIns="93213" bIns="46608" rtlCol="0" anchor="ctr"/>
          <a:lstStyle/>
          <a:p>
            <a:pPr algn="ctr" defTabSz="1242631">
              <a:defRPr/>
            </a:pPr>
            <a:endParaRPr lang="en-US" sz="1020" kern="0" dirty="0">
              <a:solidFill>
                <a:srgbClr val="000000"/>
              </a:solidFill>
              <a:ea typeface="Segoe UI" pitchFamily="34" charset="0"/>
              <a:cs typeface="Calibri" pitchFamily="34" charset="0"/>
            </a:endParaRPr>
          </a:p>
        </p:txBody>
      </p:sp>
      <p:sp>
        <p:nvSpPr>
          <p:cNvPr id="9" name="TextBox 8"/>
          <p:cNvSpPr txBox="1"/>
          <p:nvPr/>
        </p:nvSpPr>
        <p:spPr>
          <a:xfrm>
            <a:off x="691884" y="2657477"/>
            <a:ext cx="2103120" cy="350181"/>
          </a:xfrm>
          <a:prstGeom prst="rect">
            <a:avLst/>
          </a:prstGeom>
          <a:noFill/>
        </p:spPr>
        <p:txBody>
          <a:bodyPr wrap="square" lIns="93213" tIns="46608" rIns="93213" bIns="46608" rtlCol="0">
            <a:spAutoFit/>
          </a:bodyPr>
          <a:lstStyle/>
          <a:p>
            <a:pPr algn="ctr" defTabSz="1242631"/>
            <a:r>
              <a:rPr lang="en-US" sz="1632" spc="-102" dirty="0" smtClean="0">
                <a:ln w="3175">
                  <a:noFill/>
                </a:ln>
                <a:gradFill flip="none" rotWithShape="1">
                  <a:gsLst>
                    <a:gs pos="0">
                      <a:srgbClr val="FFFFFF"/>
                    </a:gs>
                    <a:gs pos="86000">
                      <a:srgbClr val="FFFFFF"/>
                    </a:gs>
                  </a:gsLst>
                  <a:lin ang="5400000" scaled="0"/>
                  <a:tileRect/>
                </a:gradFill>
                <a:cs typeface="Calibri" pitchFamily="34" charset="0"/>
              </a:rPr>
              <a:t>Azure Media </a:t>
            </a:r>
            <a:r>
              <a:rPr lang="en-US" sz="1632" spc="-102" dirty="0">
                <a:ln w="3175">
                  <a:noFill/>
                </a:ln>
                <a:gradFill flip="none" rotWithShape="1">
                  <a:gsLst>
                    <a:gs pos="0">
                      <a:srgbClr val="FFFFFF"/>
                    </a:gs>
                    <a:gs pos="86000">
                      <a:srgbClr val="FFFFFF"/>
                    </a:gs>
                  </a:gsLst>
                  <a:lin ang="5400000" scaled="0"/>
                  <a:tileRect/>
                </a:gradFill>
                <a:cs typeface="Calibri" pitchFamily="34" charset="0"/>
              </a:rPr>
              <a:t>Services</a:t>
            </a:r>
          </a:p>
        </p:txBody>
      </p:sp>
      <p:sp>
        <p:nvSpPr>
          <p:cNvPr id="10" name="Rectangle 9"/>
          <p:cNvSpPr/>
          <p:nvPr/>
        </p:nvSpPr>
        <p:spPr>
          <a:xfrm>
            <a:off x="10451823" y="5699731"/>
            <a:ext cx="1429045" cy="544021"/>
          </a:xfrm>
          <a:prstGeom prst="rect">
            <a:avLst/>
          </a:prstGeom>
          <a:solidFill>
            <a:srgbClr val="008FCF"/>
          </a:solidFill>
          <a:ln w="38100" cap="flat" cmpd="sng" algn="ctr">
            <a:noFill/>
            <a:prstDash val="solid"/>
          </a:ln>
          <a:effectLst/>
        </p:spPr>
        <p:txBody>
          <a:bodyPr lIns="93213" tIns="46608" rIns="93213" bIns="46608" rtlCol="0" anchor="ctr"/>
          <a:lstStyle/>
          <a:p>
            <a:pPr defTabSz="1242631">
              <a:lnSpc>
                <a:spcPct val="90000"/>
              </a:lnSpc>
              <a:defRPr/>
            </a:pPr>
            <a:r>
              <a:rPr lang="en-US" sz="1122" b="1" kern="0" dirty="0">
                <a:gradFill>
                  <a:gsLst>
                    <a:gs pos="0">
                      <a:srgbClr val="FFFFFF"/>
                    </a:gs>
                    <a:gs pos="100000">
                      <a:srgbClr val="FFFFFF"/>
                    </a:gs>
                  </a:gsLst>
                  <a:lin ang="5400000" scaled="0"/>
                </a:gradFill>
                <a:cs typeface="Calibri" pitchFamily="34" charset="0"/>
              </a:rPr>
              <a:t>Adaptive Streaming</a:t>
            </a:r>
          </a:p>
          <a:p>
            <a:pPr defTabSz="1242631">
              <a:lnSpc>
                <a:spcPct val="90000"/>
              </a:lnSpc>
              <a:defRPr/>
            </a:pPr>
            <a:r>
              <a:rPr lang="en-US" sz="1122" b="1" kern="0" dirty="0">
                <a:gradFill>
                  <a:gsLst>
                    <a:gs pos="0">
                      <a:srgbClr val="FFFFFF"/>
                    </a:gs>
                    <a:gs pos="100000">
                      <a:srgbClr val="FFFFFF"/>
                    </a:gs>
                  </a:gsLst>
                  <a:lin ang="5400000" scaled="0"/>
                </a:gradFill>
                <a:cs typeface="Calibri" pitchFamily="34" charset="0"/>
              </a:rPr>
              <a:t>Porting Kits</a:t>
            </a:r>
          </a:p>
        </p:txBody>
      </p:sp>
      <p:sp>
        <p:nvSpPr>
          <p:cNvPr id="11" name="Rectangle 10"/>
          <p:cNvSpPr/>
          <p:nvPr/>
        </p:nvSpPr>
        <p:spPr>
          <a:xfrm>
            <a:off x="1779612" y="2992976"/>
            <a:ext cx="1093245" cy="918859"/>
          </a:xfrm>
          <a:prstGeom prst="rect">
            <a:avLst/>
          </a:prstGeom>
          <a:solidFill>
            <a:schemeClr val="accent6"/>
          </a:solidFill>
          <a:ln w="25400" cap="flat" cmpd="sng" algn="ctr">
            <a:noFill/>
            <a:prstDash val="solid"/>
          </a:ln>
          <a:effectLst/>
        </p:spPr>
        <p:txBody>
          <a:bodyPr lIns="93213" tIns="46608" rIns="93213" bIns="46608" rtlCol="0" anchor="ctr"/>
          <a:lstStyle/>
          <a:p>
            <a:pPr defTabSz="1242631"/>
            <a:endParaRPr lang="en-US" sz="1122" u="sng" kern="0" dirty="0">
              <a:solidFill>
                <a:srgbClr val="FFFFFF"/>
              </a:solidFill>
              <a:ea typeface="Segoe UI" pitchFamily="34" charset="0"/>
              <a:cs typeface="Calibri" pitchFamily="34" charset="0"/>
            </a:endParaRPr>
          </a:p>
        </p:txBody>
      </p:sp>
      <p:sp>
        <p:nvSpPr>
          <p:cNvPr id="12" name="Rectangle 11"/>
          <p:cNvSpPr/>
          <p:nvPr/>
        </p:nvSpPr>
        <p:spPr>
          <a:xfrm rot="16200000">
            <a:off x="9014176" y="1959640"/>
            <a:ext cx="2014210" cy="674310"/>
          </a:xfrm>
          <a:prstGeom prst="rect">
            <a:avLst/>
          </a:prstGeom>
          <a:solidFill>
            <a:srgbClr val="FFBE0A"/>
          </a:solidFill>
          <a:ln w="25400" cap="flat" cmpd="sng" algn="ctr">
            <a:noFill/>
            <a:prstDash val="solid"/>
            <a:headEnd type="none" w="med" len="med"/>
            <a:tailEnd type="none" w="med" len="med"/>
          </a:ln>
          <a:effectLst/>
        </p:spPr>
        <p:txBody>
          <a:bodyPr vert="horz" wrap="square" lIns="124257" tIns="62129" rIns="124257" bIns="62129" numCol="1" rtlCol="0" anchor="ctr" anchorCtr="0" compatLnSpc="1">
            <a:prstTxWarp prst="textNoShape">
              <a:avLst/>
            </a:prstTxWarp>
          </a:bodyPr>
          <a:lstStyle/>
          <a:p>
            <a:pPr algn="ctr" defTabSz="1242631" fontAlgn="base">
              <a:spcBef>
                <a:spcPct val="0"/>
              </a:spcBef>
              <a:spcAft>
                <a:spcPct val="0"/>
              </a:spcAft>
              <a:defRPr/>
            </a:pPr>
            <a:r>
              <a:rPr lang="en-US" sz="2039" spc="-102" dirty="0">
                <a:ln w="3175">
                  <a:noFill/>
                </a:ln>
                <a:solidFill>
                  <a:srgbClr val="000000"/>
                </a:solidFill>
                <a:cs typeface="Calibri" pitchFamily="34" charset="0"/>
              </a:rPr>
              <a:t>Partner  CDNs </a:t>
            </a:r>
          </a:p>
        </p:txBody>
      </p:sp>
      <p:sp>
        <p:nvSpPr>
          <p:cNvPr id="13" name="TextBox 12"/>
          <p:cNvSpPr txBox="1"/>
          <p:nvPr/>
        </p:nvSpPr>
        <p:spPr>
          <a:xfrm>
            <a:off x="9684114" y="5637794"/>
            <a:ext cx="674312" cy="270167"/>
          </a:xfrm>
          <a:prstGeom prst="rect">
            <a:avLst/>
          </a:prstGeom>
          <a:solidFill>
            <a:srgbClr val="00B0F0"/>
          </a:solidFill>
        </p:spPr>
        <p:txBody>
          <a:bodyPr wrap="square" lIns="0" tIns="46608" rIns="0" bIns="46608" rtlCol="0" anchor="ctr" anchorCtr="1">
            <a:spAutoFit/>
          </a:bodyPr>
          <a:lstStyle/>
          <a:p>
            <a:pPr algn="ctr" defTabSz="932136">
              <a:defRPr/>
            </a:pPr>
            <a:r>
              <a:rPr lang="en-US" sz="1122" kern="0" dirty="0">
                <a:solidFill>
                  <a:srgbClr val="FFFFFF"/>
                </a:solidFill>
                <a:cs typeface="Calibri" pitchFamily="34" charset="0"/>
              </a:rPr>
              <a:t>Origin</a:t>
            </a:r>
          </a:p>
        </p:txBody>
      </p:sp>
      <p:sp>
        <p:nvSpPr>
          <p:cNvPr id="14" name="TextBox 13"/>
          <p:cNvSpPr txBox="1"/>
          <p:nvPr/>
        </p:nvSpPr>
        <p:spPr>
          <a:xfrm>
            <a:off x="9683953" y="5971741"/>
            <a:ext cx="674312" cy="270167"/>
          </a:xfrm>
          <a:prstGeom prst="rect">
            <a:avLst/>
          </a:prstGeom>
          <a:solidFill>
            <a:srgbClr val="00B0F0"/>
          </a:solidFill>
        </p:spPr>
        <p:txBody>
          <a:bodyPr wrap="square" lIns="0" tIns="46608" rIns="0" bIns="46608" rtlCol="0" anchor="ctr" anchorCtr="1">
            <a:spAutoFit/>
          </a:bodyPr>
          <a:lstStyle/>
          <a:p>
            <a:pPr algn="ctr" defTabSz="932136">
              <a:defRPr/>
            </a:pPr>
            <a:r>
              <a:rPr lang="en-US" sz="1122" kern="0" dirty="0">
                <a:solidFill>
                  <a:srgbClr val="FFFFFF"/>
                </a:solidFill>
                <a:cs typeface="Calibri" pitchFamily="34" charset="0"/>
              </a:rPr>
              <a:t>Caching</a:t>
            </a:r>
          </a:p>
        </p:txBody>
      </p:sp>
      <p:sp>
        <p:nvSpPr>
          <p:cNvPr id="15" name="Rectangle 14"/>
          <p:cNvSpPr/>
          <p:nvPr/>
        </p:nvSpPr>
        <p:spPr bwMode="auto">
          <a:xfrm>
            <a:off x="537996" y="5466192"/>
            <a:ext cx="9052560" cy="776856"/>
          </a:xfrm>
          <a:prstGeom prst="rect">
            <a:avLst/>
          </a:prstGeom>
          <a:solidFill>
            <a:srgbClr val="008FBA"/>
          </a:solidFill>
          <a:ln w="9525" cap="flat" cmpd="sng" algn="ctr">
            <a:noFill/>
            <a:prstDash val="solid"/>
            <a:headEnd type="none" w="med" len="med"/>
            <a:tailEnd type="none" w="med" len="med"/>
          </a:ln>
          <a:effectLst/>
        </p:spPr>
        <p:txBody>
          <a:bodyPr vert="horz" wrap="square" lIns="93209" tIns="46606" rIns="93209" bIns="46606" numCol="1" rtlCol="0" anchor="ctr" anchorCtr="0" compatLnSpc="1">
            <a:prstTxWarp prst="textNoShape">
              <a:avLst/>
            </a:prstTxWarp>
          </a:bodyPr>
          <a:lstStyle/>
          <a:p>
            <a:pPr algn="ctr" defTabSz="931829" fontAlgn="base">
              <a:spcBef>
                <a:spcPct val="0"/>
              </a:spcBef>
              <a:spcAft>
                <a:spcPct val="0"/>
              </a:spcAft>
              <a:defRPr/>
            </a:pPr>
            <a:endParaRPr lang="en-US" sz="1835" kern="0" dirty="0">
              <a:gradFill>
                <a:gsLst>
                  <a:gs pos="0">
                    <a:srgbClr val="FFFFFF"/>
                  </a:gs>
                  <a:gs pos="100000">
                    <a:srgbClr val="FFFFFF"/>
                  </a:gs>
                </a:gsLst>
                <a:lin ang="5400000" scaled="0"/>
              </a:gradFill>
            </a:endParaRPr>
          </a:p>
        </p:txBody>
      </p:sp>
      <p:sp>
        <p:nvSpPr>
          <p:cNvPr id="16" name="Rectangle 15"/>
          <p:cNvSpPr/>
          <p:nvPr/>
        </p:nvSpPr>
        <p:spPr>
          <a:xfrm>
            <a:off x="1782773" y="4007814"/>
            <a:ext cx="1093245" cy="918859"/>
          </a:xfrm>
          <a:prstGeom prst="rect">
            <a:avLst/>
          </a:prstGeom>
          <a:solidFill>
            <a:schemeClr val="accent6"/>
          </a:solidFill>
          <a:ln w="25400" cap="flat" cmpd="sng" algn="ctr">
            <a:noFill/>
            <a:prstDash val="solid"/>
          </a:ln>
          <a:effectLst/>
        </p:spPr>
        <p:txBody>
          <a:bodyPr lIns="93213" tIns="46608" rIns="93213" bIns="46608" rtlCol="0" anchor="ctr"/>
          <a:lstStyle/>
          <a:p>
            <a:pPr defTabSz="1242631"/>
            <a:endParaRPr lang="en-US" sz="1122" u="sng" kern="0" dirty="0">
              <a:solidFill>
                <a:srgbClr val="FFFFFF"/>
              </a:solidFill>
              <a:ea typeface="Segoe UI" pitchFamily="34" charset="0"/>
              <a:cs typeface="Calibri" pitchFamily="34" charset="0"/>
            </a:endParaRPr>
          </a:p>
        </p:txBody>
      </p:sp>
      <p:sp>
        <p:nvSpPr>
          <p:cNvPr id="17" name="TextBox 16"/>
          <p:cNvSpPr txBox="1"/>
          <p:nvPr/>
        </p:nvSpPr>
        <p:spPr>
          <a:xfrm>
            <a:off x="1836473" y="3035047"/>
            <a:ext cx="925497" cy="352226"/>
          </a:xfrm>
          <a:prstGeom prst="rect">
            <a:avLst/>
          </a:prstGeom>
          <a:noFill/>
        </p:spPr>
        <p:txBody>
          <a:bodyPr wrap="square" lIns="0" tIns="0" rIns="0" bIns="0" rtlCol="0">
            <a:spAutoFit/>
          </a:bodyPr>
          <a:lstStyle/>
          <a:p>
            <a:pPr defTabSz="932136">
              <a:defRPr/>
            </a:pPr>
            <a:r>
              <a:rPr lang="en-US" sz="1122" kern="0" dirty="0">
                <a:gradFill>
                  <a:gsLst>
                    <a:gs pos="0">
                      <a:srgbClr val="FFFFFF"/>
                    </a:gs>
                    <a:gs pos="86000">
                      <a:srgbClr val="FFFFFF"/>
                    </a:gs>
                  </a:gsLst>
                  <a:lin ang="5400000" scaled="0"/>
                </a:gradFill>
              </a:rPr>
              <a:t>Secure </a:t>
            </a:r>
          </a:p>
          <a:p>
            <a:pPr defTabSz="932136">
              <a:defRPr/>
            </a:pPr>
            <a:r>
              <a:rPr lang="en-US" sz="1122" kern="0" dirty="0">
                <a:gradFill>
                  <a:gsLst>
                    <a:gs pos="0">
                      <a:srgbClr val="FFFFFF"/>
                    </a:gs>
                    <a:gs pos="86000">
                      <a:srgbClr val="FFFFFF"/>
                    </a:gs>
                  </a:gsLst>
                  <a:lin ang="5400000" scaled="0"/>
                </a:gradFill>
              </a:rPr>
              <a:t>Media Ingest</a:t>
            </a:r>
          </a:p>
        </p:txBody>
      </p:sp>
      <p:sp>
        <p:nvSpPr>
          <p:cNvPr id="18" name="TextBox 17"/>
          <p:cNvSpPr txBox="1"/>
          <p:nvPr/>
        </p:nvSpPr>
        <p:spPr>
          <a:xfrm>
            <a:off x="1833311" y="4027686"/>
            <a:ext cx="925497" cy="352226"/>
          </a:xfrm>
          <a:prstGeom prst="rect">
            <a:avLst/>
          </a:prstGeom>
          <a:solidFill>
            <a:schemeClr val="accent6"/>
          </a:solidFill>
        </p:spPr>
        <p:txBody>
          <a:bodyPr wrap="square" lIns="0" tIns="0" rIns="0" bIns="0" rtlCol="0">
            <a:spAutoFit/>
          </a:bodyPr>
          <a:lstStyle/>
          <a:p>
            <a:pPr defTabSz="932136">
              <a:defRPr/>
            </a:pPr>
            <a:r>
              <a:rPr lang="en-US" sz="1122" kern="0" dirty="0">
                <a:gradFill>
                  <a:gsLst>
                    <a:gs pos="0">
                      <a:srgbClr val="FFFFFF"/>
                    </a:gs>
                    <a:gs pos="86000">
                      <a:srgbClr val="FFFFFF"/>
                    </a:gs>
                  </a:gsLst>
                  <a:lin ang="5400000" scaled="0"/>
                </a:gradFill>
              </a:rPr>
              <a:t>Media Job </a:t>
            </a:r>
          </a:p>
          <a:p>
            <a:pPr defTabSz="932136">
              <a:defRPr/>
            </a:pPr>
            <a:r>
              <a:rPr lang="en-US" sz="1122" kern="0" dirty="0">
                <a:gradFill>
                  <a:gsLst>
                    <a:gs pos="0">
                      <a:srgbClr val="FFFFFF"/>
                    </a:gs>
                    <a:gs pos="86000">
                      <a:srgbClr val="FFFFFF"/>
                    </a:gs>
                  </a:gsLst>
                  <a:lin ang="5400000" scaled="0"/>
                </a:gradFill>
              </a:rPr>
              <a:t>Scheduling</a:t>
            </a:r>
          </a:p>
        </p:txBody>
      </p:sp>
      <p:sp>
        <p:nvSpPr>
          <p:cNvPr id="19" name="Rectangle 18"/>
          <p:cNvSpPr/>
          <p:nvPr/>
        </p:nvSpPr>
        <p:spPr>
          <a:xfrm>
            <a:off x="2975182" y="2992976"/>
            <a:ext cx="1093245" cy="918859"/>
          </a:xfrm>
          <a:prstGeom prst="rect">
            <a:avLst/>
          </a:prstGeom>
          <a:solidFill>
            <a:schemeClr val="accent6"/>
          </a:solidFill>
          <a:ln w="25400" cap="flat" cmpd="sng" algn="ctr">
            <a:noFill/>
            <a:prstDash val="solid"/>
          </a:ln>
          <a:effectLst/>
        </p:spPr>
        <p:txBody>
          <a:bodyPr lIns="93213" tIns="46608" rIns="93213" bIns="46608" rtlCol="0" anchor="ctr"/>
          <a:lstStyle/>
          <a:p>
            <a:pPr defTabSz="1242631"/>
            <a:endParaRPr lang="en-US" sz="1122" u="sng" kern="0" dirty="0">
              <a:solidFill>
                <a:srgbClr val="FFFFFF"/>
              </a:solidFill>
              <a:ea typeface="Segoe UI" pitchFamily="34" charset="0"/>
              <a:cs typeface="Calibri" pitchFamily="34" charset="0"/>
            </a:endParaRPr>
          </a:p>
        </p:txBody>
      </p:sp>
      <p:sp>
        <p:nvSpPr>
          <p:cNvPr id="20" name="Rectangle 19"/>
          <p:cNvSpPr/>
          <p:nvPr/>
        </p:nvSpPr>
        <p:spPr>
          <a:xfrm>
            <a:off x="4171993" y="4007814"/>
            <a:ext cx="1093245" cy="918859"/>
          </a:xfrm>
          <a:prstGeom prst="rect">
            <a:avLst/>
          </a:prstGeom>
          <a:solidFill>
            <a:schemeClr val="accent6"/>
          </a:solidFill>
          <a:ln w="25400" cap="flat" cmpd="sng" algn="ctr">
            <a:noFill/>
            <a:prstDash val="solid"/>
          </a:ln>
          <a:effectLst/>
        </p:spPr>
        <p:txBody>
          <a:bodyPr lIns="93213" tIns="46608" rIns="93213" bIns="46608" rtlCol="0" anchor="ctr"/>
          <a:lstStyle/>
          <a:p>
            <a:pPr defTabSz="1242631"/>
            <a:endParaRPr lang="en-US" sz="1122" u="sng" kern="0" dirty="0">
              <a:solidFill>
                <a:srgbClr val="FFFFFF"/>
              </a:solidFill>
              <a:ea typeface="Segoe UI" pitchFamily="34" charset="0"/>
              <a:cs typeface="Calibri" pitchFamily="34" charset="0"/>
            </a:endParaRPr>
          </a:p>
        </p:txBody>
      </p:sp>
      <p:sp>
        <p:nvSpPr>
          <p:cNvPr id="21" name="TextBox 20"/>
          <p:cNvSpPr txBox="1"/>
          <p:nvPr/>
        </p:nvSpPr>
        <p:spPr>
          <a:xfrm>
            <a:off x="3007287" y="3042594"/>
            <a:ext cx="925497" cy="176114"/>
          </a:xfrm>
          <a:prstGeom prst="rect">
            <a:avLst/>
          </a:prstGeom>
          <a:noFill/>
        </p:spPr>
        <p:txBody>
          <a:bodyPr wrap="square" lIns="0" tIns="0" rIns="0" bIns="0" rtlCol="0">
            <a:spAutoFit/>
          </a:bodyPr>
          <a:lstStyle/>
          <a:p>
            <a:pPr defTabSz="932136">
              <a:defRPr/>
            </a:pPr>
            <a:r>
              <a:rPr lang="en-US" sz="1122" kern="0" dirty="0">
                <a:gradFill>
                  <a:gsLst>
                    <a:gs pos="0">
                      <a:srgbClr val="FFFFFF"/>
                    </a:gs>
                    <a:gs pos="86000">
                      <a:srgbClr val="FFFFFF"/>
                    </a:gs>
                  </a:gsLst>
                  <a:lin ang="5400000" scaled="0"/>
                </a:gradFill>
              </a:rPr>
              <a:t>Encoding</a:t>
            </a:r>
          </a:p>
        </p:txBody>
      </p:sp>
      <p:sp>
        <p:nvSpPr>
          <p:cNvPr id="22" name="TextBox 21"/>
          <p:cNvSpPr txBox="1"/>
          <p:nvPr/>
        </p:nvSpPr>
        <p:spPr>
          <a:xfrm>
            <a:off x="4200061" y="4054931"/>
            <a:ext cx="925497" cy="352226"/>
          </a:xfrm>
          <a:prstGeom prst="rect">
            <a:avLst/>
          </a:prstGeom>
          <a:noFill/>
        </p:spPr>
        <p:txBody>
          <a:bodyPr wrap="square" lIns="0" tIns="0" rIns="0" bIns="0" rtlCol="0">
            <a:spAutoFit/>
          </a:bodyPr>
          <a:lstStyle/>
          <a:p>
            <a:pPr defTabSz="932136">
              <a:defRPr/>
            </a:pPr>
            <a:r>
              <a:rPr lang="en-US" sz="1122" kern="0" dirty="0">
                <a:gradFill>
                  <a:gsLst>
                    <a:gs pos="0">
                      <a:srgbClr val="FFFFFF"/>
                    </a:gs>
                    <a:gs pos="86000">
                      <a:srgbClr val="FFFFFF"/>
                    </a:gs>
                  </a:gsLst>
                  <a:lin ang="5400000" scaled="0"/>
                </a:gradFill>
              </a:rPr>
              <a:t>Content</a:t>
            </a:r>
            <a:br>
              <a:rPr lang="en-US" sz="1122" kern="0" dirty="0">
                <a:gradFill>
                  <a:gsLst>
                    <a:gs pos="0">
                      <a:srgbClr val="FFFFFF"/>
                    </a:gs>
                    <a:gs pos="86000">
                      <a:srgbClr val="FFFFFF"/>
                    </a:gs>
                  </a:gsLst>
                  <a:lin ang="5400000" scaled="0"/>
                </a:gradFill>
              </a:rPr>
            </a:br>
            <a:r>
              <a:rPr lang="en-US" sz="1122" kern="0" dirty="0">
                <a:gradFill>
                  <a:gsLst>
                    <a:gs pos="0">
                      <a:srgbClr val="FFFFFF"/>
                    </a:gs>
                    <a:gs pos="86000">
                      <a:srgbClr val="FFFFFF"/>
                    </a:gs>
                  </a:gsLst>
                  <a:lin ang="5400000" scaled="0"/>
                </a:gradFill>
              </a:rPr>
              <a:t>Protection</a:t>
            </a:r>
          </a:p>
        </p:txBody>
      </p:sp>
      <p:sp>
        <p:nvSpPr>
          <p:cNvPr id="23" name="Rectangle 22"/>
          <p:cNvSpPr/>
          <p:nvPr/>
        </p:nvSpPr>
        <p:spPr>
          <a:xfrm>
            <a:off x="1799447" y="4995937"/>
            <a:ext cx="7049588" cy="337303"/>
          </a:xfrm>
          <a:prstGeom prst="rect">
            <a:avLst/>
          </a:prstGeom>
          <a:solidFill>
            <a:srgbClr val="FFC000"/>
          </a:solidFill>
          <a:ln w="25400" cap="flat" cmpd="sng" algn="ctr">
            <a:noFill/>
            <a:prstDash val="solid"/>
          </a:ln>
          <a:effectLst/>
        </p:spPr>
        <p:txBody>
          <a:bodyPr lIns="93213" tIns="46608" rIns="93213" bIns="46608" rtlCol="0" anchor="ctr"/>
          <a:lstStyle/>
          <a:p>
            <a:pPr defTabSz="1242631">
              <a:defRPr/>
            </a:pPr>
            <a:endParaRPr lang="en-US" sz="1122" u="sng" kern="0" dirty="0">
              <a:solidFill>
                <a:srgbClr val="FFFFFF"/>
              </a:solidFill>
              <a:ea typeface="Segoe UI" pitchFamily="34" charset="0"/>
              <a:cs typeface="Calibri" pitchFamily="34" charset="0"/>
            </a:endParaRPr>
          </a:p>
        </p:txBody>
      </p:sp>
      <p:sp>
        <p:nvSpPr>
          <p:cNvPr id="24" name="Rectangle 23"/>
          <p:cNvSpPr/>
          <p:nvPr/>
        </p:nvSpPr>
        <p:spPr>
          <a:xfrm>
            <a:off x="4170730" y="2992976"/>
            <a:ext cx="1093245" cy="918859"/>
          </a:xfrm>
          <a:prstGeom prst="rect">
            <a:avLst/>
          </a:prstGeom>
          <a:solidFill>
            <a:schemeClr val="accent6"/>
          </a:solidFill>
          <a:ln w="25400" cap="flat" cmpd="sng" algn="ctr">
            <a:noFill/>
            <a:prstDash val="solid"/>
          </a:ln>
          <a:effectLst/>
        </p:spPr>
        <p:txBody>
          <a:bodyPr lIns="93213" tIns="46608" rIns="93213" bIns="46608" rtlCol="0" anchor="ctr"/>
          <a:lstStyle/>
          <a:p>
            <a:pPr defTabSz="1242631"/>
            <a:endParaRPr lang="en-US" sz="1122" u="sng" kern="0" dirty="0">
              <a:solidFill>
                <a:srgbClr val="FFFFFF"/>
              </a:solidFill>
              <a:ea typeface="Segoe UI" pitchFamily="34" charset="0"/>
              <a:cs typeface="Calibri" pitchFamily="34" charset="0"/>
            </a:endParaRPr>
          </a:p>
        </p:txBody>
      </p:sp>
      <p:sp>
        <p:nvSpPr>
          <p:cNvPr id="25" name="TextBox 24"/>
          <p:cNvSpPr txBox="1"/>
          <p:nvPr/>
        </p:nvSpPr>
        <p:spPr>
          <a:xfrm>
            <a:off x="4188104" y="3040078"/>
            <a:ext cx="925497" cy="352226"/>
          </a:xfrm>
          <a:prstGeom prst="rect">
            <a:avLst/>
          </a:prstGeom>
          <a:noFill/>
        </p:spPr>
        <p:txBody>
          <a:bodyPr wrap="square" lIns="0" tIns="0" rIns="0" bIns="0" rtlCol="0">
            <a:spAutoFit/>
          </a:bodyPr>
          <a:lstStyle/>
          <a:p>
            <a:pPr defTabSz="932136">
              <a:defRPr/>
            </a:pPr>
            <a:r>
              <a:rPr lang="en-US" sz="1122" kern="0" dirty="0">
                <a:gradFill>
                  <a:gsLst>
                    <a:gs pos="0">
                      <a:srgbClr val="FFFFFF"/>
                    </a:gs>
                    <a:gs pos="86000">
                      <a:srgbClr val="FFFFFF"/>
                    </a:gs>
                  </a:gsLst>
                  <a:lin ang="5400000" scaled="0"/>
                </a:gradFill>
              </a:rPr>
              <a:t>On-Demand</a:t>
            </a:r>
          </a:p>
          <a:p>
            <a:pPr defTabSz="932136">
              <a:defRPr/>
            </a:pPr>
            <a:r>
              <a:rPr lang="en-US" sz="1122" kern="0" dirty="0">
                <a:gradFill>
                  <a:gsLst>
                    <a:gs pos="0">
                      <a:srgbClr val="FFFFFF"/>
                    </a:gs>
                    <a:gs pos="86000">
                      <a:srgbClr val="FFFFFF"/>
                    </a:gs>
                  </a:gsLst>
                  <a:lin ang="5400000" scaled="0"/>
                </a:gradFill>
              </a:rPr>
              <a:t>Origin</a:t>
            </a:r>
          </a:p>
        </p:txBody>
      </p:sp>
      <p:sp>
        <p:nvSpPr>
          <p:cNvPr id="26" name="Rectangle 25"/>
          <p:cNvSpPr/>
          <p:nvPr/>
        </p:nvSpPr>
        <p:spPr>
          <a:xfrm>
            <a:off x="6561849" y="2992976"/>
            <a:ext cx="1093245" cy="918859"/>
          </a:xfrm>
          <a:prstGeom prst="rect">
            <a:avLst/>
          </a:prstGeom>
          <a:solidFill>
            <a:schemeClr val="accent6"/>
          </a:solidFill>
          <a:ln w="25400" cap="flat" cmpd="sng" algn="ctr">
            <a:noFill/>
            <a:prstDash val="solid"/>
          </a:ln>
          <a:effectLst/>
        </p:spPr>
        <p:txBody>
          <a:bodyPr lIns="93213" tIns="46608" rIns="93213" bIns="46608" rtlCol="0" anchor="ctr"/>
          <a:lstStyle/>
          <a:p>
            <a:pPr defTabSz="1242631"/>
            <a:endParaRPr lang="en-US" sz="1122" u="sng" kern="0" dirty="0">
              <a:solidFill>
                <a:srgbClr val="FFFFFF"/>
              </a:solidFill>
              <a:ea typeface="Segoe UI" pitchFamily="34" charset="0"/>
              <a:cs typeface="Calibri" pitchFamily="34" charset="0"/>
            </a:endParaRPr>
          </a:p>
        </p:txBody>
      </p:sp>
      <p:sp>
        <p:nvSpPr>
          <p:cNvPr id="27" name="TextBox 26"/>
          <p:cNvSpPr txBox="1"/>
          <p:nvPr/>
        </p:nvSpPr>
        <p:spPr>
          <a:xfrm>
            <a:off x="6594558" y="3055079"/>
            <a:ext cx="925497" cy="176114"/>
          </a:xfrm>
          <a:prstGeom prst="rect">
            <a:avLst/>
          </a:prstGeom>
          <a:noFill/>
        </p:spPr>
        <p:txBody>
          <a:bodyPr wrap="square" lIns="0" tIns="0" rIns="0" bIns="0" rtlCol="0">
            <a:spAutoFit/>
          </a:bodyPr>
          <a:lstStyle/>
          <a:p>
            <a:pPr defTabSz="932136">
              <a:defRPr/>
            </a:pPr>
            <a:r>
              <a:rPr lang="en-US" sz="1122" kern="0" dirty="0">
                <a:gradFill>
                  <a:gsLst>
                    <a:gs pos="0">
                      <a:srgbClr val="FFFFFF"/>
                    </a:gs>
                    <a:gs pos="86000">
                      <a:srgbClr val="FFFFFF"/>
                    </a:gs>
                  </a:gsLst>
                  <a:lin ang="5400000" scaled="0"/>
                </a:gradFill>
              </a:rPr>
              <a:t>Live Origin</a:t>
            </a:r>
          </a:p>
        </p:txBody>
      </p:sp>
      <p:sp>
        <p:nvSpPr>
          <p:cNvPr id="28" name="Rectangle 27"/>
          <p:cNvSpPr/>
          <p:nvPr/>
        </p:nvSpPr>
        <p:spPr>
          <a:xfrm>
            <a:off x="6561200" y="4007814"/>
            <a:ext cx="1093245" cy="918859"/>
          </a:xfrm>
          <a:prstGeom prst="rect">
            <a:avLst/>
          </a:prstGeom>
          <a:solidFill>
            <a:schemeClr val="bg1">
              <a:lumMod val="85000"/>
              <a:lumOff val="15000"/>
            </a:schemeClr>
          </a:solidFill>
          <a:ln w="25400" cap="flat" cmpd="sng" algn="ctr">
            <a:noFill/>
            <a:prstDash val="solid"/>
          </a:ln>
          <a:effectLst/>
        </p:spPr>
        <p:txBody>
          <a:bodyPr lIns="93213" tIns="46608" rIns="93213" bIns="46608" rtlCol="0" anchor="ctr"/>
          <a:lstStyle/>
          <a:p>
            <a:pPr defTabSz="1242631"/>
            <a:endParaRPr lang="en-US" sz="1122" u="sng" kern="0" dirty="0">
              <a:solidFill>
                <a:srgbClr val="FFFFFF"/>
              </a:solidFill>
              <a:ea typeface="Segoe UI" pitchFamily="34" charset="0"/>
              <a:cs typeface="Calibri" pitchFamily="34" charset="0"/>
            </a:endParaRPr>
          </a:p>
        </p:txBody>
      </p:sp>
      <p:sp>
        <p:nvSpPr>
          <p:cNvPr id="29" name="TextBox 28"/>
          <p:cNvSpPr txBox="1"/>
          <p:nvPr/>
        </p:nvSpPr>
        <p:spPr>
          <a:xfrm>
            <a:off x="6603859" y="4037463"/>
            <a:ext cx="925497" cy="176114"/>
          </a:xfrm>
          <a:prstGeom prst="rect">
            <a:avLst/>
          </a:prstGeom>
          <a:noFill/>
        </p:spPr>
        <p:txBody>
          <a:bodyPr wrap="square" lIns="0" tIns="0" rIns="0" bIns="0" rtlCol="0">
            <a:spAutoFit/>
          </a:bodyPr>
          <a:lstStyle/>
          <a:p>
            <a:pPr defTabSz="932136">
              <a:defRPr/>
            </a:pPr>
            <a:r>
              <a:rPr lang="en-US" sz="1122" kern="0" dirty="0">
                <a:gradFill>
                  <a:gsLst>
                    <a:gs pos="0">
                      <a:srgbClr val="FFFFFF"/>
                    </a:gs>
                    <a:gs pos="86000">
                      <a:srgbClr val="FFFFFF"/>
                    </a:gs>
                  </a:gsLst>
                  <a:lin ang="5400000" scaled="0"/>
                </a:gradFill>
              </a:rPr>
              <a:t>Analytics</a:t>
            </a:r>
          </a:p>
        </p:txBody>
      </p:sp>
      <p:sp>
        <p:nvSpPr>
          <p:cNvPr id="30" name="Rectangle 29"/>
          <p:cNvSpPr/>
          <p:nvPr/>
        </p:nvSpPr>
        <p:spPr>
          <a:xfrm>
            <a:off x="7757421" y="2992976"/>
            <a:ext cx="1093245" cy="918859"/>
          </a:xfrm>
          <a:prstGeom prst="rect">
            <a:avLst/>
          </a:prstGeom>
          <a:solidFill>
            <a:schemeClr val="accent5"/>
          </a:solidFill>
          <a:ln w="25400" cap="flat" cmpd="sng" algn="ctr">
            <a:noFill/>
            <a:prstDash val="solid"/>
          </a:ln>
          <a:effectLst/>
        </p:spPr>
        <p:txBody>
          <a:bodyPr lIns="93213" tIns="46608" rIns="93213" bIns="46608" rtlCol="0" anchor="ctr"/>
          <a:lstStyle/>
          <a:p>
            <a:pPr defTabSz="1242631"/>
            <a:endParaRPr lang="en-US" sz="1122" u="sng" kern="0" dirty="0">
              <a:solidFill>
                <a:srgbClr val="FFFFFF"/>
              </a:solidFill>
              <a:ea typeface="Segoe UI" pitchFamily="34" charset="0"/>
              <a:cs typeface="Calibri" pitchFamily="34" charset="0"/>
            </a:endParaRPr>
          </a:p>
        </p:txBody>
      </p:sp>
      <p:sp>
        <p:nvSpPr>
          <p:cNvPr id="31" name="Rectangle 30"/>
          <p:cNvSpPr/>
          <p:nvPr/>
        </p:nvSpPr>
        <p:spPr>
          <a:xfrm>
            <a:off x="7755792" y="4007814"/>
            <a:ext cx="1093245" cy="918859"/>
          </a:xfrm>
          <a:prstGeom prst="rect">
            <a:avLst/>
          </a:prstGeom>
          <a:solidFill>
            <a:schemeClr val="bg1">
              <a:lumMod val="85000"/>
              <a:lumOff val="15000"/>
            </a:schemeClr>
          </a:solidFill>
          <a:ln w="25400" cap="flat" cmpd="sng" algn="ctr">
            <a:noFill/>
            <a:prstDash val="solid"/>
          </a:ln>
          <a:effectLst/>
        </p:spPr>
        <p:txBody>
          <a:bodyPr lIns="93213" tIns="46608" rIns="93213" bIns="46608" rtlCol="0" anchor="ctr"/>
          <a:lstStyle/>
          <a:p>
            <a:pPr defTabSz="1242631"/>
            <a:endParaRPr lang="en-US" sz="1122" u="sng" kern="0" dirty="0">
              <a:solidFill>
                <a:srgbClr val="FFFFFF"/>
              </a:solidFill>
              <a:ea typeface="Segoe UI" pitchFamily="34" charset="0"/>
              <a:cs typeface="Calibri" pitchFamily="34" charset="0"/>
            </a:endParaRPr>
          </a:p>
        </p:txBody>
      </p:sp>
      <p:sp>
        <p:nvSpPr>
          <p:cNvPr id="32" name="TextBox 31"/>
          <p:cNvSpPr txBox="1"/>
          <p:nvPr/>
        </p:nvSpPr>
        <p:spPr>
          <a:xfrm>
            <a:off x="7815109" y="4056929"/>
            <a:ext cx="925497" cy="352226"/>
          </a:xfrm>
          <a:prstGeom prst="rect">
            <a:avLst/>
          </a:prstGeom>
          <a:noFill/>
        </p:spPr>
        <p:txBody>
          <a:bodyPr wrap="square" lIns="0" tIns="0" rIns="0" bIns="0" rtlCol="0">
            <a:spAutoFit/>
          </a:bodyPr>
          <a:lstStyle/>
          <a:p>
            <a:pPr defTabSz="932136">
              <a:defRPr/>
            </a:pPr>
            <a:r>
              <a:rPr lang="en-US" sz="1122" kern="0" dirty="0">
                <a:gradFill>
                  <a:gsLst>
                    <a:gs pos="0">
                      <a:srgbClr val="FFFFFF"/>
                    </a:gs>
                    <a:gs pos="86000">
                      <a:srgbClr val="FFFFFF"/>
                    </a:gs>
                  </a:gsLst>
                  <a:lin ang="5400000" scaled="0"/>
                </a:gradFill>
              </a:rPr>
              <a:t>Identity Management</a:t>
            </a:r>
          </a:p>
        </p:txBody>
      </p:sp>
      <p:sp>
        <p:nvSpPr>
          <p:cNvPr id="33" name="Rectangle 32"/>
          <p:cNvSpPr/>
          <p:nvPr/>
        </p:nvSpPr>
        <p:spPr>
          <a:xfrm>
            <a:off x="5366301" y="2992976"/>
            <a:ext cx="1093245" cy="918859"/>
          </a:xfrm>
          <a:prstGeom prst="rect">
            <a:avLst/>
          </a:prstGeom>
          <a:solidFill>
            <a:schemeClr val="accent6"/>
          </a:solidFill>
          <a:ln w="25400" cap="flat" cmpd="sng" algn="ctr">
            <a:noFill/>
            <a:prstDash val="solid"/>
          </a:ln>
          <a:effectLst/>
        </p:spPr>
        <p:txBody>
          <a:bodyPr lIns="93213" tIns="46608" rIns="93213" bIns="46608" rtlCol="0" anchor="ctr"/>
          <a:lstStyle/>
          <a:p>
            <a:pPr defTabSz="1242631"/>
            <a:endParaRPr lang="en-US" sz="1122" u="sng" kern="0" dirty="0">
              <a:solidFill>
                <a:srgbClr val="FFFFFF"/>
              </a:solidFill>
              <a:ea typeface="Segoe UI" pitchFamily="34" charset="0"/>
              <a:cs typeface="Calibri" pitchFamily="34" charset="0"/>
            </a:endParaRPr>
          </a:p>
        </p:txBody>
      </p:sp>
      <p:sp>
        <p:nvSpPr>
          <p:cNvPr id="34" name="Rectangle 33"/>
          <p:cNvSpPr/>
          <p:nvPr/>
        </p:nvSpPr>
        <p:spPr>
          <a:xfrm>
            <a:off x="5366597" y="4007814"/>
            <a:ext cx="1093245" cy="918859"/>
          </a:xfrm>
          <a:prstGeom prst="rect">
            <a:avLst/>
          </a:prstGeom>
          <a:solidFill>
            <a:schemeClr val="accent5"/>
          </a:solidFill>
          <a:ln w="25400" cap="flat" cmpd="sng" algn="ctr">
            <a:noFill/>
            <a:prstDash val="solid"/>
          </a:ln>
          <a:effectLst/>
        </p:spPr>
        <p:txBody>
          <a:bodyPr lIns="93213" tIns="46608" rIns="93213" bIns="46608" rtlCol="0" anchor="ctr"/>
          <a:lstStyle/>
          <a:p>
            <a:pPr defTabSz="1242631"/>
            <a:endParaRPr lang="en-US" sz="1122" u="sng" kern="0" dirty="0">
              <a:solidFill>
                <a:srgbClr val="FFFFFF"/>
              </a:solidFill>
              <a:ea typeface="Segoe UI" pitchFamily="34" charset="0"/>
              <a:cs typeface="Calibri" pitchFamily="34" charset="0"/>
            </a:endParaRPr>
          </a:p>
        </p:txBody>
      </p:sp>
      <p:sp>
        <p:nvSpPr>
          <p:cNvPr id="35" name="TextBox 34"/>
          <p:cNvSpPr txBox="1"/>
          <p:nvPr/>
        </p:nvSpPr>
        <p:spPr>
          <a:xfrm>
            <a:off x="5406853" y="3046786"/>
            <a:ext cx="925497" cy="176114"/>
          </a:xfrm>
          <a:prstGeom prst="rect">
            <a:avLst/>
          </a:prstGeom>
          <a:noFill/>
        </p:spPr>
        <p:txBody>
          <a:bodyPr wrap="square" lIns="0" tIns="0" rIns="0" bIns="0" rtlCol="0">
            <a:spAutoFit/>
          </a:bodyPr>
          <a:lstStyle/>
          <a:p>
            <a:pPr defTabSz="932136">
              <a:defRPr/>
            </a:pPr>
            <a:r>
              <a:rPr lang="en-US" sz="1122" kern="0" dirty="0">
                <a:gradFill>
                  <a:gsLst>
                    <a:gs pos="0">
                      <a:srgbClr val="FFFFFF"/>
                    </a:gs>
                    <a:gs pos="86000">
                      <a:srgbClr val="FFFFFF"/>
                    </a:gs>
                  </a:gsLst>
                  <a:lin ang="5400000" scaled="0"/>
                </a:gradFill>
              </a:rPr>
              <a:t>Live Ingest</a:t>
            </a:r>
          </a:p>
        </p:txBody>
      </p:sp>
      <p:sp>
        <p:nvSpPr>
          <p:cNvPr id="36" name="TextBox 35"/>
          <p:cNvSpPr txBox="1"/>
          <p:nvPr/>
        </p:nvSpPr>
        <p:spPr>
          <a:xfrm>
            <a:off x="5406839" y="4040332"/>
            <a:ext cx="1048137" cy="176114"/>
          </a:xfrm>
          <a:prstGeom prst="rect">
            <a:avLst/>
          </a:prstGeom>
          <a:noFill/>
        </p:spPr>
        <p:txBody>
          <a:bodyPr wrap="square" lIns="0" tIns="0" rIns="0" bIns="0" rtlCol="0">
            <a:spAutoFit/>
          </a:bodyPr>
          <a:lstStyle/>
          <a:p>
            <a:pPr defTabSz="932136">
              <a:defRPr/>
            </a:pPr>
            <a:r>
              <a:rPr lang="en-US" sz="1122" kern="0" dirty="0">
                <a:gradFill>
                  <a:gsLst>
                    <a:gs pos="0">
                      <a:srgbClr val="FFFFFF"/>
                    </a:gs>
                    <a:gs pos="86000">
                      <a:srgbClr val="FFFFFF"/>
                    </a:gs>
                  </a:gsLst>
                  <a:lin ang="5400000" scaled="0"/>
                </a:gradFill>
              </a:rPr>
              <a:t>Live Encoding</a:t>
            </a:r>
          </a:p>
        </p:txBody>
      </p:sp>
      <p:pic>
        <p:nvPicPr>
          <p:cNvPr id="38" name="Picture 29" descr="Calendar alt 512x512.png"/>
          <p:cNvPicPr>
            <a:picLocks noChangeAspect="1"/>
          </p:cNvPicPr>
          <p:nvPr/>
        </p:nvPicPr>
        <p:blipFill>
          <a:blip r:embed="rId3" cstate="print">
            <a:duotone>
              <a:prstClr val="black"/>
              <a:srgbClr val="FFFFFF">
                <a:tint val="45000"/>
                <a:satMod val="400000"/>
              </a:srgbClr>
            </a:duotone>
            <a:extLst>
              <a:ext uri="{28A0092B-C50C-407E-A947-70E740481C1C}">
                <a14:useLocalDpi xmlns:a14="http://schemas.microsoft.com/office/drawing/2010/main" val="0"/>
              </a:ext>
            </a:extLst>
          </a:blip>
          <a:srcRect/>
          <a:stretch>
            <a:fillRect/>
          </a:stretch>
        </p:blipFill>
        <p:spPr bwMode="auto">
          <a:xfrm>
            <a:off x="1879213" y="4519228"/>
            <a:ext cx="331548" cy="3315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39" name="Picture 12" descr="Cloud upload 512x512.png"/>
          <p:cNvPicPr>
            <a:picLocks noChangeAspect="1"/>
          </p:cNvPicPr>
          <p:nvPr/>
        </p:nvPicPr>
        <p:blipFill>
          <a:blip r:embed="rId4" cstate="print">
            <a:duotone>
              <a:prstClr val="black"/>
              <a:srgbClr val="FFFFFF">
                <a:tint val="45000"/>
                <a:satMod val="400000"/>
              </a:srgbClr>
            </a:duotone>
            <a:extLst>
              <a:ext uri="{28A0092B-C50C-407E-A947-70E740481C1C}">
                <a14:useLocalDpi xmlns:a14="http://schemas.microsoft.com/office/drawing/2010/main" val="0"/>
              </a:ext>
            </a:extLst>
          </a:blip>
          <a:srcRect/>
          <a:stretch>
            <a:fillRect/>
          </a:stretch>
        </p:blipFill>
        <p:spPr bwMode="auto">
          <a:xfrm>
            <a:off x="1833311" y="3475452"/>
            <a:ext cx="429821" cy="42982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40" name="Picture 31" descr="Radio 512x512.png"/>
          <p:cNvPicPr>
            <a:picLocks noChangeAspect="1"/>
          </p:cNvPicPr>
          <p:nvPr/>
        </p:nvPicPr>
        <p:blipFill>
          <a:blip r:embed="rId5" cstate="print">
            <a:duotone>
              <a:prstClr val="black"/>
              <a:srgbClr val="FFFFFF">
                <a:tint val="45000"/>
                <a:satMod val="400000"/>
              </a:srgbClr>
            </a:duotone>
            <a:extLst>
              <a:ext uri="{28A0092B-C50C-407E-A947-70E740481C1C}">
                <a14:useLocalDpi xmlns:a14="http://schemas.microsoft.com/office/drawing/2010/main" val="0"/>
              </a:ext>
            </a:extLst>
          </a:blip>
          <a:srcRect/>
          <a:stretch>
            <a:fillRect/>
          </a:stretch>
        </p:blipFill>
        <p:spPr bwMode="auto">
          <a:xfrm>
            <a:off x="6621158" y="3493098"/>
            <a:ext cx="340510" cy="3405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41" name="Picture 17" descr="Shield 512x512.png"/>
          <p:cNvPicPr>
            <a:picLocks noChangeAspect="1"/>
          </p:cNvPicPr>
          <p:nvPr/>
        </p:nvPicPr>
        <p:blipFill>
          <a:blip r:embed="rId6" cstate="print">
            <a:duotone>
              <a:prstClr val="black"/>
              <a:srgbClr val="FFFFFF">
                <a:tint val="45000"/>
                <a:satMod val="400000"/>
              </a:srgbClr>
            </a:duotone>
            <a:extLst>
              <a:ext uri="{28A0092B-C50C-407E-A947-70E740481C1C}">
                <a14:useLocalDpi xmlns:a14="http://schemas.microsoft.com/office/drawing/2010/main" val="0"/>
              </a:ext>
            </a:extLst>
          </a:blip>
          <a:srcRect/>
          <a:stretch>
            <a:fillRect/>
          </a:stretch>
        </p:blipFill>
        <p:spPr bwMode="auto">
          <a:xfrm>
            <a:off x="4209057" y="4552848"/>
            <a:ext cx="332865" cy="3328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42" name="Picture 27" descr="Z axis rotation 512x512.png"/>
          <p:cNvPicPr>
            <a:picLocks noChangeAspect="1"/>
          </p:cNvPicPr>
          <p:nvPr/>
        </p:nvPicPr>
        <p:blipFill>
          <a:blip r:embed="rId7" cstate="print">
            <a:duotone>
              <a:prstClr val="black"/>
              <a:srgbClr val="FFFFFF">
                <a:tint val="45000"/>
                <a:satMod val="400000"/>
              </a:srgbClr>
            </a:duotone>
            <a:extLst>
              <a:ext uri="{28A0092B-C50C-407E-A947-70E740481C1C}">
                <a14:useLocalDpi xmlns:a14="http://schemas.microsoft.com/office/drawing/2010/main" val="0"/>
              </a:ext>
            </a:extLst>
          </a:blip>
          <a:srcRect/>
          <a:stretch>
            <a:fillRect/>
          </a:stretch>
        </p:blipFill>
        <p:spPr bwMode="auto">
          <a:xfrm>
            <a:off x="5383899" y="4538260"/>
            <a:ext cx="352837" cy="3528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43" name="Picture 2" descr="Chart 512x512.png"/>
          <p:cNvPicPr>
            <a:picLocks noChangeAspect="1"/>
          </p:cNvPicPr>
          <p:nvPr/>
        </p:nvPicPr>
        <p:blipFill>
          <a:blip r:embed="rId8" cstate="print">
            <a:duotone>
              <a:prstClr val="black"/>
              <a:srgbClr val="FFFFFF">
                <a:tint val="45000"/>
                <a:satMod val="400000"/>
              </a:srgbClr>
            </a:duotone>
            <a:extLst>
              <a:ext uri="{28A0092B-C50C-407E-A947-70E740481C1C}">
                <a14:useLocalDpi xmlns:a14="http://schemas.microsoft.com/office/drawing/2010/main" val="0"/>
              </a:ext>
            </a:extLst>
          </a:blip>
          <a:srcRect/>
          <a:stretch>
            <a:fillRect/>
          </a:stretch>
        </p:blipFill>
        <p:spPr bwMode="auto">
          <a:xfrm>
            <a:off x="6603852" y="4554490"/>
            <a:ext cx="318393" cy="3183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44" name="Picture 35" descr="Eye 512x512.png"/>
          <p:cNvPicPr>
            <a:picLocks noChangeAspect="1"/>
          </p:cNvPicPr>
          <p:nvPr/>
        </p:nvPicPr>
        <p:blipFill>
          <a:blip r:embed="rId9" cstate="print">
            <a:duotone>
              <a:prstClr val="black"/>
              <a:srgbClr val="FFFFFF">
                <a:tint val="45000"/>
                <a:satMod val="400000"/>
              </a:srgbClr>
            </a:duotone>
            <a:extLst>
              <a:ext uri="{28A0092B-C50C-407E-A947-70E740481C1C}">
                <a14:useLocalDpi xmlns:a14="http://schemas.microsoft.com/office/drawing/2010/main" val="0"/>
              </a:ext>
            </a:extLst>
          </a:blip>
          <a:srcRect/>
          <a:stretch>
            <a:fillRect/>
          </a:stretch>
        </p:blipFill>
        <p:spPr bwMode="auto">
          <a:xfrm>
            <a:off x="7800009" y="3462334"/>
            <a:ext cx="431722" cy="43172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nvGrpSpPr>
          <p:cNvPr id="45" name="Group 44"/>
          <p:cNvGrpSpPr/>
          <p:nvPr/>
        </p:nvGrpSpPr>
        <p:grpSpPr>
          <a:xfrm>
            <a:off x="10451261" y="1294653"/>
            <a:ext cx="1429607" cy="722451"/>
            <a:chOff x="10271398" y="1020442"/>
            <a:chExt cx="1402267" cy="708635"/>
          </a:xfrm>
          <a:solidFill>
            <a:srgbClr val="008FCF"/>
          </a:solidFill>
        </p:grpSpPr>
        <p:sp>
          <p:nvSpPr>
            <p:cNvPr id="46" name="Rectangle 45"/>
            <p:cNvSpPr/>
            <p:nvPr/>
          </p:nvSpPr>
          <p:spPr>
            <a:xfrm>
              <a:off x="10271950" y="1020442"/>
              <a:ext cx="1401715" cy="708635"/>
            </a:xfrm>
            <a:prstGeom prst="rect">
              <a:avLst/>
            </a:prstGeom>
            <a:grpFill/>
            <a:ln w="38100" cap="flat" cmpd="sng" algn="ctr">
              <a:noFill/>
              <a:prstDash val="solid"/>
            </a:ln>
            <a:effectLst/>
          </p:spPr>
          <p:txBody>
            <a:bodyPr rtlCol="0" anchor="ctr"/>
            <a:lstStyle/>
            <a:p>
              <a:pPr defTabSz="1242631">
                <a:lnSpc>
                  <a:spcPct val="90000"/>
                </a:lnSpc>
              </a:pPr>
              <a:endParaRPr lang="en-US" sz="1122" b="1" kern="0" dirty="0">
                <a:gradFill>
                  <a:gsLst>
                    <a:gs pos="0">
                      <a:srgbClr val="FFFFFF"/>
                    </a:gs>
                    <a:gs pos="100000">
                      <a:srgbClr val="FFFFFF"/>
                    </a:gs>
                  </a:gsLst>
                  <a:lin ang="5400000" scaled="0"/>
                </a:gradFill>
                <a:cs typeface="Calibri" pitchFamily="34" charset="0"/>
              </a:endParaRPr>
            </a:p>
          </p:txBody>
        </p:sp>
        <p:pic>
          <p:nvPicPr>
            <p:cNvPr id="47" name="Picture 46"/>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271398" y="1131716"/>
              <a:ext cx="1402208" cy="467403"/>
            </a:xfrm>
            <a:prstGeom prst="rect">
              <a:avLst/>
            </a:prstGeom>
            <a:grpFill/>
          </p:spPr>
        </p:pic>
      </p:grpSp>
      <p:grpSp>
        <p:nvGrpSpPr>
          <p:cNvPr id="48" name="Group 47"/>
          <p:cNvGrpSpPr/>
          <p:nvPr/>
        </p:nvGrpSpPr>
        <p:grpSpPr>
          <a:xfrm>
            <a:off x="10451834" y="4530693"/>
            <a:ext cx="1429048" cy="542202"/>
            <a:chOff x="10253324" y="4158950"/>
            <a:chExt cx="1401715" cy="531833"/>
          </a:xfrm>
          <a:solidFill>
            <a:srgbClr val="008FCF"/>
          </a:solidFill>
        </p:grpSpPr>
        <p:sp>
          <p:nvSpPr>
            <p:cNvPr id="49" name="Rectangle 48"/>
            <p:cNvSpPr/>
            <p:nvPr/>
          </p:nvSpPr>
          <p:spPr>
            <a:xfrm>
              <a:off x="10253324" y="4158950"/>
              <a:ext cx="1401715" cy="531833"/>
            </a:xfrm>
            <a:prstGeom prst="rect">
              <a:avLst/>
            </a:prstGeom>
            <a:grpFill/>
            <a:ln w="38100" cap="flat" cmpd="sng" algn="ctr">
              <a:noFill/>
              <a:prstDash val="solid"/>
            </a:ln>
            <a:effectLst/>
          </p:spPr>
          <p:txBody>
            <a:bodyPr rtlCol="0" anchor="ctr"/>
            <a:lstStyle/>
            <a:p>
              <a:pPr defTabSz="1242631">
                <a:lnSpc>
                  <a:spcPct val="90000"/>
                </a:lnSpc>
              </a:pPr>
              <a:endParaRPr lang="en-US" sz="1122" b="1" kern="0" dirty="0">
                <a:gradFill>
                  <a:gsLst>
                    <a:gs pos="0">
                      <a:srgbClr val="FFFFFF"/>
                    </a:gs>
                    <a:gs pos="100000">
                      <a:srgbClr val="FFFFFF"/>
                    </a:gs>
                  </a:gsLst>
                  <a:lin ang="5400000" scaled="0"/>
                </a:gradFill>
                <a:cs typeface="Calibri" pitchFamily="34" charset="0"/>
              </a:endParaRPr>
            </a:p>
          </p:txBody>
        </p:sp>
        <p:sp>
          <p:nvSpPr>
            <p:cNvPr id="50" name="TextBox 49"/>
            <p:cNvSpPr txBox="1"/>
            <p:nvPr/>
          </p:nvSpPr>
          <p:spPr>
            <a:xfrm>
              <a:off x="10736342" y="4317808"/>
              <a:ext cx="837672" cy="219828"/>
            </a:xfrm>
            <a:prstGeom prst="rect">
              <a:avLst/>
            </a:prstGeom>
            <a:noFill/>
          </p:spPr>
          <p:txBody>
            <a:bodyPr wrap="square" lIns="0" tIns="0" rIns="0" bIns="0" rtlCol="0">
              <a:spAutoFit/>
            </a:bodyPr>
            <a:lstStyle/>
            <a:p>
              <a:pPr defTabSz="932136">
                <a:defRPr/>
              </a:pPr>
              <a:r>
                <a:rPr lang="en-US" sz="1428" kern="0" dirty="0">
                  <a:gradFill>
                    <a:gsLst>
                      <a:gs pos="0">
                        <a:srgbClr val="FFFFFF"/>
                      </a:gs>
                      <a:gs pos="86000">
                        <a:srgbClr val="FFFFFF"/>
                      </a:gs>
                    </a:gsLst>
                    <a:lin ang="5400000" scaled="0"/>
                  </a:gradFill>
                </a:rPr>
                <a:t>Android</a:t>
              </a:r>
            </a:p>
          </p:txBody>
        </p:sp>
      </p:grpSp>
      <p:grpSp>
        <p:nvGrpSpPr>
          <p:cNvPr id="51" name="Group 50"/>
          <p:cNvGrpSpPr/>
          <p:nvPr/>
        </p:nvGrpSpPr>
        <p:grpSpPr>
          <a:xfrm>
            <a:off x="10451823" y="3252693"/>
            <a:ext cx="1429045" cy="562423"/>
            <a:chOff x="10271950" y="3124106"/>
            <a:chExt cx="1401715" cy="551667"/>
          </a:xfrm>
          <a:solidFill>
            <a:srgbClr val="008FCF"/>
          </a:solidFill>
        </p:grpSpPr>
        <p:sp>
          <p:nvSpPr>
            <p:cNvPr id="52" name="Rectangle 51"/>
            <p:cNvSpPr/>
            <p:nvPr/>
          </p:nvSpPr>
          <p:spPr>
            <a:xfrm>
              <a:off x="10271950" y="3124106"/>
              <a:ext cx="1401715" cy="551667"/>
            </a:xfrm>
            <a:prstGeom prst="rect">
              <a:avLst/>
            </a:prstGeom>
            <a:grpFill/>
            <a:ln w="38100" cap="flat" cmpd="sng" algn="ctr">
              <a:noFill/>
              <a:prstDash val="solid"/>
            </a:ln>
            <a:effectLst/>
          </p:spPr>
          <p:txBody>
            <a:bodyPr rtlCol="0" anchor="ctr"/>
            <a:lstStyle/>
            <a:p>
              <a:pPr defTabSz="1242631">
                <a:lnSpc>
                  <a:spcPct val="90000"/>
                </a:lnSpc>
              </a:pPr>
              <a:endParaRPr lang="en-US" sz="1122" b="1" kern="0" dirty="0">
                <a:gradFill>
                  <a:gsLst>
                    <a:gs pos="0">
                      <a:srgbClr val="FFFFFF"/>
                    </a:gs>
                    <a:gs pos="100000">
                      <a:srgbClr val="FFFFFF"/>
                    </a:gs>
                  </a:gsLst>
                  <a:lin ang="5400000" scaled="0"/>
                </a:gradFill>
                <a:cs typeface="Calibri" pitchFamily="34" charset="0"/>
              </a:endParaRPr>
            </a:p>
          </p:txBody>
        </p:sp>
        <p:pic>
          <p:nvPicPr>
            <p:cNvPr id="53" name="Picture 5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350277" y="3247521"/>
              <a:ext cx="337570" cy="337570"/>
            </a:xfrm>
            <a:prstGeom prst="rect">
              <a:avLst/>
            </a:prstGeom>
            <a:grpFill/>
            <a:ln>
              <a:noFill/>
            </a:ln>
          </p:spPr>
        </p:pic>
        <p:sp>
          <p:nvSpPr>
            <p:cNvPr id="54" name="TextBox 53"/>
            <p:cNvSpPr txBox="1"/>
            <p:nvPr/>
          </p:nvSpPr>
          <p:spPr>
            <a:xfrm>
              <a:off x="10747242" y="3276232"/>
              <a:ext cx="907797" cy="219828"/>
            </a:xfrm>
            <a:prstGeom prst="rect">
              <a:avLst/>
            </a:prstGeom>
            <a:grpFill/>
          </p:spPr>
          <p:txBody>
            <a:bodyPr wrap="square" lIns="0" tIns="0" rIns="0" bIns="0" rtlCol="0">
              <a:spAutoFit/>
            </a:bodyPr>
            <a:lstStyle/>
            <a:p>
              <a:pPr defTabSz="932136">
                <a:defRPr/>
              </a:pPr>
              <a:r>
                <a:rPr lang="en-US" sz="1428" kern="0" dirty="0">
                  <a:gradFill>
                    <a:gsLst>
                      <a:gs pos="0">
                        <a:srgbClr val="FFFFFF"/>
                      </a:gs>
                      <a:gs pos="86000">
                        <a:srgbClr val="FFFFFF"/>
                      </a:gs>
                    </a:gsLst>
                    <a:lin ang="5400000" scaled="0"/>
                  </a:gradFill>
                </a:rPr>
                <a:t>HTML 5</a:t>
              </a:r>
            </a:p>
          </p:txBody>
        </p:sp>
      </p:grpSp>
      <p:sp>
        <p:nvSpPr>
          <p:cNvPr id="55" name="TextBox 54"/>
          <p:cNvSpPr txBox="1"/>
          <p:nvPr/>
        </p:nvSpPr>
        <p:spPr>
          <a:xfrm>
            <a:off x="7786046" y="3044202"/>
            <a:ext cx="925497" cy="176114"/>
          </a:xfrm>
          <a:prstGeom prst="rect">
            <a:avLst/>
          </a:prstGeom>
          <a:noFill/>
        </p:spPr>
        <p:txBody>
          <a:bodyPr wrap="square" lIns="0" tIns="0" rIns="0" bIns="0" rtlCol="0">
            <a:spAutoFit/>
          </a:bodyPr>
          <a:lstStyle/>
          <a:p>
            <a:pPr defTabSz="932136">
              <a:defRPr/>
            </a:pPr>
            <a:r>
              <a:rPr lang="en-US" sz="1122" kern="0" dirty="0">
                <a:gradFill>
                  <a:gsLst>
                    <a:gs pos="0">
                      <a:srgbClr val="FFFFFF"/>
                    </a:gs>
                    <a:gs pos="86000">
                      <a:srgbClr val="FFFFFF"/>
                    </a:gs>
                  </a:gsLst>
                  <a:lin ang="5400000" scaled="0"/>
                </a:gradFill>
              </a:rPr>
              <a:t>Advertising</a:t>
            </a:r>
          </a:p>
        </p:txBody>
      </p:sp>
      <p:grpSp>
        <p:nvGrpSpPr>
          <p:cNvPr id="56" name="Group 55"/>
          <p:cNvGrpSpPr/>
          <p:nvPr/>
        </p:nvGrpSpPr>
        <p:grpSpPr>
          <a:xfrm>
            <a:off x="10451827" y="5110805"/>
            <a:ext cx="1429045" cy="543395"/>
            <a:chOff x="10250172" y="4730382"/>
            <a:chExt cx="1401715" cy="533003"/>
          </a:xfrm>
          <a:solidFill>
            <a:srgbClr val="008FCF"/>
          </a:solidFill>
        </p:grpSpPr>
        <p:sp>
          <p:nvSpPr>
            <p:cNvPr id="57" name="Rectangle 56"/>
            <p:cNvSpPr/>
            <p:nvPr/>
          </p:nvSpPr>
          <p:spPr>
            <a:xfrm>
              <a:off x="10250172" y="4730382"/>
              <a:ext cx="1401715" cy="533003"/>
            </a:xfrm>
            <a:prstGeom prst="rect">
              <a:avLst/>
            </a:prstGeom>
            <a:grpFill/>
            <a:ln w="38100" cap="flat" cmpd="sng" algn="ctr">
              <a:noFill/>
              <a:prstDash val="solid"/>
            </a:ln>
            <a:effectLst/>
          </p:spPr>
          <p:txBody>
            <a:bodyPr rtlCol="0" anchor="ctr"/>
            <a:lstStyle/>
            <a:p>
              <a:pPr defTabSz="1242631">
                <a:lnSpc>
                  <a:spcPct val="90000"/>
                </a:lnSpc>
              </a:pPr>
              <a:endParaRPr lang="en-US" sz="1122" b="1" kern="0" dirty="0">
                <a:gradFill>
                  <a:gsLst>
                    <a:gs pos="0">
                      <a:srgbClr val="FFFFFF"/>
                    </a:gs>
                    <a:gs pos="100000">
                      <a:srgbClr val="FFFFFF"/>
                    </a:gs>
                  </a:gsLst>
                  <a:lin ang="5400000" scaled="0"/>
                </a:gradFill>
                <a:cs typeface="Calibri" pitchFamily="34" charset="0"/>
              </a:endParaRPr>
            </a:p>
          </p:txBody>
        </p:sp>
        <p:sp>
          <p:nvSpPr>
            <p:cNvPr id="58" name="TextBox 57"/>
            <p:cNvSpPr txBox="1"/>
            <p:nvPr/>
          </p:nvSpPr>
          <p:spPr>
            <a:xfrm>
              <a:off x="10710631" y="4890538"/>
              <a:ext cx="907797" cy="219828"/>
            </a:xfrm>
            <a:prstGeom prst="rect">
              <a:avLst/>
            </a:prstGeom>
            <a:grpFill/>
          </p:spPr>
          <p:txBody>
            <a:bodyPr wrap="square" lIns="0" tIns="0" rIns="0" bIns="0" rtlCol="0">
              <a:spAutoFit/>
            </a:bodyPr>
            <a:lstStyle/>
            <a:p>
              <a:pPr defTabSz="932136">
                <a:defRPr/>
              </a:pPr>
              <a:r>
                <a:rPr lang="en-US" sz="1428" kern="0" dirty="0">
                  <a:gradFill>
                    <a:gsLst>
                      <a:gs pos="0">
                        <a:srgbClr val="FFFFFF"/>
                      </a:gs>
                      <a:gs pos="86000">
                        <a:srgbClr val="FFFFFF"/>
                      </a:gs>
                    </a:gsLst>
                    <a:lin ang="5400000" scaled="0"/>
                  </a:gradFill>
                </a:rPr>
                <a:t>Flash</a:t>
              </a:r>
            </a:p>
          </p:txBody>
        </p:sp>
        <p:pic>
          <p:nvPicPr>
            <p:cNvPr id="59" name="Picture 58"/>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323031" y="4830355"/>
              <a:ext cx="341539" cy="341539"/>
            </a:xfrm>
            <a:prstGeom prst="rect">
              <a:avLst/>
            </a:prstGeom>
            <a:grpFill/>
          </p:spPr>
        </p:pic>
      </p:grpSp>
      <p:grpSp>
        <p:nvGrpSpPr>
          <p:cNvPr id="60" name="Group 59"/>
          <p:cNvGrpSpPr/>
          <p:nvPr/>
        </p:nvGrpSpPr>
        <p:grpSpPr>
          <a:xfrm>
            <a:off x="10451823" y="2636344"/>
            <a:ext cx="1429045" cy="578435"/>
            <a:chOff x="10275018" y="2466034"/>
            <a:chExt cx="1401715" cy="567373"/>
          </a:xfrm>
          <a:solidFill>
            <a:srgbClr val="008FCF"/>
          </a:solidFill>
        </p:grpSpPr>
        <p:sp>
          <p:nvSpPr>
            <p:cNvPr id="61" name="Rectangle 60"/>
            <p:cNvSpPr/>
            <p:nvPr/>
          </p:nvSpPr>
          <p:spPr>
            <a:xfrm>
              <a:off x="10275018" y="2466034"/>
              <a:ext cx="1401715" cy="567373"/>
            </a:xfrm>
            <a:prstGeom prst="rect">
              <a:avLst/>
            </a:prstGeom>
            <a:grpFill/>
            <a:ln w="38100" cap="flat" cmpd="sng" algn="ctr">
              <a:noFill/>
              <a:prstDash val="solid"/>
            </a:ln>
            <a:effectLst/>
          </p:spPr>
          <p:txBody>
            <a:bodyPr rtlCol="0" anchor="ctr"/>
            <a:lstStyle/>
            <a:p>
              <a:pPr defTabSz="1242631">
                <a:lnSpc>
                  <a:spcPct val="90000"/>
                </a:lnSpc>
              </a:pPr>
              <a:endParaRPr lang="en-US" sz="1122" b="1" kern="0" dirty="0">
                <a:gradFill>
                  <a:gsLst>
                    <a:gs pos="0">
                      <a:srgbClr val="FFFFFF"/>
                    </a:gs>
                    <a:gs pos="100000">
                      <a:srgbClr val="FFFFFF"/>
                    </a:gs>
                  </a:gsLst>
                  <a:lin ang="5400000" scaled="0"/>
                </a:gradFill>
                <a:cs typeface="Calibri" pitchFamily="34" charset="0"/>
              </a:endParaRPr>
            </a:p>
          </p:txBody>
        </p:sp>
        <p:sp>
          <p:nvSpPr>
            <p:cNvPr id="62" name="TextBox 61"/>
            <p:cNvSpPr txBox="1"/>
            <p:nvPr/>
          </p:nvSpPr>
          <p:spPr>
            <a:xfrm>
              <a:off x="10736278" y="2660293"/>
              <a:ext cx="859443" cy="219828"/>
            </a:xfrm>
            <a:prstGeom prst="rect">
              <a:avLst/>
            </a:prstGeom>
            <a:grpFill/>
          </p:spPr>
          <p:txBody>
            <a:bodyPr wrap="square" lIns="0" tIns="0" rIns="0" bIns="0" rtlCol="0">
              <a:spAutoFit/>
            </a:bodyPr>
            <a:lstStyle/>
            <a:p>
              <a:pPr defTabSz="932136">
                <a:defRPr/>
              </a:pPr>
              <a:r>
                <a:rPr lang="en-US" sz="1428" kern="0" dirty="0">
                  <a:gradFill>
                    <a:gsLst>
                      <a:gs pos="0">
                        <a:srgbClr val="FFFFFF"/>
                      </a:gs>
                      <a:gs pos="86000">
                        <a:srgbClr val="FFFFFF"/>
                      </a:gs>
                    </a:gsLst>
                    <a:lin ang="5400000" scaled="0"/>
                  </a:gradFill>
                </a:rPr>
                <a:t>XBOX 360</a:t>
              </a:r>
            </a:p>
          </p:txBody>
        </p:sp>
        <p:pic>
          <p:nvPicPr>
            <p:cNvPr id="63" name="Picture 62"/>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342571" y="2615587"/>
              <a:ext cx="346903" cy="346903"/>
            </a:xfrm>
            <a:prstGeom prst="rect">
              <a:avLst/>
            </a:prstGeom>
            <a:grpFill/>
          </p:spPr>
        </p:pic>
      </p:grpSp>
      <p:grpSp>
        <p:nvGrpSpPr>
          <p:cNvPr id="64" name="Group 63"/>
          <p:cNvGrpSpPr/>
          <p:nvPr/>
        </p:nvGrpSpPr>
        <p:grpSpPr>
          <a:xfrm>
            <a:off x="10451808" y="3853003"/>
            <a:ext cx="1429044" cy="639752"/>
            <a:chOff x="10283855" y="1789951"/>
            <a:chExt cx="1401715" cy="627518"/>
          </a:xfrm>
          <a:solidFill>
            <a:srgbClr val="008FCF"/>
          </a:solidFill>
        </p:grpSpPr>
        <p:sp>
          <p:nvSpPr>
            <p:cNvPr id="65" name="Rectangle 64"/>
            <p:cNvSpPr/>
            <p:nvPr/>
          </p:nvSpPr>
          <p:spPr>
            <a:xfrm>
              <a:off x="10283855" y="1789951"/>
              <a:ext cx="1401715" cy="627518"/>
            </a:xfrm>
            <a:prstGeom prst="rect">
              <a:avLst/>
            </a:prstGeom>
            <a:grpFill/>
            <a:ln w="38100" cap="flat" cmpd="sng" algn="ctr">
              <a:noFill/>
              <a:prstDash val="solid"/>
            </a:ln>
            <a:effectLst/>
          </p:spPr>
          <p:txBody>
            <a:bodyPr rtlCol="0" anchor="ctr"/>
            <a:lstStyle/>
            <a:p>
              <a:pPr defTabSz="1242631">
                <a:lnSpc>
                  <a:spcPct val="90000"/>
                </a:lnSpc>
              </a:pPr>
              <a:endParaRPr lang="en-US" sz="1122" b="1" kern="0" dirty="0">
                <a:gradFill>
                  <a:gsLst>
                    <a:gs pos="0">
                      <a:srgbClr val="FFFFFF"/>
                    </a:gs>
                    <a:gs pos="100000">
                      <a:srgbClr val="FFFFFF"/>
                    </a:gs>
                  </a:gsLst>
                  <a:lin ang="5400000" scaled="0"/>
                </a:gradFill>
                <a:cs typeface="Calibri" pitchFamily="34" charset="0"/>
              </a:endParaRPr>
            </a:p>
          </p:txBody>
        </p:sp>
        <p:sp>
          <p:nvSpPr>
            <p:cNvPr id="66" name="TextBox 65"/>
            <p:cNvSpPr txBox="1"/>
            <p:nvPr/>
          </p:nvSpPr>
          <p:spPr>
            <a:xfrm>
              <a:off x="10724221" y="1895583"/>
              <a:ext cx="880350" cy="439656"/>
            </a:xfrm>
            <a:prstGeom prst="rect">
              <a:avLst/>
            </a:prstGeom>
            <a:noFill/>
          </p:spPr>
          <p:txBody>
            <a:bodyPr wrap="square" lIns="0" tIns="0" rIns="0" bIns="0" rtlCol="0">
              <a:spAutoFit/>
            </a:bodyPr>
            <a:lstStyle/>
            <a:p>
              <a:pPr defTabSz="932136">
                <a:defRPr/>
              </a:pPr>
              <a:r>
                <a:rPr lang="en-US" sz="1428" kern="0" dirty="0">
                  <a:gradFill>
                    <a:gsLst>
                      <a:gs pos="0">
                        <a:srgbClr val="FFFFFF"/>
                      </a:gs>
                      <a:gs pos="86000">
                        <a:srgbClr val="FFFFFF"/>
                      </a:gs>
                    </a:gsLst>
                    <a:lin ang="5400000" scaled="0"/>
                  </a:gradFill>
                </a:rPr>
                <a:t>Windows</a:t>
              </a:r>
            </a:p>
            <a:p>
              <a:pPr defTabSz="932136">
                <a:defRPr/>
              </a:pPr>
              <a:r>
                <a:rPr lang="en-US" sz="1428" kern="0" dirty="0">
                  <a:gradFill>
                    <a:gsLst>
                      <a:gs pos="0">
                        <a:srgbClr val="FFFFFF"/>
                      </a:gs>
                      <a:gs pos="86000">
                        <a:srgbClr val="FFFFFF"/>
                      </a:gs>
                    </a:gsLst>
                    <a:lin ang="5400000" scaled="0"/>
                  </a:gradFill>
                </a:rPr>
                <a:t>Phone</a:t>
              </a:r>
            </a:p>
          </p:txBody>
        </p:sp>
        <p:pic>
          <p:nvPicPr>
            <p:cNvPr id="67" name="Picture 66"/>
            <p:cNvPicPr>
              <a:picLocks noChangeAspect="1"/>
            </p:cNvPicPr>
            <p:nvPr/>
          </p:nvPicPr>
          <p:blipFill>
            <a:blip r:embed="rId14"/>
            <a:stretch>
              <a:fillRect/>
            </a:stretch>
          </p:blipFill>
          <p:spPr>
            <a:xfrm>
              <a:off x="10340189" y="1963408"/>
              <a:ext cx="295238" cy="295238"/>
            </a:xfrm>
            <a:prstGeom prst="rect">
              <a:avLst/>
            </a:prstGeom>
            <a:grpFill/>
          </p:spPr>
        </p:pic>
      </p:grpSp>
      <p:grpSp>
        <p:nvGrpSpPr>
          <p:cNvPr id="68" name="Group 67"/>
          <p:cNvGrpSpPr/>
          <p:nvPr/>
        </p:nvGrpSpPr>
        <p:grpSpPr>
          <a:xfrm>
            <a:off x="10451827" y="2055016"/>
            <a:ext cx="1429045" cy="543395"/>
            <a:chOff x="10259958" y="3647412"/>
            <a:chExt cx="1401715" cy="533003"/>
          </a:xfrm>
          <a:solidFill>
            <a:srgbClr val="008FCF"/>
          </a:solidFill>
        </p:grpSpPr>
        <p:sp>
          <p:nvSpPr>
            <p:cNvPr id="69" name="Rectangle 68"/>
            <p:cNvSpPr/>
            <p:nvPr/>
          </p:nvSpPr>
          <p:spPr>
            <a:xfrm>
              <a:off x="10259958" y="3647412"/>
              <a:ext cx="1401715" cy="533003"/>
            </a:xfrm>
            <a:prstGeom prst="rect">
              <a:avLst/>
            </a:prstGeom>
            <a:grpFill/>
            <a:ln w="38100" cap="flat" cmpd="sng" algn="ctr">
              <a:noFill/>
              <a:prstDash val="solid"/>
            </a:ln>
            <a:effectLst/>
          </p:spPr>
          <p:txBody>
            <a:bodyPr rtlCol="0" anchor="ctr"/>
            <a:lstStyle/>
            <a:p>
              <a:pPr defTabSz="1242631">
                <a:lnSpc>
                  <a:spcPct val="90000"/>
                </a:lnSpc>
              </a:pPr>
              <a:endParaRPr lang="en-US" sz="1122" b="1" kern="0" dirty="0">
                <a:gradFill>
                  <a:gsLst>
                    <a:gs pos="0">
                      <a:srgbClr val="FFFFFF"/>
                    </a:gs>
                    <a:gs pos="100000">
                      <a:srgbClr val="FFFFFF"/>
                    </a:gs>
                  </a:gsLst>
                  <a:lin ang="5400000" scaled="0"/>
                </a:gradFill>
                <a:cs typeface="Calibri" pitchFamily="34" charset="0"/>
              </a:endParaRPr>
            </a:p>
          </p:txBody>
        </p:sp>
        <p:sp>
          <p:nvSpPr>
            <p:cNvPr id="70" name="TextBox 69"/>
            <p:cNvSpPr txBox="1"/>
            <p:nvPr/>
          </p:nvSpPr>
          <p:spPr>
            <a:xfrm>
              <a:off x="10688513" y="3801720"/>
              <a:ext cx="907797" cy="219828"/>
            </a:xfrm>
            <a:prstGeom prst="rect">
              <a:avLst/>
            </a:prstGeom>
            <a:grpFill/>
          </p:spPr>
          <p:txBody>
            <a:bodyPr wrap="square" lIns="0" tIns="0" rIns="0" bIns="0" rtlCol="0">
              <a:spAutoFit/>
            </a:bodyPr>
            <a:lstStyle/>
            <a:p>
              <a:pPr defTabSz="932136">
                <a:defRPr/>
              </a:pPr>
              <a:r>
                <a:rPr lang="en-US" sz="1428" kern="0" dirty="0">
                  <a:gradFill>
                    <a:gsLst>
                      <a:gs pos="0">
                        <a:srgbClr val="FFFFFF"/>
                      </a:gs>
                      <a:gs pos="86000">
                        <a:srgbClr val="FFFFFF"/>
                      </a:gs>
                    </a:gsLst>
                    <a:lin ang="5400000" scaled="0"/>
                  </a:gradFill>
                </a:rPr>
                <a:t>iOS</a:t>
              </a:r>
            </a:p>
          </p:txBody>
        </p:sp>
        <p:pic>
          <p:nvPicPr>
            <p:cNvPr id="71" name="Picture 70"/>
            <p:cNvPicPr>
              <a:picLocks noChangeAspect="1"/>
            </p:cNvPicPr>
            <p:nvPr/>
          </p:nvPicPr>
          <p:blipFill>
            <a:blip r:embed="rId15" cstate="screen">
              <a:lum bright="70000" contrast="-70000"/>
              <a:extLst>
                <a:ext uri="{BEBA8EAE-BF5A-486C-A8C5-ECC9F3942E4B}">
                  <a14:imgProps xmlns:a14="http://schemas.microsoft.com/office/drawing/2010/main">
                    <a14:imgLayer r:embed="rId16">
                      <a14:imgEffect>
                        <a14:artisticPhotocopy/>
                      </a14:imgEffect>
                      <a14:imgEffect>
                        <a14:saturation sat="0"/>
                      </a14:imgEffect>
                    </a14:imgLayer>
                  </a14:imgProps>
                </a:ext>
                <a:ext uri="{28A0092B-C50C-407E-A947-70E740481C1C}">
                  <a14:useLocalDpi xmlns:a14="http://schemas.microsoft.com/office/drawing/2010/main"/>
                </a:ext>
              </a:extLst>
            </a:blip>
            <a:stretch>
              <a:fillRect/>
            </a:stretch>
          </p:blipFill>
          <p:spPr>
            <a:xfrm>
              <a:off x="10382085" y="3754321"/>
              <a:ext cx="246642" cy="319184"/>
            </a:xfrm>
            <a:prstGeom prst="rect">
              <a:avLst/>
            </a:prstGeom>
            <a:grpFill/>
          </p:spPr>
        </p:pic>
      </p:grpSp>
      <p:pic>
        <p:nvPicPr>
          <p:cNvPr id="73" name="Picture 19" descr="Vcard 512x512.png"/>
          <p:cNvPicPr>
            <a:picLocks noChangeAspect="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7822267" y="4515840"/>
            <a:ext cx="429137" cy="4291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4" name="Picture 11" descr="Logout 512x512.png"/>
          <p:cNvPicPr>
            <a:picLocks noChangeAspect="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5383885" y="3492510"/>
            <a:ext cx="359215" cy="35921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5" name="Picture 74"/>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3046720" y="3500797"/>
            <a:ext cx="411120" cy="377804"/>
          </a:xfrm>
          <a:prstGeom prst="rect">
            <a:avLst/>
          </a:prstGeom>
        </p:spPr>
      </p:pic>
      <p:pic>
        <p:nvPicPr>
          <p:cNvPr id="76" name="Picture 75"/>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569306" y="2695813"/>
            <a:ext cx="279715" cy="316116"/>
          </a:xfrm>
          <a:prstGeom prst="rect">
            <a:avLst/>
          </a:prstGeom>
        </p:spPr>
      </p:pic>
      <p:pic>
        <p:nvPicPr>
          <p:cNvPr id="77" name="Picture 21" descr="Movie 512x512.png"/>
          <p:cNvPicPr>
            <a:picLocks noChangeAspect="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4198581" y="3509992"/>
            <a:ext cx="369645" cy="36964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8" name="Picture 14" descr="Hammer 512x512.png"/>
          <p:cNvPicPr>
            <a:picLocks noChangeAspect="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1869214" y="5012076"/>
            <a:ext cx="320040" cy="3200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9" name="Picture 2" descr="http://cdn.androidpolice.com/wp-content/themes/ap1/images/android1.png"/>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10519224" y="4593369"/>
            <a:ext cx="373738" cy="426525"/>
          </a:xfrm>
          <a:prstGeom prst="rect">
            <a:avLst/>
          </a:prstGeom>
          <a:noFill/>
          <a:extLst>
            <a:ext uri="{909E8E84-426E-40DD-AFC4-6F175D3DCCD1}">
              <a14:hiddenFill xmlns:a14="http://schemas.microsoft.com/office/drawing/2010/main">
                <a:solidFill>
                  <a:srgbClr val="FFFFFF"/>
                </a:solidFill>
              </a14:hiddenFill>
            </a:ext>
          </a:extLst>
        </p:spPr>
      </p:pic>
      <p:sp>
        <p:nvSpPr>
          <p:cNvPr id="80" name="Rectangle 79"/>
          <p:cNvSpPr/>
          <p:nvPr/>
        </p:nvSpPr>
        <p:spPr bwMode="auto">
          <a:xfrm>
            <a:off x="2111640" y="6444121"/>
            <a:ext cx="379420" cy="23653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19" tIns="46609" rIns="93219" bIns="46609" numCol="1" rtlCol="0" anchor="ctr" anchorCtr="0" compatLnSpc="1">
            <a:prstTxWarp prst="textNoShape">
              <a:avLst/>
            </a:prstTxWarp>
          </a:bodyPr>
          <a:lstStyle/>
          <a:p>
            <a:pPr algn="ctr" defTabSz="931920" fontAlgn="base">
              <a:spcBef>
                <a:spcPct val="0"/>
              </a:spcBef>
              <a:spcAft>
                <a:spcPct val="0"/>
              </a:spcAft>
            </a:pPr>
            <a:endParaRPr lang="en-US" sz="2243" dirty="0">
              <a:solidFill>
                <a:srgbClr val="000000">
                  <a:lumMod val="85000"/>
                  <a:lumOff val="15000"/>
                </a:srgbClr>
              </a:solidFill>
            </a:endParaRPr>
          </a:p>
        </p:txBody>
      </p:sp>
      <p:sp>
        <p:nvSpPr>
          <p:cNvPr id="81" name="TextBox 80"/>
          <p:cNvSpPr txBox="1"/>
          <p:nvPr/>
        </p:nvSpPr>
        <p:spPr>
          <a:xfrm>
            <a:off x="2653726" y="6444135"/>
            <a:ext cx="968461" cy="259232"/>
          </a:xfrm>
          <a:prstGeom prst="rect">
            <a:avLst/>
          </a:prstGeom>
          <a:noFill/>
        </p:spPr>
        <p:txBody>
          <a:bodyPr wrap="square" lIns="0" tIns="0" rIns="0" bIns="0" rtlCol="0">
            <a:spAutoFit/>
          </a:bodyPr>
          <a:lstStyle/>
          <a:p>
            <a:pPr defTabSz="932190">
              <a:lnSpc>
                <a:spcPct val="90000"/>
              </a:lnSpc>
              <a:spcBef>
                <a:spcPct val="20000"/>
              </a:spcBef>
              <a:buSzPct val="80000"/>
            </a:pPr>
            <a:r>
              <a:rPr lang="en-US" sz="1835" dirty="0">
                <a:solidFill>
                  <a:srgbClr val="000000">
                    <a:lumMod val="85000"/>
                    <a:lumOff val="15000"/>
                  </a:srgbClr>
                </a:solidFill>
              </a:rPr>
              <a:t>Released</a:t>
            </a:r>
          </a:p>
        </p:txBody>
      </p:sp>
      <p:sp>
        <p:nvSpPr>
          <p:cNvPr id="82" name="Rectangle 81"/>
          <p:cNvSpPr/>
          <p:nvPr/>
        </p:nvSpPr>
        <p:spPr bwMode="auto">
          <a:xfrm>
            <a:off x="6111098" y="6458188"/>
            <a:ext cx="379420" cy="236536"/>
          </a:xfrm>
          <a:prstGeom prst="rect">
            <a:avLst/>
          </a:prstGeom>
          <a:solidFill>
            <a:schemeClr val="bg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19" tIns="46609" rIns="93219" bIns="46609" numCol="1" rtlCol="0" anchor="ctr" anchorCtr="0" compatLnSpc="1">
            <a:prstTxWarp prst="textNoShape">
              <a:avLst/>
            </a:prstTxWarp>
          </a:bodyPr>
          <a:lstStyle/>
          <a:p>
            <a:pPr algn="ctr" defTabSz="931920" fontAlgn="base">
              <a:spcBef>
                <a:spcPct val="0"/>
              </a:spcBef>
              <a:spcAft>
                <a:spcPct val="0"/>
              </a:spcAft>
            </a:pPr>
            <a:endParaRPr lang="en-US" sz="2243" dirty="0">
              <a:solidFill>
                <a:srgbClr val="000000">
                  <a:lumMod val="85000"/>
                  <a:lumOff val="15000"/>
                </a:srgbClr>
              </a:solidFill>
            </a:endParaRPr>
          </a:p>
        </p:txBody>
      </p:sp>
      <p:sp>
        <p:nvSpPr>
          <p:cNvPr id="83" name="TextBox 82"/>
          <p:cNvSpPr txBox="1"/>
          <p:nvPr/>
        </p:nvSpPr>
        <p:spPr>
          <a:xfrm>
            <a:off x="6653184" y="6462783"/>
            <a:ext cx="1505523" cy="259232"/>
          </a:xfrm>
          <a:prstGeom prst="rect">
            <a:avLst/>
          </a:prstGeom>
          <a:noFill/>
        </p:spPr>
        <p:txBody>
          <a:bodyPr wrap="square" lIns="0" tIns="0" rIns="0" bIns="0" rtlCol="0">
            <a:spAutoFit/>
          </a:bodyPr>
          <a:lstStyle/>
          <a:p>
            <a:pPr defTabSz="932190">
              <a:lnSpc>
                <a:spcPct val="90000"/>
              </a:lnSpc>
              <a:spcBef>
                <a:spcPct val="20000"/>
              </a:spcBef>
              <a:buSzPct val="80000"/>
            </a:pPr>
            <a:r>
              <a:rPr lang="en-US" sz="1835" dirty="0">
                <a:solidFill>
                  <a:srgbClr val="000000">
                    <a:lumMod val="85000"/>
                    <a:lumOff val="15000"/>
                  </a:srgbClr>
                </a:solidFill>
              </a:rPr>
              <a:t>Coming Soon</a:t>
            </a:r>
          </a:p>
        </p:txBody>
      </p:sp>
      <p:sp>
        <p:nvSpPr>
          <p:cNvPr id="84" name="Rectangle 83"/>
          <p:cNvSpPr/>
          <p:nvPr/>
        </p:nvSpPr>
        <p:spPr bwMode="auto">
          <a:xfrm>
            <a:off x="8652913" y="6455483"/>
            <a:ext cx="379420" cy="236536"/>
          </a:xfrm>
          <a:prstGeom prst="rect">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19" tIns="46609" rIns="93219" bIns="46609" numCol="1" rtlCol="0" anchor="ctr" anchorCtr="0" compatLnSpc="1">
            <a:prstTxWarp prst="textNoShape">
              <a:avLst/>
            </a:prstTxWarp>
          </a:bodyPr>
          <a:lstStyle/>
          <a:p>
            <a:pPr algn="ctr" defTabSz="931920" fontAlgn="base">
              <a:spcBef>
                <a:spcPct val="0"/>
              </a:spcBef>
              <a:spcAft>
                <a:spcPct val="0"/>
              </a:spcAft>
            </a:pPr>
            <a:endParaRPr lang="en-US" sz="2243" dirty="0">
              <a:solidFill>
                <a:srgbClr val="000000">
                  <a:lumMod val="85000"/>
                  <a:lumOff val="15000"/>
                </a:srgbClr>
              </a:solidFill>
            </a:endParaRPr>
          </a:p>
        </p:txBody>
      </p:sp>
      <p:sp>
        <p:nvSpPr>
          <p:cNvPr id="85" name="TextBox 84"/>
          <p:cNvSpPr txBox="1"/>
          <p:nvPr/>
        </p:nvSpPr>
        <p:spPr>
          <a:xfrm>
            <a:off x="9199883" y="6455483"/>
            <a:ext cx="968461" cy="259232"/>
          </a:xfrm>
          <a:prstGeom prst="rect">
            <a:avLst/>
          </a:prstGeom>
          <a:noFill/>
        </p:spPr>
        <p:txBody>
          <a:bodyPr wrap="square" lIns="0" tIns="0" rIns="0" bIns="0" rtlCol="0">
            <a:spAutoFit/>
          </a:bodyPr>
          <a:lstStyle/>
          <a:p>
            <a:pPr defTabSz="932190">
              <a:lnSpc>
                <a:spcPct val="90000"/>
              </a:lnSpc>
              <a:spcBef>
                <a:spcPct val="20000"/>
              </a:spcBef>
              <a:buSzPct val="80000"/>
            </a:pPr>
            <a:r>
              <a:rPr lang="en-US" sz="1835" dirty="0">
                <a:solidFill>
                  <a:srgbClr val="000000">
                    <a:lumMod val="85000"/>
                    <a:lumOff val="15000"/>
                  </a:srgbClr>
                </a:solidFill>
              </a:rPr>
              <a:t>Partners</a:t>
            </a:r>
          </a:p>
        </p:txBody>
      </p:sp>
      <p:sp>
        <p:nvSpPr>
          <p:cNvPr id="86" name="TextBox 85"/>
          <p:cNvSpPr txBox="1"/>
          <p:nvPr/>
        </p:nvSpPr>
        <p:spPr>
          <a:xfrm>
            <a:off x="2326235" y="5048374"/>
            <a:ext cx="6414370" cy="224114"/>
          </a:xfrm>
          <a:prstGeom prst="rect">
            <a:avLst/>
          </a:prstGeom>
          <a:noFill/>
        </p:spPr>
        <p:txBody>
          <a:bodyPr wrap="square" lIns="0" tIns="0" rIns="0" bIns="0" rtlCol="0">
            <a:spAutoFit/>
          </a:bodyPr>
          <a:lstStyle/>
          <a:p>
            <a:pPr defTabSz="932136">
              <a:defRPr/>
            </a:pPr>
            <a:r>
              <a:rPr lang="en-US" sz="1428" kern="0" dirty="0"/>
              <a:t>Partner Technologies (Media Processors, Origin Servers, Live Encoders etc.)</a:t>
            </a:r>
          </a:p>
        </p:txBody>
      </p:sp>
      <p:sp>
        <p:nvSpPr>
          <p:cNvPr id="87" name="Rectangle 86"/>
          <p:cNvSpPr/>
          <p:nvPr/>
        </p:nvSpPr>
        <p:spPr>
          <a:xfrm>
            <a:off x="2988223" y="4011037"/>
            <a:ext cx="1093245" cy="918859"/>
          </a:xfrm>
          <a:prstGeom prst="rect">
            <a:avLst/>
          </a:prstGeom>
          <a:solidFill>
            <a:schemeClr val="accent6"/>
          </a:solidFill>
          <a:ln w="25400" cap="flat" cmpd="sng" algn="ctr">
            <a:noFill/>
            <a:prstDash val="solid"/>
          </a:ln>
          <a:effectLst/>
        </p:spPr>
        <p:txBody>
          <a:bodyPr lIns="93213" tIns="46608" rIns="93213" bIns="46608" rtlCol="0" anchor="ctr"/>
          <a:lstStyle/>
          <a:p>
            <a:pPr defTabSz="1242631"/>
            <a:endParaRPr lang="en-US" sz="1122" u="sng" kern="0" dirty="0">
              <a:solidFill>
                <a:srgbClr val="FFFFFF"/>
              </a:solidFill>
              <a:ea typeface="Segoe UI" pitchFamily="34" charset="0"/>
              <a:cs typeface="Calibri" pitchFamily="34" charset="0"/>
            </a:endParaRPr>
          </a:p>
        </p:txBody>
      </p:sp>
      <p:sp>
        <p:nvSpPr>
          <p:cNvPr id="88" name="TextBox 87"/>
          <p:cNvSpPr txBox="1"/>
          <p:nvPr/>
        </p:nvSpPr>
        <p:spPr>
          <a:xfrm>
            <a:off x="3020326" y="4060656"/>
            <a:ext cx="1043235" cy="352226"/>
          </a:xfrm>
          <a:prstGeom prst="rect">
            <a:avLst/>
          </a:prstGeom>
          <a:noFill/>
        </p:spPr>
        <p:txBody>
          <a:bodyPr wrap="square" lIns="0" tIns="0" rIns="0" bIns="0" rtlCol="0">
            <a:spAutoFit/>
          </a:bodyPr>
          <a:lstStyle/>
          <a:p>
            <a:pPr defTabSz="932136">
              <a:defRPr/>
            </a:pPr>
            <a:r>
              <a:rPr lang="en-US" sz="1122" kern="0" dirty="0">
                <a:gradFill>
                  <a:gsLst>
                    <a:gs pos="0">
                      <a:srgbClr val="FFFFFF"/>
                    </a:gs>
                    <a:gs pos="86000">
                      <a:srgbClr val="FFFFFF"/>
                    </a:gs>
                  </a:gsLst>
                  <a:lin ang="5400000" scaled="0"/>
                </a:gradFill>
              </a:rPr>
              <a:t>Static/Dynamic Packaging</a:t>
            </a:r>
          </a:p>
        </p:txBody>
      </p:sp>
      <p:pic>
        <p:nvPicPr>
          <p:cNvPr id="89" name="Picture 88"/>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3059761" y="4518859"/>
            <a:ext cx="411120" cy="377804"/>
          </a:xfrm>
          <a:prstGeom prst="rect">
            <a:avLst/>
          </a:prstGeom>
        </p:spPr>
      </p:pic>
      <p:sp>
        <p:nvSpPr>
          <p:cNvPr id="90" name="TextBox 89"/>
          <p:cNvSpPr txBox="1"/>
          <p:nvPr/>
        </p:nvSpPr>
        <p:spPr>
          <a:xfrm>
            <a:off x="3880891" y="5696744"/>
            <a:ext cx="5309146" cy="353174"/>
          </a:xfrm>
          <a:prstGeom prst="rect">
            <a:avLst/>
          </a:prstGeom>
          <a:noFill/>
        </p:spPr>
        <p:txBody>
          <a:bodyPr wrap="none" lIns="0" tIns="0" rIns="0" bIns="0" rtlCol="0">
            <a:spAutoFit/>
          </a:bodyPr>
          <a:lstStyle/>
          <a:p>
            <a:pPr defTabSz="932372">
              <a:lnSpc>
                <a:spcPct val="90000"/>
              </a:lnSpc>
              <a:spcBef>
                <a:spcPct val="20000"/>
              </a:spcBef>
              <a:buSzPct val="80000"/>
            </a:pPr>
            <a:r>
              <a:rPr lang="en-US" sz="2550" dirty="0"/>
              <a:t>(Fabric, Storage, Compute, Database)</a:t>
            </a:r>
          </a:p>
        </p:txBody>
      </p:sp>
      <p:sp>
        <p:nvSpPr>
          <p:cNvPr id="91" name="Rectangle 90"/>
          <p:cNvSpPr/>
          <p:nvPr/>
        </p:nvSpPr>
        <p:spPr bwMode="auto">
          <a:xfrm>
            <a:off x="4111369" y="6444121"/>
            <a:ext cx="379420" cy="23653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19" tIns="46609" rIns="93219" bIns="46609" numCol="1" rtlCol="0" anchor="ctr" anchorCtr="0" compatLnSpc="1">
            <a:prstTxWarp prst="textNoShape">
              <a:avLst/>
            </a:prstTxWarp>
          </a:bodyPr>
          <a:lstStyle/>
          <a:p>
            <a:pPr algn="ctr" defTabSz="931920" fontAlgn="base">
              <a:spcBef>
                <a:spcPct val="0"/>
              </a:spcBef>
              <a:spcAft>
                <a:spcPct val="0"/>
              </a:spcAft>
            </a:pPr>
            <a:endParaRPr lang="en-US" sz="2243" dirty="0">
              <a:solidFill>
                <a:srgbClr val="000000">
                  <a:lumMod val="85000"/>
                  <a:lumOff val="15000"/>
                </a:srgbClr>
              </a:solidFill>
            </a:endParaRPr>
          </a:p>
        </p:txBody>
      </p:sp>
      <p:sp>
        <p:nvSpPr>
          <p:cNvPr id="92" name="TextBox 91"/>
          <p:cNvSpPr txBox="1"/>
          <p:nvPr/>
        </p:nvSpPr>
        <p:spPr>
          <a:xfrm>
            <a:off x="4653455" y="6444135"/>
            <a:ext cx="968461" cy="259232"/>
          </a:xfrm>
          <a:prstGeom prst="rect">
            <a:avLst/>
          </a:prstGeom>
          <a:noFill/>
        </p:spPr>
        <p:txBody>
          <a:bodyPr wrap="square" lIns="0" tIns="0" rIns="0" bIns="0" rtlCol="0">
            <a:spAutoFit/>
          </a:bodyPr>
          <a:lstStyle/>
          <a:p>
            <a:pPr defTabSz="932190">
              <a:lnSpc>
                <a:spcPct val="90000"/>
              </a:lnSpc>
              <a:spcBef>
                <a:spcPct val="20000"/>
              </a:spcBef>
              <a:buSzPct val="80000"/>
            </a:pPr>
            <a:r>
              <a:rPr lang="en-US" sz="1835" dirty="0" smtClean="0">
                <a:solidFill>
                  <a:srgbClr val="000000">
                    <a:lumMod val="85000"/>
                    <a:lumOff val="15000"/>
                  </a:srgbClr>
                </a:solidFill>
              </a:rPr>
              <a:t>Preview</a:t>
            </a:r>
            <a:endParaRPr lang="en-US" sz="1835" dirty="0">
              <a:solidFill>
                <a:srgbClr val="000000">
                  <a:lumMod val="85000"/>
                  <a:lumOff val="15000"/>
                </a:srgbClr>
              </a:solidFill>
            </a:endParaRPr>
          </a:p>
        </p:txBody>
      </p:sp>
      <p:sp>
        <p:nvSpPr>
          <p:cNvPr id="93" name="Title 3"/>
          <p:cNvSpPr txBox="1">
            <a:spLocks/>
          </p:cNvSpPr>
          <p:nvPr/>
        </p:nvSpPr>
        <p:spPr>
          <a:xfrm>
            <a:off x="274638" y="312305"/>
            <a:ext cx="11887199" cy="912813"/>
          </a:xfrm>
          <a:prstGeom prst="rect">
            <a:avLst/>
          </a:prstGeom>
        </p:spPr>
        <p:txBody>
          <a:bodyPr vert="horz" wrap="square" lIns="146304" tIns="91440" rIns="146304" bIns="91440" rtlCol="0" anchor="t">
            <a:noAutofit/>
          </a:bodyPr>
          <a:lstStyle>
            <a:lvl1pPr algn="l" defTabSz="932372" rtl="0" eaLnBrk="1" latinLnBrk="0" hangingPunct="1">
              <a:lnSpc>
                <a:spcPct val="90000"/>
              </a:lnSpc>
              <a:spcBef>
                <a:spcPct val="0"/>
              </a:spcBef>
              <a:buNone/>
              <a:defRPr lang="en-US" sz="5398"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s-AR" sz="4800" dirty="0" smtClean="0">
                <a:gradFill>
                  <a:gsLst>
                    <a:gs pos="0">
                      <a:srgbClr val="505050"/>
                    </a:gs>
                    <a:gs pos="100000">
                      <a:srgbClr val="505050"/>
                    </a:gs>
                  </a:gsLst>
                  <a:lin ang="5400000" scaled="0"/>
                </a:gradFill>
                <a:ea typeface="+mj-ea"/>
                <a:cs typeface="+mj-cs"/>
              </a:rPr>
              <a:t>Arquitectura</a:t>
            </a:r>
            <a:endParaRPr lang="es-AR" sz="4800" dirty="0">
              <a:gradFill>
                <a:gsLst>
                  <a:gs pos="0">
                    <a:srgbClr val="505050"/>
                  </a:gs>
                  <a:gs pos="100000">
                    <a:srgbClr val="505050"/>
                  </a:gs>
                </a:gsLst>
                <a:lin ang="5400000" scaled="0"/>
              </a:gradFill>
              <a:ea typeface="+mj-ea"/>
              <a:cs typeface="+mj-cs"/>
            </a:endParaRPr>
          </a:p>
        </p:txBody>
      </p:sp>
      <p:pic>
        <p:nvPicPr>
          <p:cNvPr id="95" name="Picture 94"/>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846389" y="5481704"/>
            <a:ext cx="3009648" cy="850392"/>
          </a:xfrm>
          <a:prstGeom prst="rect">
            <a:avLst/>
          </a:prstGeom>
        </p:spPr>
      </p:pic>
    </p:spTree>
    <p:extLst>
      <p:ext uri="{BB962C8B-B14F-4D97-AF65-F5344CB8AC3E}">
        <p14:creationId xmlns:p14="http://schemas.microsoft.com/office/powerpoint/2010/main" val="191888151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0"/>
                                        </p:tgtEl>
                                        <p:attrNameLst>
                                          <p:attrName>style.visibility</p:attrName>
                                        </p:attrNameLst>
                                      </p:cBhvr>
                                      <p:to>
                                        <p:strVal val="visible"/>
                                      </p:to>
                                    </p:set>
                                    <p:animEffect transition="in" filter="fade">
                                      <p:cBhvr>
                                        <p:cTn id="10" dur="500"/>
                                        <p:tgtEl>
                                          <p:spTgt spid="8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1"/>
                                        </p:tgtEl>
                                        <p:attrNameLst>
                                          <p:attrName>style.visibility</p:attrName>
                                        </p:attrNameLst>
                                      </p:cBhvr>
                                      <p:to>
                                        <p:strVal val="visible"/>
                                      </p:to>
                                    </p:set>
                                    <p:animEffect transition="in" filter="fade">
                                      <p:cBhvr>
                                        <p:cTn id="13" dur="500"/>
                                        <p:tgtEl>
                                          <p:spTgt spid="8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2"/>
                                        </p:tgtEl>
                                        <p:attrNameLst>
                                          <p:attrName>style.visibility</p:attrName>
                                        </p:attrNameLst>
                                      </p:cBhvr>
                                      <p:to>
                                        <p:strVal val="visible"/>
                                      </p:to>
                                    </p:set>
                                    <p:animEffect transition="in" filter="fade">
                                      <p:cBhvr>
                                        <p:cTn id="16" dur="500"/>
                                        <p:tgtEl>
                                          <p:spTgt spid="8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83"/>
                                        </p:tgtEl>
                                        <p:attrNameLst>
                                          <p:attrName>style.visibility</p:attrName>
                                        </p:attrNameLst>
                                      </p:cBhvr>
                                      <p:to>
                                        <p:strVal val="visible"/>
                                      </p:to>
                                    </p:set>
                                    <p:animEffect transition="in" filter="fade">
                                      <p:cBhvr>
                                        <p:cTn id="19" dur="500"/>
                                        <p:tgtEl>
                                          <p:spTgt spid="8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84"/>
                                        </p:tgtEl>
                                        <p:attrNameLst>
                                          <p:attrName>style.visibility</p:attrName>
                                        </p:attrNameLst>
                                      </p:cBhvr>
                                      <p:to>
                                        <p:strVal val="visible"/>
                                      </p:to>
                                    </p:set>
                                    <p:animEffect transition="in" filter="fade">
                                      <p:cBhvr>
                                        <p:cTn id="22" dur="500"/>
                                        <p:tgtEl>
                                          <p:spTgt spid="84"/>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85"/>
                                        </p:tgtEl>
                                        <p:attrNameLst>
                                          <p:attrName>style.visibility</p:attrName>
                                        </p:attrNameLst>
                                      </p:cBhvr>
                                      <p:to>
                                        <p:strVal val="visible"/>
                                      </p:to>
                                    </p:set>
                                    <p:animEffect transition="in" filter="fade">
                                      <p:cBhvr>
                                        <p:cTn id="25" dur="500"/>
                                        <p:tgtEl>
                                          <p:spTgt spid="8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90"/>
                                        </p:tgtEl>
                                        <p:attrNameLst>
                                          <p:attrName>style.visibility</p:attrName>
                                        </p:attrNameLst>
                                      </p:cBhvr>
                                      <p:to>
                                        <p:strVal val="visible"/>
                                      </p:to>
                                    </p:set>
                                    <p:animEffect transition="in" filter="fade">
                                      <p:cBhvr>
                                        <p:cTn id="28" dur="500"/>
                                        <p:tgtEl>
                                          <p:spTgt spid="9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92"/>
                                        </p:tgtEl>
                                        <p:attrNameLst>
                                          <p:attrName>style.visibility</p:attrName>
                                        </p:attrNameLst>
                                      </p:cBhvr>
                                      <p:to>
                                        <p:strVal val="visible"/>
                                      </p:to>
                                    </p:set>
                                    <p:animEffect transition="in" filter="fade">
                                      <p:cBhvr>
                                        <p:cTn id="31" dur="500"/>
                                        <p:tgtEl>
                                          <p:spTgt spid="92"/>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91"/>
                                        </p:tgtEl>
                                        <p:attrNameLst>
                                          <p:attrName>style.visibility</p:attrName>
                                        </p:attrNameLst>
                                      </p:cBhvr>
                                      <p:to>
                                        <p:strVal val="visible"/>
                                      </p:to>
                                    </p:set>
                                    <p:animEffect transition="in" filter="fade">
                                      <p:cBhvr>
                                        <p:cTn id="34" dur="500"/>
                                        <p:tgtEl>
                                          <p:spTgt spid="91"/>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5"/>
                                        </p:tgtEl>
                                        <p:attrNameLst>
                                          <p:attrName>style.visibility</p:attrName>
                                        </p:attrNameLst>
                                      </p:cBhvr>
                                      <p:to>
                                        <p:strVal val="visible"/>
                                      </p:to>
                                    </p:set>
                                    <p:animEffect transition="in" filter="fade">
                                      <p:cBhvr>
                                        <p:cTn id="39" dur="500"/>
                                        <p:tgtEl>
                                          <p:spTgt spid="5"/>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9"/>
                                        </p:tgtEl>
                                        <p:attrNameLst>
                                          <p:attrName>style.visibility</p:attrName>
                                        </p:attrNameLst>
                                      </p:cBhvr>
                                      <p:to>
                                        <p:strVal val="visible"/>
                                      </p:to>
                                    </p:set>
                                    <p:animEffect transition="in" filter="fade">
                                      <p:cBhvr>
                                        <p:cTn id="42" dur="500"/>
                                        <p:tgtEl>
                                          <p:spTgt spid="9"/>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8"/>
                                        </p:tgtEl>
                                        <p:attrNameLst>
                                          <p:attrName>style.visibility</p:attrName>
                                        </p:attrNameLst>
                                      </p:cBhvr>
                                      <p:to>
                                        <p:strVal val="visible"/>
                                      </p:to>
                                    </p:set>
                                    <p:animEffect transition="in" filter="fade">
                                      <p:cBhvr>
                                        <p:cTn id="45" dur="500"/>
                                        <p:tgtEl>
                                          <p:spTgt spid="8"/>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1"/>
                                        </p:tgtEl>
                                        <p:attrNameLst>
                                          <p:attrName>style.visibility</p:attrName>
                                        </p:attrNameLst>
                                      </p:cBhvr>
                                      <p:to>
                                        <p:strVal val="visible"/>
                                      </p:to>
                                    </p:set>
                                    <p:animEffect transition="in" filter="fade">
                                      <p:cBhvr>
                                        <p:cTn id="48" dur="500"/>
                                        <p:tgtEl>
                                          <p:spTgt spid="11"/>
                                        </p:tgtEl>
                                      </p:cBhvr>
                                    </p:animEffect>
                                  </p:childTnLst>
                                </p:cTn>
                              </p:par>
                              <p:par>
                                <p:cTn id="49" presetID="10" presetClass="entr" presetSubtype="0" fill="hold" nodeType="withEffect">
                                  <p:stCondLst>
                                    <p:cond delay="0"/>
                                  </p:stCondLst>
                                  <p:childTnLst>
                                    <p:set>
                                      <p:cBhvr>
                                        <p:cTn id="50" dur="1" fill="hold">
                                          <p:stCondLst>
                                            <p:cond delay="0"/>
                                          </p:stCondLst>
                                        </p:cTn>
                                        <p:tgtEl>
                                          <p:spTgt spid="76"/>
                                        </p:tgtEl>
                                        <p:attrNameLst>
                                          <p:attrName>style.visibility</p:attrName>
                                        </p:attrNameLst>
                                      </p:cBhvr>
                                      <p:to>
                                        <p:strVal val="visible"/>
                                      </p:to>
                                    </p:set>
                                    <p:animEffect transition="in" filter="fade">
                                      <p:cBhvr>
                                        <p:cTn id="51" dur="500"/>
                                        <p:tgtEl>
                                          <p:spTgt spid="76"/>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16"/>
                                        </p:tgtEl>
                                        <p:attrNameLst>
                                          <p:attrName>style.visibility</p:attrName>
                                        </p:attrNameLst>
                                      </p:cBhvr>
                                      <p:to>
                                        <p:strVal val="visible"/>
                                      </p:to>
                                    </p:set>
                                    <p:animEffect transition="in" filter="fade">
                                      <p:cBhvr>
                                        <p:cTn id="54" dur="500"/>
                                        <p:tgtEl>
                                          <p:spTgt spid="16"/>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17"/>
                                        </p:tgtEl>
                                        <p:attrNameLst>
                                          <p:attrName>style.visibility</p:attrName>
                                        </p:attrNameLst>
                                      </p:cBhvr>
                                      <p:to>
                                        <p:strVal val="visible"/>
                                      </p:to>
                                    </p:set>
                                    <p:animEffect transition="in" filter="fade">
                                      <p:cBhvr>
                                        <p:cTn id="57" dur="500"/>
                                        <p:tgtEl>
                                          <p:spTgt spid="17"/>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18"/>
                                        </p:tgtEl>
                                        <p:attrNameLst>
                                          <p:attrName>style.visibility</p:attrName>
                                        </p:attrNameLst>
                                      </p:cBhvr>
                                      <p:to>
                                        <p:strVal val="visible"/>
                                      </p:to>
                                    </p:set>
                                    <p:animEffect transition="in" filter="fade">
                                      <p:cBhvr>
                                        <p:cTn id="60" dur="500"/>
                                        <p:tgtEl>
                                          <p:spTgt spid="18"/>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19"/>
                                        </p:tgtEl>
                                        <p:attrNameLst>
                                          <p:attrName>style.visibility</p:attrName>
                                        </p:attrNameLst>
                                      </p:cBhvr>
                                      <p:to>
                                        <p:strVal val="visible"/>
                                      </p:to>
                                    </p:set>
                                    <p:animEffect transition="in" filter="fade">
                                      <p:cBhvr>
                                        <p:cTn id="63" dur="500"/>
                                        <p:tgtEl>
                                          <p:spTgt spid="19"/>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20"/>
                                        </p:tgtEl>
                                        <p:attrNameLst>
                                          <p:attrName>style.visibility</p:attrName>
                                        </p:attrNameLst>
                                      </p:cBhvr>
                                      <p:to>
                                        <p:strVal val="visible"/>
                                      </p:to>
                                    </p:set>
                                    <p:animEffect transition="in" filter="fade">
                                      <p:cBhvr>
                                        <p:cTn id="66" dur="500"/>
                                        <p:tgtEl>
                                          <p:spTgt spid="20"/>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21"/>
                                        </p:tgtEl>
                                        <p:attrNameLst>
                                          <p:attrName>style.visibility</p:attrName>
                                        </p:attrNameLst>
                                      </p:cBhvr>
                                      <p:to>
                                        <p:strVal val="visible"/>
                                      </p:to>
                                    </p:set>
                                    <p:animEffect transition="in" filter="fade">
                                      <p:cBhvr>
                                        <p:cTn id="69" dur="500"/>
                                        <p:tgtEl>
                                          <p:spTgt spid="21"/>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22"/>
                                        </p:tgtEl>
                                        <p:attrNameLst>
                                          <p:attrName>style.visibility</p:attrName>
                                        </p:attrNameLst>
                                      </p:cBhvr>
                                      <p:to>
                                        <p:strVal val="visible"/>
                                      </p:to>
                                    </p:set>
                                    <p:animEffect transition="in" filter="fade">
                                      <p:cBhvr>
                                        <p:cTn id="72" dur="500"/>
                                        <p:tgtEl>
                                          <p:spTgt spid="22"/>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23"/>
                                        </p:tgtEl>
                                        <p:attrNameLst>
                                          <p:attrName>style.visibility</p:attrName>
                                        </p:attrNameLst>
                                      </p:cBhvr>
                                      <p:to>
                                        <p:strVal val="visible"/>
                                      </p:to>
                                    </p:set>
                                    <p:animEffect transition="in" filter="fade">
                                      <p:cBhvr>
                                        <p:cTn id="75" dur="500"/>
                                        <p:tgtEl>
                                          <p:spTgt spid="23"/>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24"/>
                                        </p:tgtEl>
                                        <p:attrNameLst>
                                          <p:attrName>style.visibility</p:attrName>
                                        </p:attrNameLst>
                                      </p:cBhvr>
                                      <p:to>
                                        <p:strVal val="visible"/>
                                      </p:to>
                                    </p:set>
                                    <p:animEffect transition="in" filter="fade">
                                      <p:cBhvr>
                                        <p:cTn id="78" dur="500"/>
                                        <p:tgtEl>
                                          <p:spTgt spid="24"/>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25"/>
                                        </p:tgtEl>
                                        <p:attrNameLst>
                                          <p:attrName>style.visibility</p:attrName>
                                        </p:attrNameLst>
                                      </p:cBhvr>
                                      <p:to>
                                        <p:strVal val="visible"/>
                                      </p:to>
                                    </p:set>
                                    <p:animEffect transition="in" filter="fade">
                                      <p:cBhvr>
                                        <p:cTn id="81" dur="500"/>
                                        <p:tgtEl>
                                          <p:spTgt spid="25"/>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26"/>
                                        </p:tgtEl>
                                        <p:attrNameLst>
                                          <p:attrName>style.visibility</p:attrName>
                                        </p:attrNameLst>
                                      </p:cBhvr>
                                      <p:to>
                                        <p:strVal val="visible"/>
                                      </p:to>
                                    </p:set>
                                    <p:animEffect transition="in" filter="fade">
                                      <p:cBhvr>
                                        <p:cTn id="84" dur="500"/>
                                        <p:tgtEl>
                                          <p:spTgt spid="26"/>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27"/>
                                        </p:tgtEl>
                                        <p:attrNameLst>
                                          <p:attrName>style.visibility</p:attrName>
                                        </p:attrNameLst>
                                      </p:cBhvr>
                                      <p:to>
                                        <p:strVal val="visible"/>
                                      </p:to>
                                    </p:set>
                                    <p:animEffect transition="in" filter="fade">
                                      <p:cBhvr>
                                        <p:cTn id="87" dur="500"/>
                                        <p:tgtEl>
                                          <p:spTgt spid="27"/>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28"/>
                                        </p:tgtEl>
                                        <p:attrNameLst>
                                          <p:attrName>style.visibility</p:attrName>
                                        </p:attrNameLst>
                                      </p:cBhvr>
                                      <p:to>
                                        <p:strVal val="visible"/>
                                      </p:to>
                                    </p:set>
                                    <p:animEffect transition="in" filter="fade">
                                      <p:cBhvr>
                                        <p:cTn id="90" dur="500"/>
                                        <p:tgtEl>
                                          <p:spTgt spid="28"/>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29"/>
                                        </p:tgtEl>
                                        <p:attrNameLst>
                                          <p:attrName>style.visibility</p:attrName>
                                        </p:attrNameLst>
                                      </p:cBhvr>
                                      <p:to>
                                        <p:strVal val="visible"/>
                                      </p:to>
                                    </p:set>
                                    <p:animEffect transition="in" filter="fade">
                                      <p:cBhvr>
                                        <p:cTn id="93" dur="500"/>
                                        <p:tgtEl>
                                          <p:spTgt spid="29"/>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30"/>
                                        </p:tgtEl>
                                        <p:attrNameLst>
                                          <p:attrName>style.visibility</p:attrName>
                                        </p:attrNameLst>
                                      </p:cBhvr>
                                      <p:to>
                                        <p:strVal val="visible"/>
                                      </p:to>
                                    </p:set>
                                    <p:animEffect transition="in" filter="fade">
                                      <p:cBhvr>
                                        <p:cTn id="96" dur="500"/>
                                        <p:tgtEl>
                                          <p:spTgt spid="30"/>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31"/>
                                        </p:tgtEl>
                                        <p:attrNameLst>
                                          <p:attrName>style.visibility</p:attrName>
                                        </p:attrNameLst>
                                      </p:cBhvr>
                                      <p:to>
                                        <p:strVal val="visible"/>
                                      </p:to>
                                    </p:set>
                                    <p:animEffect transition="in" filter="fade">
                                      <p:cBhvr>
                                        <p:cTn id="99" dur="500"/>
                                        <p:tgtEl>
                                          <p:spTgt spid="31"/>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32"/>
                                        </p:tgtEl>
                                        <p:attrNameLst>
                                          <p:attrName>style.visibility</p:attrName>
                                        </p:attrNameLst>
                                      </p:cBhvr>
                                      <p:to>
                                        <p:strVal val="visible"/>
                                      </p:to>
                                    </p:set>
                                    <p:animEffect transition="in" filter="fade">
                                      <p:cBhvr>
                                        <p:cTn id="102" dur="500"/>
                                        <p:tgtEl>
                                          <p:spTgt spid="32"/>
                                        </p:tgtEl>
                                      </p:cBhvr>
                                    </p:animEffect>
                                  </p:childTnLst>
                                </p:cTn>
                              </p:par>
                              <p:par>
                                <p:cTn id="103" presetID="10" presetClass="entr" presetSubtype="0" fill="hold" grpId="0" nodeType="withEffect">
                                  <p:stCondLst>
                                    <p:cond delay="0"/>
                                  </p:stCondLst>
                                  <p:childTnLst>
                                    <p:set>
                                      <p:cBhvr>
                                        <p:cTn id="104" dur="1" fill="hold">
                                          <p:stCondLst>
                                            <p:cond delay="0"/>
                                          </p:stCondLst>
                                        </p:cTn>
                                        <p:tgtEl>
                                          <p:spTgt spid="33"/>
                                        </p:tgtEl>
                                        <p:attrNameLst>
                                          <p:attrName>style.visibility</p:attrName>
                                        </p:attrNameLst>
                                      </p:cBhvr>
                                      <p:to>
                                        <p:strVal val="visible"/>
                                      </p:to>
                                    </p:set>
                                    <p:animEffect transition="in" filter="fade">
                                      <p:cBhvr>
                                        <p:cTn id="105" dur="500"/>
                                        <p:tgtEl>
                                          <p:spTgt spid="33"/>
                                        </p:tgtEl>
                                      </p:cBhvr>
                                    </p:animEffect>
                                  </p:childTnLst>
                                </p:cTn>
                              </p:par>
                              <p:par>
                                <p:cTn id="106" presetID="10" presetClass="entr" presetSubtype="0" fill="hold" grpId="0" nodeType="withEffect">
                                  <p:stCondLst>
                                    <p:cond delay="0"/>
                                  </p:stCondLst>
                                  <p:childTnLst>
                                    <p:set>
                                      <p:cBhvr>
                                        <p:cTn id="107" dur="1" fill="hold">
                                          <p:stCondLst>
                                            <p:cond delay="0"/>
                                          </p:stCondLst>
                                        </p:cTn>
                                        <p:tgtEl>
                                          <p:spTgt spid="34"/>
                                        </p:tgtEl>
                                        <p:attrNameLst>
                                          <p:attrName>style.visibility</p:attrName>
                                        </p:attrNameLst>
                                      </p:cBhvr>
                                      <p:to>
                                        <p:strVal val="visible"/>
                                      </p:to>
                                    </p:set>
                                    <p:animEffect transition="in" filter="fade">
                                      <p:cBhvr>
                                        <p:cTn id="108" dur="500"/>
                                        <p:tgtEl>
                                          <p:spTgt spid="34"/>
                                        </p:tgtEl>
                                      </p:cBhvr>
                                    </p:animEffect>
                                  </p:childTnLst>
                                </p:cTn>
                              </p:par>
                              <p:par>
                                <p:cTn id="109" presetID="10" presetClass="entr" presetSubtype="0" fill="hold" grpId="0" nodeType="withEffect">
                                  <p:stCondLst>
                                    <p:cond delay="0"/>
                                  </p:stCondLst>
                                  <p:childTnLst>
                                    <p:set>
                                      <p:cBhvr>
                                        <p:cTn id="110" dur="1" fill="hold">
                                          <p:stCondLst>
                                            <p:cond delay="0"/>
                                          </p:stCondLst>
                                        </p:cTn>
                                        <p:tgtEl>
                                          <p:spTgt spid="35"/>
                                        </p:tgtEl>
                                        <p:attrNameLst>
                                          <p:attrName>style.visibility</p:attrName>
                                        </p:attrNameLst>
                                      </p:cBhvr>
                                      <p:to>
                                        <p:strVal val="visible"/>
                                      </p:to>
                                    </p:set>
                                    <p:animEffect transition="in" filter="fade">
                                      <p:cBhvr>
                                        <p:cTn id="111" dur="500"/>
                                        <p:tgtEl>
                                          <p:spTgt spid="35"/>
                                        </p:tgtEl>
                                      </p:cBhvr>
                                    </p:animEffect>
                                  </p:childTnLst>
                                </p:cTn>
                              </p:par>
                              <p:par>
                                <p:cTn id="112" presetID="10" presetClass="entr" presetSubtype="0" fill="hold" grpId="0" nodeType="withEffect">
                                  <p:stCondLst>
                                    <p:cond delay="0"/>
                                  </p:stCondLst>
                                  <p:childTnLst>
                                    <p:set>
                                      <p:cBhvr>
                                        <p:cTn id="113" dur="1" fill="hold">
                                          <p:stCondLst>
                                            <p:cond delay="0"/>
                                          </p:stCondLst>
                                        </p:cTn>
                                        <p:tgtEl>
                                          <p:spTgt spid="36"/>
                                        </p:tgtEl>
                                        <p:attrNameLst>
                                          <p:attrName>style.visibility</p:attrName>
                                        </p:attrNameLst>
                                      </p:cBhvr>
                                      <p:to>
                                        <p:strVal val="visible"/>
                                      </p:to>
                                    </p:set>
                                    <p:animEffect transition="in" filter="fade">
                                      <p:cBhvr>
                                        <p:cTn id="114" dur="500"/>
                                        <p:tgtEl>
                                          <p:spTgt spid="36"/>
                                        </p:tgtEl>
                                      </p:cBhvr>
                                    </p:animEffect>
                                  </p:childTnLst>
                                </p:cTn>
                              </p:par>
                              <p:par>
                                <p:cTn id="115" presetID="10" presetClass="entr" presetSubtype="0" fill="hold" nodeType="withEffect">
                                  <p:stCondLst>
                                    <p:cond delay="0"/>
                                  </p:stCondLst>
                                  <p:childTnLst>
                                    <p:set>
                                      <p:cBhvr>
                                        <p:cTn id="116" dur="1" fill="hold">
                                          <p:stCondLst>
                                            <p:cond delay="0"/>
                                          </p:stCondLst>
                                        </p:cTn>
                                        <p:tgtEl>
                                          <p:spTgt spid="38"/>
                                        </p:tgtEl>
                                        <p:attrNameLst>
                                          <p:attrName>style.visibility</p:attrName>
                                        </p:attrNameLst>
                                      </p:cBhvr>
                                      <p:to>
                                        <p:strVal val="visible"/>
                                      </p:to>
                                    </p:set>
                                    <p:animEffect transition="in" filter="fade">
                                      <p:cBhvr>
                                        <p:cTn id="117" dur="500"/>
                                        <p:tgtEl>
                                          <p:spTgt spid="38"/>
                                        </p:tgtEl>
                                      </p:cBhvr>
                                    </p:animEffect>
                                  </p:childTnLst>
                                </p:cTn>
                              </p:par>
                              <p:par>
                                <p:cTn id="118" presetID="10" presetClass="entr" presetSubtype="0" fill="hold" nodeType="withEffect">
                                  <p:stCondLst>
                                    <p:cond delay="0"/>
                                  </p:stCondLst>
                                  <p:childTnLst>
                                    <p:set>
                                      <p:cBhvr>
                                        <p:cTn id="119" dur="1" fill="hold">
                                          <p:stCondLst>
                                            <p:cond delay="0"/>
                                          </p:stCondLst>
                                        </p:cTn>
                                        <p:tgtEl>
                                          <p:spTgt spid="39"/>
                                        </p:tgtEl>
                                        <p:attrNameLst>
                                          <p:attrName>style.visibility</p:attrName>
                                        </p:attrNameLst>
                                      </p:cBhvr>
                                      <p:to>
                                        <p:strVal val="visible"/>
                                      </p:to>
                                    </p:set>
                                    <p:animEffect transition="in" filter="fade">
                                      <p:cBhvr>
                                        <p:cTn id="120" dur="500"/>
                                        <p:tgtEl>
                                          <p:spTgt spid="39"/>
                                        </p:tgtEl>
                                      </p:cBhvr>
                                    </p:animEffect>
                                  </p:childTnLst>
                                </p:cTn>
                              </p:par>
                              <p:par>
                                <p:cTn id="121" presetID="10" presetClass="entr" presetSubtype="0" fill="hold" nodeType="withEffect">
                                  <p:stCondLst>
                                    <p:cond delay="0"/>
                                  </p:stCondLst>
                                  <p:childTnLst>
                                    <p:set>
                                      <p:cBhvr>
                                        <p:cTn id="122" dur="1" fill="hold">
                                          <p:stCondLst>
                                            <p:cond delay="0"/>
                                          </p:stCondLst>
                                        </p:cTn>
                                        <p:tgtEl>
                                          <p:spTgt spid="40"/>
                                        </p:tgtEl>
                                        <p:attrNameLst>
                                          <p:attrName>style.visibility</p:attrName>
                                        </p:attrNameLst>
                                      </p:cBhvr>
                                      <p:to>
                                        <p:strVal val="visible"/>
                                      </p:to>
                                    </p:set>
                                    <p:animEffect transition="in" filter="fade">
                                      <p:cBhvr>
                                        <p:cTn id="123" dur="500"/>
                                        <p:tgtEl>
                                          <p:spTgt spid="40"/>
                                        </p:tgtEl>
                                      </p:cBhvr>
                                    </p:animEffect>
                                  </p:childTnLst>
                                </p:cTn>
                              </p:par>
                              <p:par>
                                <p:cTn id="124" presetID="10" presetClass="entr" presetSubtype="0" fill="hold" nodeType="withEffect">
                                  <p:stCondLst>
                                    <p:cond delay="0"/>
                                  </p:stCondLst>
                                  <p:childTnLst>
                                    <p:set>
                                      <p:cBhvr>
                                        <p:cTn id="125" dur="1" fill="hold">
                                          <p:stCondLst>
                                            <p:cond delay="0"/>
                                          </p:stCondLst>
                                        </p:cTn>
                                        <p:tgtEl>
                                          <p:spTgt spid="41"/>
                                        </p:tgtEl>
                                        <p:attrNameLst>
                                          <p:attrName>style.visibility</p:attrName>
                                        </p:attrNameLst>
                                      </p:cBhvr>
                                      <p:to>
                                        <p:strVal val="visible"/>
                                      </p:to>
                                    </p:set>
                                    <p:animEffect transition="in" filter="fade">
                                      <p:cBhvr>
                                        <p:cTn id="126" dur="500"/>
                                        <p:tgtEl>
                                          <p:spTgt spid="41"/>
                                        </p:tgtEl>
                                      </p:cBhvr>
                                    </p:animEffect>
                                  </p:childTnLst>
                                </p:cTn>
                              </p:par>
                              <p:par>
                                <p:cTn id="127" presetID="10" presetClass="entr" presetSubtype="0" fill="hold" nodeType="withEffect">
                                  <p:stCondLst>
                                    <p:cond delay="0"/>
                                  </p:stCondLst>
                                  <p:childTnLst>
                                    <p:set>
                                      <p:cBhvr>
                                        <p:cTn id="128" dur="1" fill="hold">
                                          <p:stCondLst>
                                            <p:cond delay="0"/>
                                          </p:stCondLst>
                                        </p:cTn>
                                        <p:tgtEl>
                                          <p:spTgt spid="42"/>
                                        </p:tgtEl>
                                        <p:attrNameLst>
                                          <p:attrName>style.visibility</p:attrName>
                                        </p:attrNameLst>
                                      </p:cBhvr>
                                      <p:to>
                                        <p:strVal val="visible"/>
                                      </p:to>
                                    </p:set>
                                    <p:animEffect transition="in" filter="fade">
                                      <p:cBhvr>
                                        <p:cTn id="129" dur="500"/>
                                        <p:tgtEl>
                                          <p:spTgt spid="42"/>
                                        </p:tgtEl>
                                      </p:cBhvr>
                                    </p:animEffect>
                                  </p:childTnLst>
                                </p:cTn>
                              </p:par>
                              <p:par>
                                <p:cTn id="130" presetID="10" presetClass="entr" presetSubtype="0" fill="hold" nodeType="withEffect">
                                  <p:stCondLst>
                                    <p:cond delay="0"/>
                                  </p:stCondLst>
                                  <p:childTnLst>
                                    <p:set>
                                      <p:cBhvr>
                                        <p:cTn id="131" dur="1" fill="hold">
                                          <p:stCondLst>
                                            <p:cond delay="0"/>
                                          </p:stCondLst>
                                        </p:cTn>
                                        <p:tgtEl>
                                          <p:spTgt spid="43"/>
                                        </p:tgtEl>
                                        <p:attrNameLst>
                                          <p:attrName>style.visibility</p:attrName>
                                        </p:attrNameLst>
                                      </p:cBhvr>
                                      <p:to>
                                        <p:strVal val="visible"/>
                                      </p:to>
                                    </p:set>
                                    <p:animEffect transition="in" filter="fade">
                                      <p:cBhvr>
                                        <p:cTn id="132" dur="500"/>
                                        <p:tgtEl>
                                          <p:spTgt spid="43"/>
                                        </p:tgtEl>
                                      </p:cBhvr>
                                    </p:animEffect>
                                  </p:childTnLst>
                                </p:cTn>
                              </p:par>
                              <p:par>
                                <p:cTn id="133" presetID="10" presetClass="entr" presetSubtype="0" fill="hold" nodeType="withEffect">
                                  <p:stCondLst>
                                    <p:cond delay="0"/>
                                  </p:stCondLst>
                                  <p:childTnLst>
                                    <p:set>
                                      <p:cBhvr>
                                        <p:cTn id="134" dur="1" fill="hold">
                                          <p:stCondLst>
                                            <p:cond delay="0"/>
                                          </p:stCondLst>
                                        </p:cTn>
                                        <p:tgtEl>
                                          <p:spTgt spid="44"/>
                                        </p:tgtEl>
                                        <p:attrNameLst>
                                          <p:attrName>style.visibility</p:attrName>
                                        </p:attrNameLst>
                                      </p:cBhvr>
                                      <p:to>
                                        <p:strVal val="visible"/>
                                      </p:to>
                                    </p:set>
                                    <p:animEffect transition="in" filter="fade">
                                      <p:cBhvr>
                                        <p:cTn id="135" dur="500"/>
                                        <p:tgtEl>
                                          <p:spTgt spid="44"/>
                                        </p:tgtEl>
                                      </p:cBhvr>
                                    </p:animEffect>
                                  </p:childTnLst>
                                </p:cTn>
                              </p:par>
                              <p:par>
                                <p:cTn id="136" presetID="10" presetClass="entr" presetSubtype="0" fill="hold" grpId="0" nodeType="withEffect">
                                  <p:stCondLst>
                                    <p:cond delay="0"/>
                                  </p:stCondLst>
                                  <p:childTnLst>
                                    <p:set>
                                      <p:cBhvr>
                                        <p:cTn id="137" dur="1" fill="hold">
                                          <p:stCondLst>
                                            <p:cond delay="0"/>
                                          </p:stCondLst>
                                        </p:cTn>
                                        <p:tgtEl>
                                          <p:spTgt spid="55"/>
                                        </p:tgtEl>
                                        <p:attrNameLst>
                                          <p:attrName>style.visibility</p:attrName>
                                        </p:attrNameLst>
                                      </p:cBhvr>
                                      <p:to>
                                        <p:strVal val="visible"/>
                                      </p:to>
                                    </p:set>
                                    <p:animEffect transition="in" filter="fade">
                                      <p:cBhvr>
                                        <p:cTn id="138" dur="500"/>
                                        <p:tgtEl>
                                          <p:spTgt spid="55"/>
                                        </p:tgtEl>
                                      </p:cBhvr>
                                    </p:animEffect>
                                  </p:childTnLst>
                                </p:cTn>
                              </p:par>
                              <p:par>
                                <p:cTn id="139" presetID="10" presetClass="entr" presetSubtype="0" fill="hold" nodeType="withEffect">
                                  <p:stCondLst>
                                    <p:cond delay="0"/>
                                  </p:stCondLst>
                                  <p:childTnLst>
                                    <p:set>
                                      <p:cBhvr>
                                        <p:cTn id="140" dur="1" fill="hold">
                                          <p:stCondLst>
                                            <p:cond delay="0"/>
                                          </p:stCondLst>
                                        </p:cTn>
                                        <p:tgtEl>
                                          <p:spTgt spid="73"/>
                                        </p:tgtEl>
                                        <p:attrNameLst>
                                          <p:attrName>style.visibility</p:attrName>
                                        </p:attrNameLst>
                                      </p:cBhvr>
                                      <p:to>
                                        <p:strVal val="visible"/>
                                      </p:to>
                                    </p:set>
                                    <p:animEffect transition="in" filter="fade">
                                      <p:cBhvr>
                                        <p:cTn id="141" dur="500"/>
                                        <p:tgtEl>
                                          <p:spTgt spid="73"/>
                                        </p:tgtEl>
                                      </p:cBhvr>
                                    </p:animEffect>
                                  </p:childTnLst>
                                </p:cTn>
                              </p:par>
                              <p:par>
                                <p:cTn id="142" presetID="10" presetClass="entr" presetSubtype="0" fill="hold" nodeType="withEffect">
                                  <p:stCondLst>
                                    <p:cond delay="0"/>
                                  </p:stCondLst>
                                  <p:childTnLst>
                                    <p:set>
                                      <p:cBhvr>
                                        <p:cTn id="143" dur="1" fill="hold">
                                          <p:stCondLst>
                                            <p:cond delay="0"/>
                                          </p:stCondLst>
                                        </p:cTn>
                                        <p:tgtEl>
                                          <p:spTgt spid="74"/>
                                        </p:tgtEl>
                                        <p:attrNameLst>
                                          <p:attrName>style.visibility</p:attrName>
                                        </p:attrNameLst>
                                      </p:cBhvr>
                                      <p:to>
                                        <p:strVal val="visible"/>
                                      </p:to>
                                    </p:set>
                                    <p:animEffect transition="in" filter="fade">
                                      <p:cBhvr>
                                        <p:cTn id="144" dur="500"/>
                                        <p:tgtEl>
                                          <p:spTgt spid="74"/>
                                        </p:tgtEl>
                                      </p:cBhvr>
                                    </p:animEffect>
                                  </p:childTnLst>
                                </p:cTn>
                              </p:par>
                              <p:par>
                                <p:cTn id="145" presetID="10" presetClass="entr" presetSubtype="0" fill="hold" nodeType="withEffect">
                                  <p:stCondLst>
                                    <p:cond delay="0"/>
                                  </p:stCondLst>
                                  <p:childTnLst>
                                    <p:set>
                                      <p:cBhvr>
                                        <p:cTn id="146" dur="1" fill="hold">
                                          <p:stCondLst>
                                            <p:cond delay="0"/>
                                          </p:stCondLst>
                                        </p:cTn>
                                        <p:tgtEl>
                                          <p:spTgt spid="75"/>
                                        </p:tgtEl>
                                        <p:attrNameLst>
                                          <p:attrName>style.visibility</p:attrName>
                                        </p:attrNameLst>
                                      </p:cBhvr>
                                      <p:to>
                                        <p:strVal val="visible"/>
                                      </p:to>
                                    </p:set>
                                    <p:animEffect transition="in" filter="fade">
                                      <p:cBhvr>
                                        <p:cTn id="147" dur="500"/>
                                        <p:tgtEl>
                                          <p:spTgt spid="75"/>
                                        </p:tgtEl>
                                      </p:cBhvr>
                                    </p:animEffect>
                                  </p:childTnLst>
                                </p:cTn>
                              </p:par>
                              <p:par>
                                <p:cTn id="148" presetID="10" presetClass="entr" presetSubtype="0" fill="hold" nodeType="withEffect">
                                  <p:stCondLst>
                                    <p:cond delay="0"/>
                                  </p:stCondLst>
                                  <p:childTnLst>
                                    <p:set>
                                      <p:cBhvr>
                                        <p:cTn id="149" dur="1" fill="hold">
                                          <p:stCondLst>
                                            <p:cond delay="0"/>
                                          </p:stCondLst>
                                        </p:cTn>
                                        <p:tgtEl>
                                          <p:spTgt spid="77"/>
                                        </p:tgtEl>
                                        <p:attrNameLst>
                                          <p:attrName>style.visibility</p:attrName>
                                        </p:attrNameLst>
                                      </p:cBhvr>
                                      <p:to>
                                        <p:strVal val="visible"/>
                                      </p:to>
                                    </p:set>
                                    <p:animEffect transition="in" filter="fade">
                                      <p:cBhvr>
                                        <p:cTn id="150" dur="500"/>
                                        <p:tgtEl>
                                          <p:spTgt spid="77"/>
                                        </p:tgtEl>
                                      </p:cBhvr>
                                    </p:animEffect>
                                  </p:childTnLst>
                                </p:cTn>
                              </p:par>
                              <p:par>
                                <p:cTn id="151" presetID="10" presetClass="entr" presetSubtype="0" fill="hold" nodeType="withEffect">
                                  <p:stCondLst>
                                    <p:cond delay="0"/>
                                  </p:stCondLst>
                                  <p:childTnLst>
                                    <p:set>
                                      <p:cBhvr>
                                        <p:cTn id="152" dur="1" fill="hold">
                                          <p:stCondLst>
                                            <p:cond delay="0"/>
                                          </p:stCondLst>
                                        </p:cTn>
                                        <p:tgtEl>
                                          <p:spTgt spid="78"/>
                                        </p:tgtEl>
                                        <p:attrNameLst>
                                          <p:attrName>style.visibility</p:attrName>
                                        </p:attrNameLst>
                                      </p:cBhvr>
                                      <p:to>
                                        <p:strVal val="visible"/>
                                      </p:to>
                                    </p:set>
                                    <p:animEffect transition="in" filter="fade">
                                      <p:cBhvr>
                                        <p:cTn id="153" dur="500"/>
                                        <p:tgtEl>
                                          <p:spTgt spid="78"/>
                                        </p:tgtEl>
                                      </p:cBhvr>
                                    </p:animEffect>
                                  </p:childTnLst>
                                </p:cTn>
                              </p:par>
                              <p:par>
                                <p:cTn id="154" presetID="10" presetClass="entr" presetSubtype="0" fill="hold" grpId="0" nodeType="withEffect">
                                  <p:stCondLst>
                                    <p:cond delay="0"/>
                                  </p:stCondLst>
                                  <p:childTnLst>
                                    <p:set>
                                      <p:cBhvr>
                                        <p:cTn id="155" dur="1" fill="hold">
                                          <p:stCondLst>
                                            <p:cond delay="0"/>
                                          </p:stCondLst>
                                        </p:cTn>
                                        <p:tgtEl>
                                          <p:spTgt spid="86"/>
                                        </p:tgtEl>
                                        <p:attrNameLst>
                                          <p:attrName>style.visibility</p:attrName>
                                        </p:attrNameLst>
                                      </p:cBhvr>
                                      <p:to>
                                        <p:strVal val="visible"/>
                                      </p:to>
                                    </p:set>
                                    <p:animEffect transition="in" filter="fade">
                                      <p:cBhvr>
                                        <p:cTn id="156" dur="500"/>
                                        <p:tgtEl>
                                          <p:spTgt spid="86"/>
                                        </p:tgtEl>
                                      </p:cBhvr>
                                    </p:animEffect>
                                  </p:childTnLst>
                                </p:cTn>
                              </p:par>
                              <p:par>
                                <p:cTn id="157" presetID="10" presetClass="entr" presetSubtype="0" fill="hold" grpId="0" nodeType="withEffect">
                                  <p:stCondLst>
                                    <p:cond delay="0"/>
                                  </p:stCondLst>
                                  <p:childTnLst>
                                    <p:set>
                                      <p:cBhvr>
                                        <p:cTn id="158" dur="1" fill="hold">
                                          <p:stCondLst>
                                            <p:cond delay="0"/>
                                          </p:stCondLst>
                                        </p:cTn>
                                        <p:tgtEl>
                                          <p:spTgt spid="87"/>
                                        </p:tgtEl>
                                        <p:attrNameLst>
                                          <p:attrName>style.visibility</p:attrName>
                                        </p:attrNameLst>
                                      </p:cBhvr>
                                      <p:to>
                                        <p:strVal val="visible"/>
                                      </p:to>
                                    </p:set>
                                    <p:animEffect transition="in" filter="fade">
                                      <p:cBhvr>
                                        <p:cTn id="159" dur="500"/>
                                        <p:tgtEl>
                                          <p:spTgt spid="87"/>
                                        </p:tgtEl>
                                      </p:cBhvr>
                                    </p:animEffect>
                                  </p:childTnLst>
                                </p:cTn>
                              </p:par>
                              <p:par>
                                <p:cTn id="160" presetID="10" presetClass="entr" presetSubtype="0" fill="hold" grpId="0" nodeType="withEffect">
                                  <p:stCondLst>
                                    <p:cond delay="0"/>
                                  </p:stCondLst>
                                  <p:childTnLst>
                                    <p:set>
                                      <p:cBhvr>
                                        <p:cTn id="161" dur="1" fill="hold">
                                          <p:stCondLst>
                                            <p:cond delay="0"/>
                                          </p:stCondLst>
                                        </p:cTn>
                                        <p:tgtEl>
                                          <p:spTgt spid="88"/>
                                        </p:tgtEl>
                                        <p:attrNameLst>
                                          <p:attrName>style.visibility</p:attrName>
                                        </p:attrNameLst>
                                      </p:cBhvr>
                                      <p:to>
                                        <p:strVal val="visible"/>
                                      </p:to>
                                    </p:set>
                                    <p:animEffect transition="in" filter="fade">
                                      <p:cBhvr>
                                        <p:cTn id="162" dur="500"/>
                                        <p:tgtEl>
                                          <p:spTgt spid="88"/>
                                        </p:tgtEl>
                                      </p:cBhvr>
                                    </p:animEffect>
                                  </p:childTnLst>
                                </p:cTn>
                              </p:par>
                              <p:par>
                                <p:cTn id="163" presetID="10" presetClass="entr" presetSubtype="0" fill="hold" nodeType="withEffect">
                                  <p:stCondLst>
                                    <p:cond delay="0"/>
                                  </p:stCondLst>
                                  <p:childTnLst>
                                    <p:set>
                                      <p:cBhvr>
                                        <p:cTn id="164" dur="1" fill="hold">
                                          <p:stCondLst>
                                            <p:cond delay="0"/>
                                          </p:stCondLst>
                                        </p:cTn>
                                        <p:tgtEl>
                                          <p:spTgt spid="89"/>
                                        </p:tgtEl>
                                        <p:attrNameLst>
                                          <p:attrName>style.visibility</p:attrName>
                                        </p:attrNameLst>
                                      </p:cBhvr>
                                      <p:to>
                                        <p:strVal val="visible"/>
                                      </p:to>
                                    </p:set>
                                    <p:animEffect transition="in" filter="fade">
                                      <p:cBhvr>
                                        <p:cTn id="165" dur="500"/>
                                        <p:tgtEl>
                                          <p:spTgt spid="89"/>
                                        </p:tgtEl>
                                      </p:cBhvr>
                                    </p:animEffect>
                                  </p:childTnLst>
                                </p:cTn>
                              </p:par>
                            </p:childTnLst>
                          </p:cTn>
                        </p:par>
                      </p:childTnLst>
                    </p:cTn>
                  </p:par>
                  <p:par>
                    <p:cTn id="166" fill="hold">
                      <p:stCondLst>
                        <p:cond delay="indefinite"/>
                      </p:stCondLst>
                      <p:childTnLst>
                        <p:par>
                          <p:cTn id="167" fill="hold">
                            <p:stCondLst>
                              <p:cond delay="0"/>
                            </p:stCondLst>
                            <p:childTnLst>
                              <p:par>
                                <p:cTn id="168" presetID="10" presetClass="entr" presetSubtype="0" fill="hold" grpId="0" nodeType="clickEffect">
                                  <p:stCondLst>
                                    <p:cond delay="0"/>
                                  </p:stCondLst>
                                  <p:childTnLst>
                                    <p:set>
                                      <p:cBhvr>
                                        <p:cTn id="169" dur="1" fill="hold">
                                          <p:stCondLst>
                                            <p:cond delay="0"/>
                                          </p:stCondLst>
                                        </p:cTn>
                                        <p:tgtEl>
                                          <p:spTgt spid="6"/>
                                        </p:tgtEl>
                                        <p:attrNameLst>
                                          <p:attrName>style.visibility</p:attrName>
                                        </p:attrNameLst>
                                      </p:cBhvr>
                                      <p:to>
                                        <p:strVal val="visible"/>
                                      </p:to>
                                    </p:set>
                                    <p:animEffect transition="in" filter="fade">
                                      <p:cBhvr>
                                        <p:cTn id="170" dur="500"/>
                                        <p:tgtEl>
                                          <p:spTgt spid="6"/>
                                        </p:tgtEl>
                                      </p:cBhvr>
                                    </p:animEffect>
                                  </p:childTnLst>
                                </p:cTn>
                              </p:par>
                            </p:childTnLst>
                          </p:cTn>
                        </p:par>
                      </p:childTnLst>
                    </p:cTn>
                  </p:par>
                  <p:par>
                    <p:cTn id="171" fill="hold">
                      <p:stCondLst>
                        <p:cond delay="indefinite"/>
                      </p:stCondLst>
                      <p:childTnLst>
                        <p:par>
                          <p:cTn id="172" fill="hold">
                            <p:stCondLst>
                              <p:cond delay="0"/>
                            </p:stCondLst>
                            <p:childTnLst>
                              <p:par>
                                <p:cTn id="173" presetID="10" presetClass="entr" presetSubtype="0" fill="hold" grpId="0" nodeType="clickEffect">
                                  <p:stCondLst>
                                    <p:cond delay="0"/>
                                  </p:stCondLst>
                                  <p:childTnLst>
                                    <p:set>
                                      <p:cBhvr>
                                        <p:cTn id="174" dur="1" fill="hold">
                                          <p:stCondLst>
                                            <p:cond delay="0"/>
                                          </p:stCondLst>
                                        </p:cTn>
                                        <p:tgtEl>
                                          <p:spTgt spid="12"/>
                                        </p:tgtEl>
                                        <p:attrNameLst>
                                          <p:attrName>style.visibility</p:attrName>
                                        </p:attrNameLst>
                                      </p:cBhvr>
                                      <p:to>
                                        <p:strVal val="visible"/>
                                      </p:to>
                                    </p:set>
                                    <p:animEffect transition="in" filter="fade">
                                      <p:cBhvr>
                                        <p:cTn id="175" dur="500"/>
                                        <p:tgtEl>
                                          <p:spTgt spid="12"/>
                                        </p:tgtEl>
                                      </p:cBhvr>
                                    </p:animEffect>
                                  </p:childTnLst>
                                </p:cTn>
                              </p:par>
                              <p:par>
                                <p:cTn id="176" presetID="10" presetClass="entr" presetSubtype="0" fill="hold" grpId="0" nodeType="withEffect">
                                  <p:stCondLst>
                                    <p:cond delay="0"/>
                                  </p:stCondLst>
                                  <p:childTnLst>
                                    <p:set>
                                      <p:cBhvr>
                                        <p:cTn id="177" dur="1" fill="hold">
                                          <p:stCondLst>
                                            <p:cond delay="0"/>
                                          </p:stCondLst>
                                        </p:cTn>
                                        <p:tgtEl>
                                          <p:spTgt spid="7"/>
                                        </p:tgtEl>
                                        <p:attrNameLst>
                                          <p:attrName>style.visibility</p:attrName>
                                        </p:attrNameLst>
                                      </p:cBhvr>
                                      <p:to>
                                        <p:strVal val="visible"/>
                                      </p:to>
                                    </p:set>
                                    <p:animEffect transition="in" filter="fade">
                                      <p:cBhvr>
                                        <p:cTn id="178" dur="500"/>
                                        <p:tgtEl>
                                          <p:spTgt spid="7"/>
                                        </p:tgtEl>
                                      </p:cBhvr>
                                    </p:animEffect>
                                  </p:childTnLst>
                                </p:cTn>
                              </p:par>
                              <p:par>
                                <p:cTn id="179" presetID="10" presetClass="entr" presetSubtype="0" fill="hold" grpId="0" nodeType="withEffect">
                                  <p:stCondLst>
                                    <p:cond delay="0"/>
                                  </p:stCondLst>
                                  <p:childTnLst>
                                    <p:set>
                                      <p:cBhvr>
                                        <p:cTn id="180" dur="1" fill="hold">
                                          <p:stCondLst>
                                            <p:cond delay="0"/>
                                          </p:stCondLst>
                                        </p:cTn>
                                        <p:tgtEl>
                                          <p:spTgt spid="13"/>
                                        </p:tgtEl>
                                        <p:attrNameLst>
                                          <p:attrName>style.visibility</p:attrName>
                                        </p:attrNameLst>
                                      </p:cBhvr>
                                      <p:to>
                                        <p:strVal val="visible"/>
                                      </p:to>
                                    </p:set>
                                    <p:animEffect transition="in" filter="fade">
                                      <p:cBhvr>
                                        <p:cTn id="181" dur="500"/>
                                        <p:tgtEl>
                                          <p:spTgt spid="13"/>
                                        </p:tgtEl>
                                      </p:cBhvr>
                                    </p:animEffect>
                                  </p:childTnLst>
                                </p:cTn>
                              </p:par>
                              <p:par>
                                <p:cTn id="182" presetID="10" presetClass="entr" presetSubtype="0" fill="hold" grpId="0" nodeType="withEffect">
                                  <p:stCondLst>
                                    <p:cond delay="0"/>
                                  </p:stCondLst>
                                  <p:childTnLst>
                                    <p:set>
                                      <p:cBhvr>
                                        <p:cTn id="183" dur="1" fill="hold">
                                          <p:stCondLst>
                                            <p:cond delay="0"/>
                                          </p:stCondLst>
                                        </p:cTn>
                                        <p:tgtEl>
                                          <p:spTgt spid="14"/>
                                        </p:tgtEl>
                                        <p:attrNameLst>
                                          <p:attrName>style.visibility</p:attrName>
                                        </p:attrNameLst>
                                      </p:cBhvr>
                                      <p:to>
                                        <p:strVal val="visible"/>
                                      </p:to>
                                    </p:set>
                                    <p:animEffect transition="in" filter="fade">
                                      <p:cBhvr>
                                        <p:cTn id="184" dur="500"/>
                                        <p:tgtEl>
                                          <p:spTgt spid="14"/>
                                        </p:tgtEl>
                                      </p:cBhvr>
                                    </p:animEffect>
                                  </p:childTnLst>
                                </p:cTn>
                              </p:par>
                            </p:childTnLst>
                          </p:cTn>
                        </p:par>
                      </p:childTnLst>
                    </p:cTn>
                  </p:par>
                  <p:par>
                    <p:cTn id="185" fill="hold">
                      <p:stCondLst>
                        <p:cond delay="indefinite"/>
                      </p:stCondLst>
                      <p:childTnLst>
                        <p:par>
                          <p:cTn id="186" fill="hold">
                            <p:stCondLst>
                              <p:cond delay="0"/>
                            </p:stCondLst>
                            <p:childTnLst>
                              <p:par>
                                <p:cTn id="187" presetID="10" presetClass="entr" presetSubtype="0" fill="hold" grpId="0" nodeType="clickEffect">
                                  <p:stCondLst>
                                    <p:cond delay="0"/>
                                  </p:stCondLst>
                                  <p:childTnLst>
                                    <p:set>
                                      <p:cBhvr>
                                        <p:cTn id="188" dur="1" fill="hold">
                                          <p:stCondLst>
                                            <p:cond delay="0"/>
                                          </p:stCondLst>
                                        </p:cTn>
                                        <p:tgtEl>
                                          <p:spTgt spid="10"/>
                                        </p:tgtEl>
                                        <p:attrNameLst>
                                          <p:attrName>style.visibility</p:attrName>
                                        </p:attrNameLst>
                                      </p:cBhvr>
                                      <p:to>
                                        <p:strVal val="visible"/>
                                      </p:to>
                                    </p:set>
                                    <p:animEffect transition="in" filter="fade">
                                      <p:cBhvr>
                                        <p:cTn id="189" dur="500"/>
                                        <p:tgtEl>
                                          <p:spTgt spid="10"/>
                                        </p:tgtEl>
                                      </p:cBhvr>
                                    </p:animEffect>
                                  </p:childTnLst>
                                </p:cTn>
                              </p:par>
                              <p:par>
                                <p:cTn id="190" presetID="10" presetClass="entr" presetSubtype="0" fill="hold" nodeType="withEffect">
                                  <p:stCondLst>
                                    <p:cond delay="0"/>
                                  </p:stCondLst>
                                  <p:childTnLst>
                                    <p:set>
                                      <p:cBhvr>
                                        <p:cTn id="191" dur="1" fill="hold">
                                          <p:stCondLst>
                                            <p:cond delay="0"/>
                                          </p:stCondLst>
                                        </p:cTn>
                                        <p:tgtEl>
                                          <p:spTgt spid="45"/>
                                        </p:tgtEl>
                                        <p:attrNameLst>
                                          <p:attrName>style.visibility</p:attrName>
                                        </p:attrNameLst>
                                      </p:cBhvr>
                                      <p:to>
                                        <p:strVal val="visible"/>
                                      </p:to>
                                    </p:set>
                                    <p:animEffect transition="in" filter="fade">
                                      <p:cBhvr>
                                        <p:cTn id="192" dur="500"/>
                                        <p:tgtEl>
                                          <p:spTgt spid="45"/>
                                        </p:tgtEl>
                                      </p:cBhvr>
                                    </p:animEffect>
                                  </p:childTnLst>
                                </p:cTn>
                              </p:par>
                              <p:par>
                                <p:cTn id="193" presetID="10" presetClass="entr" presetSubtype="0" fill="hold" nodeType="withEffect">
                                  <p:stCondLst>
                                    <p:cond delay="0"/>
                                  </p:stCondLst>
                                  <p:childTnLst>
                                    <p:set>
                                      <p:cBhvr>
                                        <p:cTn id="194" dur="1" fill="hold">
                                          <p:stCondLst>
                                            <p:cond delay="0"/>
                                          </p:stCondLst>
                                        </p:cTn>
                                        <p:tgtEl>
                                          <p:spTgt spid="48"/>
                                        </p:tgtEl>
                                        <p:attrNameLst>
                                          <p:attrName>style.visibility</p:attrName>
                                        </p:attrNameLst>
                                      </p:cBhvr>
                                      <p:to>
                                        <p:strVal val="visible"/>
                                      </p:to>
                                    </p:set>
                                    <p:animEffect transition="in" filter="fade">
                                      <p:cBhvr>
                                        <p:cTn id="195" dur="500"/>
                                        <p:tgtEl>
                                          <p:spTgt spid="48"/>
                                        </p:tgtEl>
                                      </p:cBhvr>
                                    </p:animEffect>
                                  </p:childTnLst>
                                </p:cTn>
                              </p:par>
                              <p:par>
                                <p:cTn id="196" presetID="10" presetClass="entr" presetSubtype="0" fill="hold" nodeType="withEffect">
                                  <p:stCondLst>
                                    <p:cond delay="0"/>
                                  </p:stCondLst>
                                  <p:childTnLst>
                                    <p:set>
                                      <p:cBhvr>
                                        <p:cTn id="197" dur="1" fill="hold">
                                          <p:stCondLst>
                                            <p:cond delay="0"/>
                                          </p:stCondLst>
                                        </p:cTn>
                                        <p:tgtEl>
                                          <p:spTgt spid="51"/>
                                        </p:tgtEl>
                                        <p:attrNameLst>
                                          <p:attrName>style.visibility</p:attrName>
                                        </p:attrNameLst>
                                      </p:cBhvr>
                                      <p:to>
                                        <p:strVal val="visible"/>
                                      </p:to>
                                    </p:set>
                                    <p:animEffect transition="in" filter="fade">
                                      <p:cBhvr>
                                        <p:cTn id="198" dur="500"/>
                                        <p:tgtEl>
                                          <p:spTgt spid="51"/>
                                        </p:tgtEl>
                                      </p:cBhvr>
                                    </p:animEffect>
                                  </p:childTnLst>
                                </p:cTn>
                              </p:par>
                              <p:par>
                                <p:cTn id="199" presetID="10" presetClass="entr" presetSubtype="0" fill="hold" nodeType="withEffect">
                                  <p:stCondLst>
                                    <p:cond delay="0"/>
                                  </p:stCondLst>
                                  <p:childTnLst>
                                    <p:set>
                                      <p:cBhvr>
                                        <p:cTn id="200" dur="1" fill="hold">
                                          <p:stCondLst>
                                            <p:cond delay="0"/>
                                          </p:stCondLst>
                                        </p:cTn>
                                        <p:tgtEl>
                                          <p:spTgt spid="56"/>
                                        </p:tgtEl>
                                        <p:attrNameLst>
                                          <p:attrName>style.visibility</p:attrName>
                                        </p:attrNameLst>
                                      </p:cBhvr>
                                      <p:to>
                                        <p:strVal val="visible"/>
                                      </p:to>
                                    </p:set>
                                    <p:animEffect transition="in" filter="fade">
                                      <p:cBhvr>
                                        <p:cTn id="201" dur="500"/>
                                        <p:tgtEl>
                                          <p:spTgt spid="56"/>
                                        </p:tgtEl>
                                      </p:cBhvr>
                                    </p:animEffect>
                                  </p:childTnLst>
                                </p:cTn>
                              </p:par>
                              <p:par>
                                <p:cTn id="202" presetID="10" presetClass="entr" presetSubtype="0" fill="hold" nodeType="withEffect">
                                  <p:stCondLst>
                                    <p:cond delay="0"/>
                                  </p:stCondLst>
                                  <p:childTnLst>
                                    <p:set>
                                      <p:cBhvr>
                                        <p:cTn id="203" dur="1" fill="hold">
                                          <p:stCondLst>
                                            <p:cond delay="0"/>
                                          </p:stCondLst>
                                        </p:cTn>
                                        <p:tgtEl>
                                          <p:spTgt spid="60"/>
                                        </p:tgtEl>
                                        <p:attrNameLst>
                                          <p:attrName>style.visibility</p:attrName>
                                        </p:attrNameLst>
                                      </p:cBhvr>
                                      <p:to>
                                        <p:strVal val="visible"/>
                                      </p:to>
                                    </p:set>
                                    <p:animEffect transition="in" filter="fade">
                                      <p:cBhvr>
                                        <p:cTn id="204" dur="500"/>
                                        <p:tgtEl>
                                          <p:spTgt spid="60"/>
                                        </p:tgtEl>
                                      </p:cBhvr>
                                    </p:animEffect>
                                  </p:childTnLst>
                                </p:cTn>
                              </p:par>
                              <p:par>
                                <p:cTn id="205" presetID="10" presetClass="entr" presetSubtype="0" fill="hold" nodeType="withEffect">
                                  <p:stCondLst>
                                    <p:cond delay="0"/>
                                  </p:stCondLst>
                                  <p:childTnLst>
                                    <p:set>
                                      <p:cBhvr>
                                        <p:cTn id="206" dur="1" fill="hold">
                                          <p:stCondLst>
                                            <p:cond delay="0"/>
                                          </p:stCondLst>
                                        </p:cTn>
                                        <p:tgtEl>
                                          <p:spTgt spid="64"/>
                                        </p:tgtEl>
                                        <p:attrNameLst>
                                          <p:attrName>style.visibility</p:attrName>
                                        </p:attrNameLst>
                                      </p:cBhvr>
                                      <p:to>
                                        <p:strVal val="visible"/>
                                      </p:to>
                                    </p:set>
                                    <p:animEffect transition="in" filter="fade">
                                      <p:cBhvr>
                                        <p:cTn id="207" dur="500"/>
                                        <p:tgtEl>
                                          <p:spTgt spid="64"/>
                                        </p:tgtEl>
                                      </p:cBhvr>
                                    </p:animEffect>
                                  </p:childTnLst>
                                </p:cTn>
                              </p:par>
                              <p:par>
                                <p:cTn id="208" presetID="10" presetClass="entr" presetSubtype="0" fill="hold" nodeType="withEffect">
                                  <p:stCondLst>
                                    <p:cond delay="0"/>
                                  </p:stCondLst>
                                  <p:childTnLst>
                                    <p:set>
                                      <p:cBhvr>
                                        <p:cTn id="209" dur="1" fill="hold">
                                          <p:stCondLst>
                                            <p:cond delay="0"/>
                                          </p:stCondLst>
                                        </p:cTn>
                                        <p:tgtEl>
                                          <p:spTgt spid="68"/>
                                        </p:tgtEl>
                                        <p:attrNameLst>
                                          <p:attrName>style.visibility</p:attrName>
                                        </p:attrNameLst>
                                      </p:cBhvr>
                                      <p:to>
                                        <p:strVal val="visible"/>
                                      </p:to>
                                    </p:set>
                                    <p:animEffect transition="in" filter="fade">
                                      <p:cBhvr>
                                        <p:cTn id="210" dur="500"/>
                                        <p:tgtEl>
                                          <p:spTgt spid="68"/>
                                        </p:tgtEl>
                                      </p:cBhvr>
                                    </p:animEffect>
                                  </p:childTnLst>
                                </p:cTn>
                              </p:par>
                              <p:par>
                                <p:cTn id="211" presetID="10" presetClass="entr" presetSubtype="0" fill="hold" nodeType="withEffect">
                                  <p:stCondLst>
                                    <p:cond delay="0"/>
                                  </p:stCondLst>
                                  <p:childTnLst>
                                    <p:set>
                                      <p:cBhvr>
                                        <p:cTn id="212" dur="1" fill="hold">
                                          <p:stCondLst>
                                            <p:cond delay="0"/>
                                          </p:stCondLst>
                                        </p:cTn>
                                        <p:tgtEl>
                                          <p:spTgt spid="79"/>
                                        </p:tgtEl>
                                        <p:attrNameLst>
                                          <p:attrName>style.visibility</p:attrName>
                                        </p:attrNameLst>
                                      </p:cBhvr>
                                      <p:to>
                                        <p:strVal val="visible"/>
                                      </p:to>
                                    </p:set>
                                    <p:animEffect transition="in" filter="fade">
                                      <p:cBhvr>
                                        <p:cTn id="213" dur="50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p:bldP spid="10" grpId="0" animBg="1"/>
      <p:bldP spid="11" grpId="0" animBg="1"/>
      <p:bldP spid="12" grpId="0" animBg="1"/>
      <p:bldP spid="13" grpId="0" animBg="1"/>
      <p:bldP spid="14" grpId="0" animBg="1"/>
      <p:bldP spid="15" grpId="0" animBg="1"/>
      <p:bldP spid="16" grpId="0" animBg="1"/>
      <p:bldP spid="17" grpId="0"/>
      <p:bldP spid="18" grpId="0" animBg="1"/>
      <p:bldP spid="19" grpId="0" animBg="1"/>
      <p:bldP spid="20" grpId="0" animBg="1"/>
      <p:bldP spid="21" grpId="0"/>
      <p:bldP spid="22" grpId="0"/>
      <p:bldP spid="23" grpId="0" animBg="1"/>
      <p:bldP spid="24" grpId="0" animBg="1"/>
      <p:bldP spid="25" grpId="0"/>
      <p:bldP spid="26" grpId="0" animBg="1"/>
      <p:bldP spid="27" grpId="0"/>
      <p:bldP spid="28" grpId="0" animBg="1"/>
      <p:bldP spid="29" grpId="0"/>
      <p:bldP spid="30" grpId="0" animBg="1"/>
      <p:bldP spid="31" grpId="0" animBg="1"/>
      <p:bldP spid="32" grpId="0"/>
      <p:bldP spid="33" grpId="0" animBg="1"/>
      <p:bldP spid="34" grpId="0" animBg="1"/>
      <p:bldP spid="35" grpId="0"/>
      <p:bldP spid="36" grpId="0"/>
      <p:bldP spid="55" grpId="0"/>
      <p:bldP spid="80" grpId="0" animBg="1"/>
      <p:bldP spid="81" grpId="0"/>
      <p:bldP spid="82" grpId="0" animBg="1"/>
      <p:bldP spid="83" grpId="0"/>
      <p:bldP spid="84" grpId="0" animBg="1"/>
      <p:bldP spid="85" grpId="0"/>
      <p:bldP spid="86" grpId="0"/>
      <p:bldP spid="87" grpId="0" animBg="1"/>
      <p:bldP spid="88" grpId="0"/>
      <p:bldP spid="90" grpId="0"/>
      <p:bldP spid="91" grpId="0" animBg="1"/>
      <p:bldP spid="9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s-AR" sz="8800" dirty="0" smtClean="0">
                <a:solidFill>
                  <a:schemeClr val="tx1">
                    <a:lumMod val="75000"/>
                    <a:lumOff val="25000"/>
                  </a:schemeClr>
                </a:solidFill>
              </a:rPr>
              <a:t>Principales</a:t>
            </a:r>
            <a:br>
              <a:rPr lang="es-AR" sz="8800" dirty="0" smtClean="0">
                <a:solidFill>
                  <a:schemeClr val="tx1">
                    <a:lumMod val="75000"/>
                    <a:lumOff val="25000"/>
                  </a:schemeClr>
                </a:solidFill>
              </a:rPr>
            </a:br>
            <a:r>
              <a:rPr lang="es-AR" sz="8800" dirty="0" smtClean="0">
                <a:solidFill>
                  <a:schemeClr val="tx1">
                    <a:lumMod val="75000"/>
                    <a:lumOff val="25000"/>
                  </a:schemeClr>
                </a:solidFill>
              </a:rPr>
              <a:t>Características</a:t>
            </a:r>
            <a:endParaRPr lang="es-AR" dirty="0"/>
          </a:p>
        </p:txBody>
      </p:sp>
    </p:spTree>
    <p:extLst>
      <p:ext uri="{BB962C8B-B14F-4D97-AF65-F5344CB8AC3E}">
        <p14:creationId xmlns:p14="http://schemas.microsoft.com/office/powerpoint/2010/main" val="294777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29357" y="2776410"/>
            <a:ext cx="11377761" cy="1126462"/>
          </a:xfrm>
        </p:spPr>
        <p:txBody>
          <a:bodyPr/>
          <a:lstStyle/>
          <a:p>
            <a:r>
              <a:rPr lang="es-AR" sz="5400" dirty="0" smtClean="0"/>
              <a:t>Video-</a:t>
            </a:r>
            <a:r>
              <a:rPr lang="es-AR" sz="5400" dirty="0" err="1" smtClean="0"/>
              <a:t>on</a:t>
            </a:r>
            <a:r>
              <a:rPr lang="es-AR" sz="5400" dirty="0" smtClean="0"/>
              <a:t>-</a:t>
            </a:r>
            <a:r>
              <a:rPr lang="es-AR" sz="5400" dirty="0" err="1" smtClean="0"/>
              <a:t>Demand</a:t>
            </a:r>
            <a:endParaRPr lang="es-AR" sz="5400" dirty="0"/>
          </a:p>
        </p:txBody>
      </p:sp>
      <p:pic>
        <p:nvPicPr>
          <p:cNvPr id="3" name="Picture 308" descr="Quick Star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01" y="0"/>
            <a:ext cx="2146931" cy="1777776"/>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2"/>
          <p:cNvSpPr txBox="1">
            <a:spLocks/>
          </p:cNvSpPr>
          <p:nvPr/>
        </p:nvSpPr>
        <p:spPr>
          <a:xfrm>
            <a:off x="9157359" y="1058862"/>
            <a:ext cx="3541273" cy="5181600"/>
          </a:xfrm>
          <a:prstGeom prst="rect">
            <a:avLst/>
          </a:prstGeom>
        </p:spPr>
        <p:txBody>
          <a:bodyPr vert="horz" wrap="square" lIns="93260" tIns="93260" rIns="146304" bIns="91440" rtlCol="0">
            <a:no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Clr>
                <a:srgbClr val="00BCF2"/>
              </a:buClr>
              <a:buSzPct val="110000"/>
              <a:buFont typeface="Arial" pitchFamily="34" charset="0"/>
              <a:buNone/>
            </a:pPr>
            <a:r>
              <a:rPr lang="es-AR" dirty="0" smtClean="0">
                <a:solidFill>
                  <a:srgbClr val="FFFFFF"/>
                </a:solidFill>
              </a:rPr>
              <a:t>Carga</a:t>
            </a:r>
          </a:p>
          <a:p>
            <a:pPr marL="0" indent="0">
              <a:lnSpc>
                <a:spcPct val="150000"/>
              </a:lnSpc>
              <a:buClr>
                <a:srgbClr val="00BCF2"/>
              </a:buClr>
              <a:buSzPct val="110000"/>
              <a:buFont typeface="Arial" pitchFamily="34" charset="0"/>
              <a:buNone/>
            </a:pPr>
            <a:r>
              <a:rPr lang="es-AR" dirty="0" err="1" smtClean="0">
                <a:solidFill>
                  <a:srgbClr val="FFFFFF"/>
                </a:solidFill>
              </a:rPr>
              <a:t>Encoding</a:t>
            </a:r>
            <a:endParaRPr lang="es-AR" dirty="0" smtClean="0">
              <a:solidFill>
                <a:srgbClr val="FFFFFF"/>
              </a:solidFill>
            </a:endParaRPr>
          </a:p>
          <a:p>
            <a:pPr marL="0" indent="0">
              <a:lnSpc>
                <a:spcPct val="150000"/>
              </a:lnSpc>
              <a:buClr>
                <a:srgbClr val="00BCF2"/>
              </a:buClr>
              <a:buSzPct val="110000"/>
              <a:buFont typeface="Arial" pitchFamily="34" charset="0"/>
              <a:buNone/>
            </a:pPr>
            <a:r>
              <a:rPr lang="es-AR" dirty="0" err="1" smtClean="0">
                <a:solidFill>
                  <a:srgbClr val="FFFFFF"/>
                </a:solidFill>
              </a:rPr>
              <a:t>Packaging</a:t>
            </a:r>
            <a:endParaRPr lang="es-AR" dirty="0" smtClean="0">
              <a:solidFill>
                <a:srgbClr val="FFFFFF"/>
              </a:solidFill>
            </a:endParaRPr>
          </a:p>
          <a:p>
            <a:pPr marL="0" indent="0">
              <a:lnSpc>
                <a:spcPct val="150000"/>
              </a:lnSpc>
              <a:buClr>
                <a:srgbClr val="00BCF2"/>
              </a:buClr>
              <a:buSzPct val="110000"/>
              <a:buFont typeface="Arial" pitchFamily="34" charset="0"/>
              <a:buNone/>
            </a:pPr>
            <a:r>
              <a:rPr lang="es-AR" dirty="0" smtClean="0">
                <a:solidFill>
                  <a:srgbClr val="FFFFFF"/>
                </a:solidFill>
              </a:rPr>
              <a:t>Encriptación</a:t>
            </a:r>
          </a:p>
          <a:p>
            <a:pPr marL="0" indent="0">
              <a:lnSpc>
                <a:spcPct val="150000"/>
              </a:lnSpc>
              <a:buClr>
                <a:srgbClr val="00BCF2"/>
              </a:buClr>
              <a:buSzPct val="110000"/>
              <a:buFont typeface="Arial" pitchFamily="34" charset="0"/>
              <a:buNone/>
            </a:pPr>
            <a:r>
              <a:rPr lang="es-AR" dirty="0" smtClean="0">
                <a:solidFill>
                  <a:srgbClr val="FFFFFF"/>
                </a:solidFill>
              </a:rPr>
              <a:t>Distribución</a:t>
            </a:r>
          </a:p>
          <a:p>
            <a:pPr>
              <a:buClr>
                <a:srgbClr val="00BCF2"/>
              </a:buClr>
              <a:buSzPct val="110000"/>
            </a:pPr>
            <a:endParaRPr lang="es-AR" dirty="0" smtClean="0">
              <a:solidFill>
                <a:srgbClr val="00BCF2"/>
              </a:solidFill>
            </a:endParaRPr>
          </a:p>
        </p:txBody>
      </p:sp>
      <p:pic>
        <p:nvPicPr>
          <p:cNvPr id="5" name="Picture 12" descr="Cloud upload 512x512.png"/>
          <p:cNvPicPr>
            <a:picLocks noChangeAspect="1"/>
          </p:cNvPicPr>
          <p:nvPr/>
        </p:nvPicPr>
        <p:blipFill>
          <a:blip r:embed="rId3" cstate="print">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8428037" y="1358804"/>
            <a:ext cx="660469" cy="66046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6" name="Picture 5"/>
          <p:cNvPicPr>
            <a:picLocks noChangeAspect="1"/>
          </p:cNvPicPr>
          <p:nvPr/>
        </p:nvPicPr>
        <p:blipFill>
          <a:blip r:embed="rId4">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8479201" y="2465109"/>
            <a:ext cx="536238" cy="536238"/>
          </a:xfrm>
          <a:prstGeom prst="rect">
            <a:avLst/>
          </a:prstGeom>
        </p:spPr>
      </p:pic>
      <p:grpSp>
        <p:nvGrpSpPr>
          <p:cNvPr id="7" name="Group 6"/>
          <p:cNvGrpSpPr/>
          <p:nvPr/>
        </p:nvGrpSpPr>
        <p:grpSpPr>
          <a:xfrm>
            <a:off x="8432458" y="4421675"/>
            <a:ext cx="656048" cy="656048"/>
            <a:chOff x="1106074" y="2130481"/>
            <a:chExt cx="2569999" cy="2569999"/>
          </a:xfrm>
        </p:grpSpPr>
        <p:pic>
          <p:nvPicPr>
            <p:cNvPr id="8" name="Picture 7" descr="Shield 512x512.png"/>
            <p:cNvPicPr>
              <a:picLocks noChangeAspect="1"/>
            </p:cNvPicPr>
            <p:nvPr/>
          </p:nvPicPr>
          <p:blipFill>
            <a:blip r:embed="rId5" cstate="print">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1106074" y="2130481"/>
              <a:ext cx="2569999" cy="256999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9" name="Picture 31" descr="Key 512x512.png"/>
            <p:cNvPicPr>
              <a:picLocks noChangeAspect="1"/>
            </p:cNvPicPr>
            <p:nvPr/>
          </p:nvPicPr>
          <p:blipFill>
            <a:blip r:embed="rId6" cstate="print">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1773383" y="2788553"/>
              <a:ext cx="1237826" cy="12378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pic>
        <p:nvPicPr>
          <p:cNvPr id="10" name="Picture 21" descr="Movie 512x512.png"/>
          <p:cNvPicPr>
            <a:picLocks noChangeAspect="1"/>
          </p:cNvPicPr>
          <p:nvPr/>
        </p:nvPicPr>
        <p:blipFill>
          <a:blip r:embed="rId7" cstate="print">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8518354" y="5542840"/>
            <a:ext cx="514337" cy="5143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1" name="Picture 1" descr="3d 512x512.png"/>
          <p:cNvPicPr>
            <a:picLocks noChangeAspect="1"/>
          </p:cNvPicPr>
          <p:nvPr/>
        </p:nvPicPr>
        <p:blipFill>
          <a:blip r:embed="rId8" cstate="print">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8453682" y="3364158"/>
            <a:ext cx="635530" cy="63553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15032453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AR" dirty="0" smtClean="0"/>
              <a:t>Paso #1: Carga de Contenidos</a:t>
            </a:r>
            <a:endParaRPr lang="es-AR" dirty="0"/>
          </a:p>
        </p:txBody>
      </p:sp>
      <p:sp>
        <p:nvSpPr>
          <p:cNvPr id="3" name="Content Placeholder 2"/>
          <p:cNvSpPr>
            <a:spLocks noGrp="1"/>
          </p:cNvSpPr>
          <p:nvPr>
            <p:ph sz="quarter" idx="10"/>
          </p:nvPr>
        </p:nvSpPr>
        <p:spPr>
          <a:xfrm>
            <a:off x="414951" y="3446012"/>
            <a:ext cx="11608302" cy="2870650"/>
          </a:xfrm>
        </p:spPr>
        <p:txBody>
          <a:bodyPr/>
          <a:lstStyle/>
          <a:p>
            <a:pPr marL="0" indent="0">
              <a:buNone/>
            </a:pPr>
            <a:r>
              <a:rPr lang="es-AR" sz="2800" dirty="0" smtClean="0">
                <a:latin typeface="+mn-lt"/>
              </a:rPr>
              <a:t>Diferentes opciones de carga de contenidos (</a:t>
            </a:r>
            <a:r>
              <a:rPr lang="es-AR" sz="2800" dirty="0" err="1" smtClean="0">
                <a:latin typeface="+mn-lt"/>
              </a:rPr>
              <a:t>mezzanine</a:t>
            </a:r>
            <a:r>
              <a:rPr lang="es-AR" sz="2800" dirty="0" smtClean="0">
                <a:latin typeface="+mn-lt"/>
              </a:rPr>
              <a:t>)</a:t>
            </a:r>
          </a:p>
          <a:p>
            <a:pPr lvl="2" indent="-342900"/>
            <a:r>
              <a:rPr lang="es-AR" dirty="0" smtClean="0"/>
              <a:t>Pre-encriptación de archivos antes de la carga (AES 256)</a:t>
            </a:r>
          </a:p>
          <a:p>
            <a:pPr lvl="2" indent="-342900"/>
            <a:r>
              <a:rPr lang="es-AR" dirty="0" smtClean="0"/>
              <a:t>Carga segura mediante HTTPS</a:t>
            </a:r>
          </a:p>
          <a:p>
            <a:pPr lvl="2" indent="-342900"/>
            <a:r>
              <a:rPr lang="es-AR" dirty="0" smtClean="0"/>
              <a:t>Carga rápida con UDP usando </a:t>
            </a:r>
            <a:r>
              <a:rPr lang="es-AR" dirty="0" err="1" smtClean="0"/>
              <a:t>Aspera</a:t>
            </a:r>
            <a:endParaRPr lang="es-AR" dirty="0" smtClean="0"/>
          </a:p>
          <a:p>
            <a:pPr marL="114182" lvl="2" indent="0">
              <a:buNone/>
            </a:pPr>
            <a:endParaRPr lang="es-AR" dirty="0"/>
          </a:p>
          <a:p>
            <a:pPr marL="114182" lvl="2" indent="0">
              <a:buNone/>
            </a:pPr>
            <a:r>
              <a:rPr lang="es-AR" sz="2800" dirty="0" smtClean="0"/>
              <a:t>Soporte para múltiples Storage </a:t>
            </a:r>
            <a:r>
              <a:rPr lang="es-AR" sz="2800" dirty="0" err="1" smtClean="0"/>
              <a:t>accounts</a:t>
            </a:r>
            <a:endParaRPr lang="es-AR" sz="2800" dirty="0" smtClean="0"/>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56823" y="1806647"/>
            <a:ext cx="1094395" cy="1094395"/>
          </a:xfrm>
          <a:prstGeom prst="rect">
            <a:avLst/>
          </a:prstGeom>
        </p:spPr>
      </p:pic>
      <p:pic>
        <p:nvPicPr>
          <p:cNvPr id="14" name="Picture 13"/>
          <p:cNvPicPr>
            <a:picLocks noChangeAspect="1"/>
          </p:cNvPicPr>
          <p:nvPr/>
        </p:nvPicPr>
        <p:blipFill>
          <a:blip r:embed="rId4">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8078478" y="1966542"/>
            <a:ext cx="1180952" cy="774603"/>
          </a:xfrm>
          <a:prstGeom prst="rect">
            <a:avLst/>
          </a:prstGeom>
        </p:spPr>
      </p:pic>
      <p:cxnSp>
        <p:nvCxnSpPr>
          <p:cNvPr id="13" name="Straight Arrow Connector 12"/>
          <p:cNvCxnSpPr>
            <a:stCxn id="11" idx="3"/>
            <a:endCxn id="14" idx="1"/>
          </p:cNvCxnSpPr>
          <p:nvPr/>
        </p:nvCxnSpPr>
        <p:spPr>
          <a:xfrm flipV="1">
            <a:off x="4151218" y="2353844"/>
            <a:ext cx="3927260" cy="1"/>
          </a:xfrm>
          <a:prstGeom prst="straightConnector1">
            <a:avLst/>
          </a:prstGeom>
          <a:ln w="34925">
            <a:solidFill>
              <a:srgbClr val="00B0F0"/>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bwMode="auto">
          <a:xfrm>
            <a:off x="5311548" y="2144892"/>
            <a:ext cx="1606600" cy="482561"/>
          </a:xfrm>
          <a:prstGeom prst="round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s-AR" sz="2400" dirty="0" smtClean="0">
                <a:gradFill>
                  <a:gsLst>
                    <a:gs pos="0">
                      <a:srgbClr val="FFFFFF"/>
                    </a:gs>
                    <a:gs pos="100000">
                      <a:srgbClr val="FFFFFF"/>
                    </a:gs>
                  </a:gsLst>
                  <a:lin ang="5400000" scaled="0"/>
                </a:gradFill>
                <a:ea typeface="Segoe UI" pitchFamily="34" charset="0"/>
                <a:cs typeface="Segoe UI" pitchFamily="34" charset="0"/>
              </a:rPr>
              <a:t>INGEST</a:t>
            </a:r>
          </a:p>
        </p:txBody>
      </p:sp>
      <p:sp>
        <p:nvSpPr>
          <p:cNvPr id="23" name="TextBox 22"/>
          <p:cNvSpPr txBox="1"/>
          <p:nvPr/>
        </p:nvSpPr>
        <p:spPr>
          <a:xfrm>
            <a:off x="8435170" y="2527151"/>
            <a:ext cx="1889043" cy="489365"/>
          </a:xfrm>
          <a:prstGeom prst="rect">
            <a:avLst/>
          </a:prstGeom>
          <a:noFill/>
        </p:spPr>
        <p:txBody>
          <a:bodyPr wrap="none" lIns="182880" tIns="146304" rIns="182880" bIns="146304" rtlCol="0">
            <a:spAutoFit/>
          </a:bodyPr>
          <a:lstStyle/>
          <a:p>
            <a:pPr>
              <a:lnSpc>
                <a:spcPct val="90000"/>
              </a:lnSpc>
              <a:spcAft>
                <a:spcPts val="600"/>
              </a:spcAft>
            </a:pPr>
            <a:r>
              <a:rPr lang="es-AR" sz="1400" dirty="0" smtClean="0">
                <a:gradFill>
                  <a:gsLst>
                    <a:gs pos="2917">
                      <a:srgbClr val="000000"/>
                    </a:gs>
                    <a:gs pos="30000">
                      <a:srgbClr val="000000"/>
                    </a:gs>
                  </a:gsLst>
                  <a:lin ang="5400000" scaled="0"/>
                </a:gradFill>
              </a:rPr>
              <a:t>Azure Blob Storage</a:t>
            </a:r>
          </a:p>
        </p:txBody>
      </p:sp>
      <p:sp>
        <p:nvSpPr>
          <p:cNvPr id="4" name="Rounded Rectangle 3"/>
          <p:cNvSpPr/>
          <p:nvPr/>
        </p:nvSpPr>
        <p:spPr bwMode="auto">
          <a:xfrm>
            <a:off x="9241766" y="1808993"/>
            <a:ext cx="1603642" cy="544851"/>
          </a:xfrm>
          <a:prstGeom prst="round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s-AR" sz="2400" dirty="0" smtClean="0">
                <a:gradFill>
                  <a:gsLst>
                    <a:gs pos="0">
                      <a:srgbClr val="FFFFFF"/>
                    </a:gs>
                    <a:gs pos="100000">
                      <a:srgbClr val="FFFFFF"/>
                    </a:gs>
                  </a:gsLst>
                  <a:lin ang="5400000" scaled="0"/>
                </a:gradFill>
                <a:ea typeface="Segoe UI" pitchFamily="34" charset="0"/>
                <a:cs typeface="Segoe UI" pitchFamily="34" charset="0"/>
              </a:rPr>
              <a:t>ASSET</a:t>
            </a:r>
          </a:p>
        </p:txBody>
      </p:sp>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84539" y="1859233"/>
            <a:ext cx="652182" cy="652182"/>
          </a:xfrm>
          <a:prstGeom prst="rect">
            <a:avLst/>
          </a:prstGeom>
        </p:spPr>
      </p:pic>
    </p:spTree>
    <p:extLst>
      <p:ext uri="{BB962C8B-B14F-4D97-AF65-F5344CB8AC3E}">
        <p14:creationId xmlns:p14="http://schemas.microsoft.com/office/powerpoint/2010/main" val="26021463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500"/>
                                        <p:tgtEl>
                                          <p:spTgt spid="13"/>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7"/>
                                        </p:tgtEl>
                                        <p:attrNameLst>
                                          <p:attrName>style.visibility</p:attrName>
                                        </p:attrNameLst>
                                      </p:cBhvr>
                                      <p:to>
                                        <p:strVal val="visible"/>
                                      </p:to>
                                    </p:set>
                                    <p:animEffect transition="in" filter="fade">
                                      <p:cBhvr>
                                        <p:cTn id="14" dur="500"/>
                                        <p:tgtEl>
                                          <p:spTgt spid="17"/>
                                        </p:tgtEl>
                                      </p:cBhvr>
                                    </p:animEffec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fade">
                                      <p:cBhvr>
                                        <p:cTn id="21" dur="500"/>
                                        <p:tgtEl>
                                          <p:spTgt spid="23"/>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fade">
                                      <p:cBhvr>
                                        <p:cTn id="24" dur="500"/>
                                        <p:tgtEl>
                                          <p:spTgt spid="4"/>
                                        </p:tgtEl>
                                      </p:cBhvr>
                                    </p:animEffect>
                                  </p:childTnLst>
                                </p:cTn>
                              </p:par>
                              <p:par>
                                <p:cTn id="25" presetID="10" presetClass="entr" presetSubtype="0" fill="hold" nodeType="with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0" end="0"/>
                                            </p:txEl>
                                          </p:spTgt>
                                        </p:tgtEl>
                                        <p:attrNameLst>
                                          <p:attrName>style.visibility</p:attrName>
                                        </p:attrNameLst>
                                      </p:cBhvr>
                                      <p:to>
                                        <p:strVal val="visible"/>
                                      </p:to>
                                    </p:set>
                                    <p:animEffect transition="in" filter="fade">
                                      <p:cBhvr>
                                        <p:cTn id="32" dur="500"/>
                                        <p:tgtEl>
                                          <p:spTgt spid="3">
                                            <p:txEl>
                                              <p:pRg st="0" end="0"/>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
                                            <p:txEl>
                                              <p:pRg st="1" end="1"/>
                                            </p:txEl>
                                          </p:spTgt>
                                        </p:tgtEl>
                                        <p:attrNameLst>
                                          <p:attrName>style.visibility</p:attrName>
                                        </p:attrNameLst>
                                      </p:cBhvr>
                                      <p:to>
                                        <p:strVal val="visible"/>
                                      </p:to>
                                    </p:set>
                                    <p:animEffect transition="in" filter="fade">
                                      <p:cBhvr>
                                        <p:cTn id="35" dur="500"/>
                                        <p:tgtEl>
                                          <p:spTgt spid="3">
                                            <p:txEl>
                                              <p:pRg st="1" end="1"/>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
                                            <p:txEl>
                                              <p:pRg st="2" end="2"/>
                                            </p:txEl>
                                          </p:spTgt>
                                        </p:tgtEl>
                                        <p:attrNameLst>
                                          <p:attrName>style.visibility</p:attrName>
                                        </p:attrNameLst>
                                      </p:cBhvr>
                                      <p:to>
                                        <p:strVal val="visible"/>
                                      </p:to>
                                    </p:set>
                                    <p:animEffect transition="in" filter="fade">
                                      <p:cBhvr>
                                        <p:cTn id="38" dur="500"/>
                                        <p:tgtEl>
                                          <p:spTgt spid="3">
                                            <p:txEl>
                                              <p:pRg st="2" end="2"/>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
                                            <p:txEl>
                                              <p:pRg st="3" end="3"/>
                                            </p:txEl>
                                          </p:spTgt>
                                        </p:tgtEl>
                                        <p:attrNameLst>
                                          <p:attrName>style.visibility</p:attrName>
                                        </p:attrNameLst>
                                      </p:cBhvr>
                                      <p:to>
                                        <p:strVal val="visible"/>
                                      </p:to>
                                    </p:set>
                                    <p:animEffect transition="in" filter="fade">
                                      <p:cBhvr>
                                        <p:cTn id="41" dur="500"/>
                                        <p:tgtEl>
                                          <p:spTgt spid="3">
                                            <p:txEl>
                                              <p:pRg st="3" end="3"/>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
                                            <p:txEl>
                                              <p:pRg st="5" end="5"/>
                                            </p:txEl>
                                          </p:spTgt>
                                        </p:tgtEl>
                                        <p:attrNameLst>
                                          <p:attrName>style.visibility</p:attrName>
                                        </p:attrNameLst>
                                      </p:cBhvr>
                                      <p:to>
                                        <p:strVal val="visible"/>
                                      </p:to>
                                    </p:set>
                                    <p:animEffect transition="in" filter="fade">
                                      <p:cBhvr>
                                        <p:cTn id="44"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7" grpId="0" animBg="1"/>
      <p:bldP spid="23" grpId="0"/>
      <p:bldP spid="4" grpId="0" animBg="1"/>
    </p:bldLst>
  </p:timing>
</p:sld>
</file>

<file path=ppt/theme/_rels/theme3.xml.rels><?xml version="1.0" encoding="UTF-8" standalone="yes"?>
<Relationships xmlns="http://schemas.openxmlformats.org/package/2006/relationships"><Relationship Id="rId1" Type="http://schemas.openxmlformats.org/officeDocument/2006/relationships/image" Target="../media/image2.png"/></Relationships>
</file>

<file path=ppt/theme/_rels/theme6.xml.rels><?xml version="1.0" encoding="UTF-8" standalone="yes"?>
<Relationships xmlns="http://schemas.openxmlformats.org/package/2006/relationships"><Relationship Id="rId1" Type="http://schemas.openxmlformats.org/officeDocument/2006/relationships/image" Target="../media/image2.png"/></Relationships>
</file>

<file path=ppt/theme/_rels/theme7.xml.rels><?xml version="1.0" encoding="UTF-8" standalone="yes"?>
<Relationships xmlns="http://schemas.openxmlformats.org/package/2006/relationships"><Relationship Id="rId1" Type="http://schemas.openxmlformats.org/officeDocument/2006/relationships/image" Target="../media/image2.png"/></Relationships>
</file>

<file path=ppt/theme/_rels/theme8.xml.rels><?xml version="1.0" encoding="UTF-8" standalone="yes"?>
<Relationships xmlns="http://schemas.openxmlformats.org/package/2006/relationships"><Relationship Id="rId1" Type="http://schemas.openxmlformats.org/officeDocument/2006/relationships/image" Target="../media/image2.png"/></Relationships>
</file>

<file path=ppt/theme/theme1.xml><?xml version="1.0" encoding="utf-8"?>
<a:theme xmlns:a="http://schemas.openxmlformats.org/drawingml/2006/main" name="5-30426_BUILD_2013_Template_White">
  <a:themeElements>
    <a:clrScheme name="Build 2013 Template">
      <a:dk1>
        <a:srgbClr val="000000"/>
      </a:dk1>
      <a:lt1>
        <a:srgbClr val="FFFFFF"/>
      </a:lt1>
      <a:dk2>
        <a:srgbClr val="00188F"/>
      </a:dk2>
      <a:lt2>
        <a:srgbClr val="FFFFFF"/>
      </a:lt2>
      <a:accent1>
        <a:srgbClr val="00188F"/>
      </a:accent1>
      <a:accent2>
        <a:srgbClr val="00BCF2"/>
      </a:accent2>
      <a:accent3>
        <a:srgbClr val="9B4F96"/>
      </a:accent3>
      <a:accent4>
        <a:srgbClr val="7FBA00"/>
      </a:accent4>
      <a:accent5>
        <a:srgbClr val="FF8C00"/>
      </a:accent5>
      <a:accent6>
        <a:srgbClr val="00D8CC"/>
      </a:accent6>
      <a:hlink>
        <a:srgbClr val="00BCF2"/>
      </a:hlink>
      <a:folHlink>
        <a:srgbClr val="00BCF2"/>
      </a:folHlink>
    </a:clrScheme>
    <a:fontScheme name="Custom 2">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00188F"/>
        </a:solidFill>
        <a:ln>
          <a:noFill/>
          <a:headEnd type="none" w="med" len="med"/>
          <a:tailEnd type="none" w="med" len="med"/>
        </a:ln>
        <a:effectLst/>
      </a:spPr>
      <a:bodyPr lIns="91440" tIns="91440" rIns="34294" bIns="34294" anchor="t" anchorCtr="0"/>
      <a:lstStyle>
        <a:defPPr defTabSz="932406">
          <a:defRPr sz="1600" spc="-102"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none" rtlCol="0">
        <a:spAutoFit/>
      </a:bodyPr>
      <a:lstStyle>
        <a:defPPr>
          <a:defRPr sz="2400" dirty="0" smtClean="0">
            <a:gradFill>
              <a:gsLst>
                <a:gs pos="0">
                  <a:schemeClr val="tx1">
                    <a:lumMod val="75000"/>
                    <a:lumOff val="25000"/>
                  </a:schemeClr>
                </a:gs>
                <a:gs pos="100000">
                  <a:schemeClr val="tx1">
                    <a:lumMod val="75000"/>
                    <a:lumOff val="25000"/>
                  </a:schemeClr>
                </a:gs>
              </a:gsLst>
              <a:lin ang="5400000" scaled="0"/>
            </a:gradFill>
          </a:defRPr>
        </a:defPPr>
      </a:lstStyle>
    </a:txDef>
  </a:objectDefaults>
  <a:extraClrSchemeLst/>
  <a:extLst>
    <a:ext uri="{05A4C25C-085E-4340-85A3-A5531E510DB2}">
      <thm15:themeFamily xmlns:thm15="http://schemas.microsoft.com/office/thememl/2012/main" name="Build_2013_Template_16x9" id="{F0E36718-832C-4AEA-8417-41A66B189204}" vid="{161FDC1C-887D-4D37-A3B8-501A0D7FCE91}"/>
    </a:ext>
  </a:extLst>
</a:theme>
</file>

<file path=ppt/theme/theme10.xml><?xml version="1.0" encoding="utf-8"?>
<a:theme xmlns:a="http://schemas.openxmlformats.org/drawingml/2006/main" name="5_5-30405_Build_Template_16x9_White_Background">
  <a:themeElements>
    <a:clrScheme name="Build">
      <a:dk1>
        <a:srgbClr val="000000"/>
      </a:dk1>
      <a:lt1>
        <a:srgbClr val="FFFFFF"/>
      </a:lt1>
      <a:dk2>
        <a:srgbClr val="00BCF2"/>
      </a:dk2>
      <a:lt2>
        <a:srgbClr val="FFFFFF"/>
      </a:lt2>
      <a:accent1>
        <a:srgbClr val="00BCF2"/>
      </a:accent1>
      <a:accent2>
        <a:srgbClr val="9B4F96"/>
      </a:accent2>
      <a:accent3>
        <a:srgbClr val="E81123"/>
      </a:accent3>
      <a:accent4>
        <a:srgbClr val="00188F"/>
      </a:accent4>
      <a:accent5>
        <a:srgbClr val="7FBA00"/>
      </a:accent5>
      <a:accent6>
        <a:srgbClr val="FF8C00"/>
      </a:accent6>
      <a:hlink>
        <a:srgbClr val="000000"/>
      </a:hlink>
      <a:folHlink>
        <a:srgbClr val="0C0C0C"/>
      </a:folHlink>
    </a:clrScheme>
    <a:fontScheme name="Custom 2">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E34A28"/>
        </a:solidFill>
        <a:ln>
          <a:noFill/>
          <a:headEnd type="none" w="med" len="med"/>
          <a:tailEnd type="none" w="med" len="med"/>
        </a:ln>
        <a:effectLst/>
      </a:spPr>
      <a:bodyPr lIns="91440" tIns="91440" rIns="34294" bIns="34294" anchor="t" anchorCtr="0"/>
      <a:lstStyle>
        <a:defPPr defTabSz="932406">
          <a:defRPr sz="1600" spc="-102"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none" rtlCol="0">
        <a:spAutoFit/>
      </a:bodyPr>
      <a:lstStyle>
        <a:defPPr>
          <a:defRPr sz="2400" dirty="0" smtClean="0">
            <a:gradFill>
              <a:gsLst>
                <a:gs pos="0">
                  <a:schemeClr val="tx1"/>
                </a:gs>
                <a:gs pos="100000">
                  <a:schemeClr val="tx1"/>
                </a:gs>
              </a:gsLst>
              <a:lin ang="5400000" scaled="0"/>
            </a:gradFill>
          </a:defRPr>
        </a:defPPr>
      </a:lstStyle>
    </a:txDef>
  </a:objectDefaults>
  <a:extraClrSchemeLst/>
  <a:extLst>
    <a:ext uri="{05A4C25C-085E-4340-85A3-A5531E510DB2}">
      <thm15:themeFamily xmlns:thm15="http://schemas.microsoft.com/office/thememl/2012/main" name="AZR324_MingfeiGeorge.potx" id="{DB338AD4-9DDC-4969-AD6F-7D33CCBF539F}" vid="{77D943FD-14B8-44E2-8654-45FFC5725295}"/>
    </a:ext>
  </a:extLst>
</a:theme>
</file>

<file path=ppt/theme/theme11.xml><?xml version="1.0" encoding="utf-8"?>
<a:theme xmlns:a="http://schemas.openxmlformats.org/drawingml/2006/main" name="2_TechEd_2013_Template_16x9">
  <a:themeElements>
    <a:clrScheme name="TechEd 2013 Template">
      <a:dk1>
        <a:srgbClr val="000000"/>
      </a:dk1>
      <a:lt1>
        <a:srgbClr val="FFFFFF"/>
      </a:lt1>
      <a:dk2>
        <a:srgbClr val="002050"/>
      </a:dk2>
      <a:lt2>
        <a:srgbClr val="FFFFFF"/>
      </a:lt2>
      <a:accent1>
        <a:srgbClr val="0072C6"/>
      </a:accent1>
      <a:accent2>
        <a:srgbClr val="DC3C00"/>
      </a:accent2>
      <a:accent3>
        <a:srgbClr val="505050"/>
      </a:accent3>
      <a:accent4>
        <a:srgbClr val="D2D2D2"/>
      </a:accent4>
      <a:accent5>
        <a:srgbClr val="7FBA00"/>
      </a:accent5>
      <a:accent6>
        <a:srgbClr val="007233"/>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R324_MingfeiGeorge.potx" id="{DB338AD4-9DDC-4969-AD6F-7D33CCBF539F}" vid="{1C51DB80-4D32-42E5-A883-DE1CB353FBB9}"/>
    </a:ext>
  </a:extLst>
</a:theme>
</file>

<file path=ppt/theme/theme12.xml><?xml version="1.0" encoding="utf-8"?>
<a:theme xmlns:a="http://schemas.openxmlformats.org/drawingml/2006/main" name="1_TechEd_2013_Template_16x9">
  <a:themeElements>
    <a:clrScheme name="TechEd 2013 Template">
      <a:dk1>
        <a:srgbClr val="000000"/>
      </a:dk1>
      <a:lt1>
        <a:srgbClr val="FFFFFF"/>
      </a:lt1>
      <a:dk2>
        <a:srgbClr val="002050"/>
      </a:dk2>
      <a:lt2>
        <a:srgbClr val="FFFFFF"/>
      </a:lt2>
      <a:accent1>
        <a:srgbClr val="0072C6"/>
      </a:accent1>
      <a:accent2>
        <a:srgbClr val="DC3C00"/>
      </a:accent2>
      <a:accent3>
        <a:srgbClr val="505050"/>
      </a:accent3>
      <a:accent4>
        <a:srgbClr val="D2D2D2"/>
      </a:accent4>
      <a:accent5>
        <a:srgbClr val="7FBA00"/>
      </a:accent5>
      <a:accent6>
        <a:srgbClr val="007233"/>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R324_MingfeiGeorge.potx" id="{DB338AD4-9DDC-4969-AD6F-7D33CCBF539F}" vid="{1C51DB80-4D32-42E5-A883-DE1CB353FBB9}"/>
    </a:ext>
  </a:extLst>
</a:theme>
</file>

<file path=ppt/theme/theme13.xml><?xml version="1.0" encoding="utf-8"?>
<a:theme xmlns:a="http://schemas.openxmlformats.org/drawingml/2006/main" name="3_5-30405_Build_Template_16x9_LightBlue_Color_Background">
  <a:themeElements>
    <a:clrScheme name="Build - Light Blue">
      <a:dk1>
        <a:srgbClr val="000000"/>
      </a:dk1>
      <a:lt1>
        <a:srgbClr val="FFFFFF"/>
      </a:lt1>
      <a:dk2>
        <a:srgbClr val="00BCF2"/>
      </a:dk2>
      <a:lt2>
        <a:srgbClr val="FFFFFF"/>
      </a:lt2>
      <a:accent1>
        <a:srgbClr val="00188F"/>
      </a:accent1>
      <a:accent2>
        <a:srgbClr val="9B4F96"/>
      </a:accent2>
      <a:accent3>
        <a:srgbClr val="E34A28"/>
      </a:accent3>
      <a:accent4>
        <a:srgbClr val="00D8CC"/>
      </a:accent4>
      <a:accent5>
        <a:srgbClr val="7FBA00"/>
      </a:accent5>
      <a:accent6>
        <a:srgbClr val="FF8C00"/>
      </a:accent6>
      <a:hlink>
        <a:srgbClr val="00188F"/>
      </a:hlink>
      <a:folHlink>
        <a:srgbClr val="00188F"/>
      </a:folHlink>
    </a:clrScheme>
    <a:fontScheme name="Custom 2">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E34A28"/>
        </a:solidFill>
        <a:ln>
          <a:noFill/>
          <a:headEnd type="none" w="med" len="med"/>
          <a:tailEnd type="none" w="med" len="med"/>
        </a:ln>
        <a:effectLst/>
      </a:spPr>
      <a:bodyPr lIns="91440" tIns="91440" rIns="34294" bIns="34294" anchor="t" anchorCtr="0"/>
      <a:lstStyle>
        <a:defPPr defTabSz="932406">
          <a:defRPr sz="1600" spc="-102"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none" rtlCol="0">
        <a:spAutoFit/>
      </a:bodyPr>
      <a:lstStyle>
        <a:defPPr>
          <a:defRPr sz="2400" dirty="0" smtClean="0">
            <a:gradFill>
              <a:gsLst>
                <a:gs pos="0">
                  <a:schemeClr val="tx1"/>
                </a:gs>
                <a:gs pos="100000">
                  <a:schemeClr val="tx1"/>
                </a:gs>
              </a:gsLst>
              <a:lin ang="5400000" scaled="0"/>
            </a:gradFill>
          </a:defRPr>
        </a:defPPr>
      </a:lstStyle>
    </a:txDef>
  </a:objectDefaults>
  <a:extraClrSchemeLst/>
  <a:extLst>
    <a:ext uri="{05A4C25C-085E-4340-85A3-A5531E510DB2}">
      <thm15:themeFamily xmlns:thm15="http://schemas.microsoft.com/office/thememl/2012/main" name="AZR324_MingfeiGeorge.potx" id="{DB338AD4-9DDC-4969-AD6F-7D33CCBF539F}" vid="{71A47D93-AA73-4407-BA74-1AF7113CDBA9}"/>
    </a:ext>
  </a:extLst>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5.xml><?xml version="1.0" encoding="utf-8"?>
<a:theme xmlns:a="http://schemas.openxmlformats.org/drawingml/2006/main" name="1_5-30426_BUILD_2013_Template_White">
  <a:themeElements>
    <a:clrScheme name="Build 2013 Template">
      <a:dk1>
        <a:srgbClr val="000000"/>
      </a:dk1>
      <a:lt1>
        <a:srgbClr val="FFFFFF"/>
      </a:lt1>
      <a:dk2>
        <a:srgbClr val="00188F"/>
      </a:dk2>
      <a:lt2>
        <a:srgbClr val="FFFFFF"/>
      </a:lt2>
      <a:accent1>
        <a:srgbClr val="00188F"/>
      </a:accent1>
      <a:accent2>
        <a:srgbClr val="00BCF2"/>
      </a:accent2>
      <a:accent3>
        <a:srgbClr val="9B4F96"/>
      </a:accent3>
      <a:accent4>
        <a:srgbClr val="7FBA00"/>
      </a:accent4>
      <a:accent5>
        <a:srgbClr val="FF8C00"/>
      </a:accent5>
      <a:accent6>
        <a:srgbClr val="00D8CC"/>
      </a:accent6>
      <a:hlink>
        <a:srgbClr val="00BCF2"/>
      </a:hlink>
      <a:folHlink>
        <a:srgbClr val="00BCF2"/>
      </a:folHlink>
    </a:clrScheme>
    <a:fontScheme name="Custom 2">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00188F"/>
        </a:solidFill>
        <a:ln>
          <a:noFill/>
          <a:headEnd type="none" w="med" len="med"/>
          <a:tailEnd type="none" w="med" len="med"/>
        </a:ln>
        <a:effectLst/>
      </a:spPr>
      <a:bodyPr lIns="91440" tIns="91440" rIns="34294" bIns="34294" anchor="t" anchorCtr="0"/>
      <a:lstStyle>
        <a:defPPr defTabSz="932406">
          <a:defRPr sz="1600" spc="-102"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none" rtlCol="0">
        <a:spAutoFit/>
      </a:bodyPr>
      <a:lstStyle>
        <a:defPPr>
          <a:defRPr sz="2400" dirty="0" smtClean="0">
            <a:gradFill>
              <a:gsLst>
                <a:gs pos="0">
                  <a:schemeClr val="tx1">
                    <a:lumMod val="75000"/>
                    <a:lumOff val="25000"/>
                  </a:schemeClr>
                </a:gs>
                <a:gs pos="100000">
                  <a:schemeClr val="tx1">
                    <a:lumMod val="75000"/>
                    <a:lumOff val="25000"/>
                  </a:schemeClr>
                </a:gs>
              </a:gsLst>
              <a:lin ang="5400000" scaled="0"/>
            </a:gradFill>
          </a:defRPr>
        </a:defPPr>
      </a:lstStyle>
    </a:txDef>
  </a:objectDefaults>
  <a:extraClrSchemeLst/>
  <a:extLst>
    <a:ext uri="{05A4C25C-085E-4340-85A3-A5531E510DB2}">
      <thm15:themeFamily xmlns:thm15="http://schemas.microsoft.com/office/thememl/2012/main" name="Build_2013_Template_16x9" id="{F0E36718-832C-4AEA-8417-41A66B189204}" vid="{161FDC1C-887D-4D37-A3B8-501A0D7FCE91}"/>
    </a:ext>
  </a:extLst>
</a:theme>
</file>

<file path=ppt/theme/theme16.xml><?xml version="1.0" encoding="utf-8"?>
<a:theme xmlns:a="http://schemas.openxmlformats.org/drawingml/2006/main" name="5-30499_SPC_2014_Exec_Template_16x9">
  <a:themeElements>
    <a:clrScheme name="SPC 2014">
      <a:dk1>
        <a:srgbClr val="505050"/>
      </a:dk1>
      <a:lt1>
        <a:srgbClr val="FFFFFF"/>
      </a:lt1>
      <a:dk2>
        <a:srgbClr val="0072C6"/>
      </a:dk2>
      <a:lt2>
        <a:srgbClr val="E6E6E6"/>
      </a:lt2>
      <a:accent1>
        <a:srgbClr val="00188F"/>
      </a:accent1>
      <a:accent2>
        <a:srgbClr val="00BCF2"/>
      </a:accent2>
      <a:accent3>
        <a:srgbClr val="6DC2E9"/>
      </a:accent3>
      <a:accent4>
        <a:srgbClr val="DC3C00"/>
      </a:accent4>
      <a:accent5>
        <a:srgbClr val="007233"/>
      </a:accent5>
      <a:accent6>
        <a:srgbClr val="442359"/>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PC14 - Office Video Session.potx" id="{69D5BDCC-0189-48F0-B342-E896D1489FE9}" vid="{49B08827-E040-4AD1-B92C-A64F5E7D814C}"/>
    </a:ext>
  </a:extLst>
</a:theme>
</file>

<file path=ppt/theme/theme17.xml><?xml version="1.0" encoding="utf-8"?>
<a:theme xmlns:a="http://schemas.openxmlformats.org/drawingml/2006/main" name="1_5-30499_SPC_2014_Exec_Template_16x9">
  <a:themeElements>
    <a:clrScheme name="SPC 2014">
      <a:dk1>
        <a:srgbClr val="505050"/>
      </a:dk1>
      <a:lt1>
        <a:srgbClr val="FFFFFF"/>
      </a:lt1>
      <a:dk2>
        <a:srgbClr val="0072C6"/>
      </a:dk2>
      <a:lt2>
        <a:srgbClr val="E6E6E6"/>
      </a:lt2>
      <a:accent1>
        <a:srgbClr val="00188F"/>
      </a:accent1>
      <a:accent2>
        <a:srgbClr val="00BCF2"/>
      </a:accent2>
      <a:accent3>
        <a:srgbClr val="6DC2E9"/>
      </a:accent3>
      <a:accent4>
        <a:srgbClr val="DC3C00"/>
      </a:accent4>
      <a:accent5>
        <a:srgbClr val="007233"/>
      </a:accent5>
      <a:accent6>
        <a:srgbClr val="442359"/>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harePoint_Conference_2014_Exec_Template" id="{F96B0763-F710-416C-8427-3D71E10E9EFE}" vid="{CF1F79E0-1728-4D1E-8884-199306FDD0CE}"/>
    </a:ext>
  </a:extLst>
</a:theme>
</file>

<file path=ppt/theme/theme1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5-30426_BUILD_2013_Template_D.Blue">
  <a:themeElements>
    <a:clrScheme name="Build 2013 Template">
      <a:dk1>
        <a:srgbClr val="000000"/>
      </a:dk1>
      <a:lt1>
        <a:srgbClr val="FFFFFF"/>
      </a:lt1>
      <a:dk2>
        <a:srgbClr val="00188F"/>
      </a:dk2>
      <a:lt2>
        <a:srgbClr val="FFFFFF"/>
      </a:lt2>
      <a:accent1>
        <a:srgbClr val="00188F"/>
      </a:accent1>
      <a:accent2>
        <a:srgbClr val="00BCF2"/>
      </a:accent2>
      <a:accent3>
        <a:srgbClr val="9B4F96"/>
      </a:accent3>
      <a:accent4>
        <a:srgbClr val="7FBA00"/>
      </a:accent4>
      <a:accent5>
        <a:srgbClr val="FF8C00"/>
      </a:accent5>
      <a:accent6>
        <a:srgbClr val="00D8CC"/>
      </a:accent6>
      <a:hlink>
        <a:srgbClr val="00BCF2"/>
      </a:hlink>
      <a:folHlink>
        <a:srgbClr val="00BCF2"/>
      </a:folHlink>
    </a:clrScheme>
    <a:fontScheme name="Custom 2">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00188F"/>
        </a:solidFill>
        <a:ln>
          <a:noFill/>
          <a:headEnd type="none" w="med" len="med"/>
          <a:tailEnd type="none" w="med" len="med"/>
        </a:ln>
        <a:effectLst/>
      </a:spPr>
      <a:bodyPr lIns="91440" tIns="91440" rIns="34294" bIns="34294" anchor="t" anchorCtr="0"/>
      <a:lstStyle>
        <a:defPPr defTabSz="932406">
          <a:defRPr sz="1600" spc="-102"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none" rtlCol="0">
        <a:spAutoFit/>
      </a:bodyPr>
      <a:lstStyle>
        <a:defPPr>
          <a:defRPr sz="2400" dirty="0" smtClean="0">
            <a:gradFill>
              <a:gsLst>
                <a:gs pos="0">
                  <a:schemeClr val="tx1">
                    <a:lumMod val="75000"/>
                    <a:lumOff val="25000"/>
                  </a:schemeClr>
                </a:gs>
                <a:gs pos="100000">
                  <a:schemeClr val="tx1">
                    <a:lumMod val="75000"/>
                    <a:lumOff val="25000"/>
                  </a:schemeClr>
                </a:gs>
              </a:gsLst>
              <a:lin ang="5400000" scaled="0"/>
            </a:gradFill>
          </a:defRPr>
        </a:defPPr>
      </a:lstStyle>
    </a:txDef>
  </a:objectDefaults>
  <a:extraClrSchemeLst/>
  <a:extLst>
    <a:ext uri="{05A4C25C-085E-4340-85A3-A5531E510DB2}">
      <thm15:themeFamily xmlns:thm15="http://schemas.microsoft.com/office/thememl/2012/main" name="Build_2013_Template_16x9" id="{F0E36718-832C-4AEA-8417-41A66B189204}" vid="{406DC43E-3286-418B-B3CF-9AE2AA3691B2}"/>
    </a:ext>
  </a:extLst>
</a:theme>
</file>

<file path=ppt/theme/theme3.xml><?xml version="1.0" encoding="utf-8"?>
<a:theme xmlns:a="http://schemas.openxmlformats.org/drawingml/2006/main" name="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4.xml><?xml version="1.0" encoding="utf-8"?>
<a:theme xmlns:a="http://schemas.openxmlformats.org/drawingml/2006/main" name="4_5-30405_Build_Template_16x9_White_Background">
  <a:themeElements>
    <a:clrScheme name="Build">
      <a:dk1>
        <a:srgbClr val="000000"/>
      </a:dk1>
      <a:lt1>
        <a:srgbClr val="FFFFFF"/>
      </a:lt1>
      <a:dk2>
        <a:srgbClr val="00BCF2"/>
      </a:dk2>
      <a:lt2>
        <a:srgbClr val="FFFFFF"/>
      </a:lt2>
      <a:accent1>
        <a:srgbClr val="00BCF2"/>
      </a:accent1>
      <a:accent2>
        <a:srgbClr val="9B4F96"/>
      </a:accent2>
      <a:accent3>
        <a:srgbClr val="E81123"/>
      </a:accent3>
      <a:accent4>
        <a:srgbClr val="00188F"/>
      </a:accent4>
      <a:accent5>
        <a:srgbClr val="7FBA00"/>
      </a:accent5>
      <a:accent6>
        <a:srgbClr val="FF8C00"/>
      </a:accent6>
      <a:hlink>
        <a:srgbClr val="000000"/>
      </a:hlink>
      <a:folHlink>
        <a:srgbClr val="0C0C0C"/>
      </a:folHlink>
    </a:clrScheme>
    <a:fontScheme name="Custom 2">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E34A28"/>
        </a:solidFill>
        <a:ln>
          <a:noFill/>
          <a:headEnd type="none" w="med" len="med"/>
          <a:tailEnd type="none" w="med" len="med"/>
        </a:ln>
        <a:effectLst/>
      </a:spPr>
      <a:bodyPr lIns="91440" tIns="91440" rIns="34294" bIns="34294" anchor="t" anchorCtr="0"/>
      <a:lstStyle>
        <a:defPPr defTabSz="932406">
          <a:defRPr sz="1600" spc="-102"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none" rtlCol="0">
        <a:spAutoFit/>
      </a:bodyPr>
      <a:lstStyle>
        <a:defPPr>
          <a:defRPr sz="2400" dirty="0" smtClean="0">
            <a:gradFill>
              <a:gsLst>
                <a:gs pos="0">
                  <a:schemeClr val="tx1"/>
                </a:gs>
                <a:gs pos="100000">
                  <a:schemeClr val="tx1"/>
                </a:gs>
              </a:gsLst>
              <a:lin ang="5400000" scaled="0"/>
            </a:gradFill>
          </a:defRPr>
        </a:defPPr>
      </a:lstStyle>
    </a:txDef>
  </a:objectDefaults>
  <a:extraClrSchemeLst/>
</a:theme>
</file>

<file path=ppt/theme/theme5.xml><?xml version="1.0" encoding="utf-8"?>
<a:theme xmlns:a="http://schemas.openxmlformats.org/drawingml/2006/main" name="2_5-30405_Build_Template_16x9_LightBlue_Color_Background">
  <a:themeElements>
    <a:clrScheme name="Build - Light Blue">
      <a:dk1>
        <a:srgbClr val="000000"/>
      </a:dk1>
      <a:lt1>
        <a:srgbClr val="FFFFFF"/>
      </a:lt1>
      <a:dk2>
        <a:srgbClr val="00BCF2"/>
      </a:dk2>
      <a:lt2>
        <a:srgbClr val="FFFFFF"/>
      </a:lt2>
      <a:accent1>
        <a:srgbClr val="00188F"/>
      </a:accent1>
      <a:accent2>
        <a:srgbClr val="9B4F96"/>
      </a:accent2>
      <a:accent3>
        <a:srgbClr val="E34A28"/>
      </a:accent3>
      <a:accent4>
        <a:srgbClr val="00D8CC"/>
      </a:accent4>
      <a:accent5>
        <a:srgbClr val="7FBA00"/>
      </a:accent5>
      <a:accent6>
        <a:srgbClr val="FF8C00"/>
      </a:accent6>
      <a:hlink>
        <a:srgbClr val="00188F"/>
      </a:hlink>
      <a:folHlink>
        <a:srgbClr val="00188F"/>
      </a:folHlink>
    </a:clrScheme>
    <a:fontScheme name="Custom 2">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E34A28"/>
        </a:solidFill>
        <a:ln>
          <a:noFill/>
          <a:headEnd type="none" w="med" len="med"/>
          <a:tailEnd type="none" w="med" len="med"/>
        </a:ln>
        <a:effectLst/>
      </a:spPr>
      <a:bodyPr lIns="91440" tIns="91440" rIns="34294" bIns="34294" anchor="t" anchorCtr="0"/>
      <a:lstStyle>
        <a:defPPr defTabSz="932406">
          <a:defRPr sz="1600" spc="-102"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none" rtlCol="0">
        <a:spAutoFit/>
      </a:bodyPr>
      <a:lstStyle>
        <a:defPPr>
          <a:defRPr sz="2400" dirty="0" smtClean="0">
            <a:gradFill>
              <a:gsLst>
                <a:gs pos="0">
                  <a:schemeClr val="tx1"/>
                </a:gs>
                <a:gs pos="100000">
                  <a:schemeClr val="tx1"/>
                </a:gs>
              </a:gsLst>
              <a:lin ang="5400000" scaled="0"/>
            </a:gradFill>
          </a:defRPr>
        </a:defPPr>
      </a:lstStyle>
    </a:txDef>
  </a:objectDefaults>
  <a:extraClrSchemeLst/>
</a:theme>
</file>

<file path=ppt/theme/theme6.xml><?xml version="1.0" encoding="utf-8"?>
<a:theme xmlns:a="http://schemas.openxmlformats.org/drawingml/2006/main" name="1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7.xml><?xml version="1.0" encoding="utf-8"?>
<a:theme xmlns:a="http://schemas.openxmlformats.org/drawingml/2006/main" name="2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8.xml><?xml version="1.0" encoding="utf-8"?>
<a:theme xmlns:a="http://schemas.openxmlformats.org/drawingml/2006/main" name="3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9.xml><?xml version="1.0" encoding="utf-8"?>
<a:theme xmlns:a="http://schemas.openxmlformats.org/drawingml/2006/main" name="2_5-30426_BUILD_2013_Template_White">
  <a:themeElements>
    <a:clrScheme name="Build 2013 Template">
      <a:dk1>
        <a:srgbClr val="000000"/>
      </a:dk1>
      <a:lt1>
        <a:srgbClr val="FFFFFF"/>
      </a:lt1>
      <a:dk2>
        <a:srgbClr val="00188F"/>
      </a:dk2>
      <a:lt2>
        <a:srgbClr val="FFFFFF"/>
      </a:lt2>
      <a:accent1>
        <a:srgbClr val="00188F"/>
      </a:accent1>
      <a:accent2>
        <a:srgbClr val="00BCF2"/>
      </a:accent2>
      <a:accent3>
        <a:srgbClr val="9B4F96"/>
      </a:accent3>
      <a:accent4>
        <a:srgbClr val="7FBA00"/>
      </a:accent4>
      <a:accent5>
        <a:srgbClr val="FF8C00"/>
      </a:accent5>
      <a:accent6>
        <a:srgbClr val="00D8CC"/>
      </a:accent6>
      <a:hlink>
        <a:srgbClr val="00BCF2"/>
      </a:hlink>
      <a:folHlink>
        <a:srgbClr val="00BCF2"/>
      </a:folHlink>
    </a:clrScheme>
    <a:fontScheme name="Custom 2">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00188F"/>
        </a:solidFill>
        <a:ln>
          <a:noFill/>
          <a:headEnd type="none" w="med" len="med"/>
          <a:tailEnd type="none" w="med" len="med"/>
        </a:ln>
        <a:effectLst/>
      </a:spPr>
      <a:bodyPr lIns="91440" tIns="91440" rIns="34294" bIns="34294" anchor="t" anchorCtr="0"/>
      <a:lstStyle>
        <a:defPPr defTabSz="932406">
          <a:defRPr sz="1600" spc="-102"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none" rtlCol="0">
        <a:spAutoFit/>
      </a:bodyPr>
      <a:lstStyle>
        <a:defPPr>
          <a:defRPr sz="2400" dirty="0" smtClean="0">
            <a:gradFill>
              <a:gsLst>
                <a:gs pos="0">
                  <a:schemeClr val="tx1">
                    <a:lumMod val="75000"/>
                    <a:lumOff val="25000"/>
                  </a:schemeClr>
                </a:gs>
                <a:gs pos="100000">
                  <a:schemeClr val="tx1">
                    <a:lumMod val="75000"/>
                    <a:lumOff val="25000"/>
                  </a:schemeClr>
                </a:gs>
              </a:gsLst>
              <a:lin ang="5400000" scaled="0"/>
            </a:gradFill>
          </a:defRPr>
        </a:defPPr>
      </a:lstStyle>
    </a:txDef>
  </a:objectDefaults>
  <a:extraClrSchemeLst/>
  <a:extLst>
    <a:ext uri="{05A4C25C-085E-4340-85A3-A5531E510DB2}">
      <thm15:themeFamily xmlns:thm15="http://schemas.microsoft.com/office/thememl/2012/main" name="AZR324_MingfeiGeorge.potx" id="{DB338AD4-9DDC-4969-AD6F-7D33CCBF539F}" vid="{0C0E26E6-E62C-4012-9BA1-D861250DEF01}"/>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PresentationsDoc" ma:contentTypeID="0x010100B88FC3ECA26D1C46B3C4C83281D2EB9C003BBE479AF4108146A616B6B5E7069DBC" ma:contentTypeVersion="61" ma:contentTypeDescription="" ma:contentTypeScope="" ma:versionID="89fe5faf2f25a24617a4f509b32cc989">
  <xsd:schema xmlns:xsd="http://www.w3.org/2001/XMLSchema" xmlns:xs="http://www.w3.org/2001/XMLSchema" xmlns:p="http://schemas.microsoft.com/office/2006/metadata/properties" xmlns:ns2="2295e2e7-0eeb-498e-8716-217bb2ee6ee3" xmlns:ns3="230e9df3-be65-4c73-a93b-d1236ebd677e" xmlns:ns4="8b529f77-48ab-4581-b468-93f09345b8aa" targetNamespace="http://schemas.microsoft.com/office/2006/metadata/properties" ma:root="true" ma:fieldsID="dfcb5511298a0ed35e170e5fd997f4f9" ns2:_="" ns3:_="" ns4:_="">
    <xsd:import namespace="2295e2e7-0eeb-498e-8716-217bb2ee6ee3"/>
    <xsd:import namespace="230e9df3-be65-4c73-a93b-d1236ebd677e"/>
    <xsd:import namespace="8b529f77-48ab-4581-b468-93f09345b8aa"/>
    <xsd:element name="properties">
      <xsd:complexType>
        <xsd:sequence>
          <xsd:element name="documentManagement">
            <xsd:complexType>
              <xsd:all>
                <xsd:element ref="ns2:Event_x0020_Start_x0020_Date" minOccurs="0"/>
                <xsd:element ref="ns2:Event_x0020_End_x0020_Date" minOccurs="0"/>
                <xsd:element ref="ns2:Presentation_x0020_Date" minOccurs="0"/>
                <xsd:element ref="ns2:MS_x0020_Speaker" minOccurs="0"/>
                <xsd:element ref="ns2:External_x0020_Speaker" minOccurs="0"/>
                <xsd:element ref="ns2:Session_x0020_Code" minOccurs="0"/>
                <xsd:element ref="ns2:MS_x0020_Content_x0020_Owner" minOccurs="0"/>
                <xsd:element ref="ns3:TaxCatchAll" minOccurs="0"/>
                <xsd:element ref="ns2:ProductTaxHTField0" minOccurs="0"/>
                <xsd:element ref="ns3:TaxCatchAllLabel" minOccurs="0"/>
                <xsd:element ref="ns2:CampaignTaxHTField0" minOccurs="0"/>
                <xsd:element ref="ns2:TrackTaxHTField0" minOccurs="0"/>
                <xsd:element ref="ns2:Event_x0020_VenueTaxHTField0" minOccurs="0"/>
                <xsd:element ref="ns4:AudienceTaxHTField0" minOccurs="0"/>
                <xsd:element ref="ns2:Event_x0020_LocationTaxHTField0" minOccurs="0"/>
                <xsd:element ref="ns2:Event1TaxHTField0"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295e2e7-0eeb-498e-8716-217bb2ee6ee3" elementFormDefault="qualified">
    <xsd:import namespace="http://schemas.microsoft.com/office/2006/documentManagement/types"/>
    <xsd:import namespace="http://schemas.microsoft.com/office/infopath/2007/PartnerControls"/>
    <xsd:element name="Event_x0020_Start_x0020_Date" ma:index="5" nillable="true" ma:displayName="Event Start Date" ma:format="DateOnly" ma:internalName="Event_x0020_Start_x0020_Date">
      <xsd:simpleType>
        <xsd:restriction base="dms:DateTime"/>
      </xsd:simpleType>
    </xsd:element>
    <xsd:element name="Event_x0020_End_x0020_Date" ma:index="6" nillable="true" ma:displayName="Event End Date" ma:format="DateOnly" ma:internalName="Event_x0020_End_x0020_Date">
      <xsd:simpleType>
        <xsd:restriction base="dms:DateTime"/>
      </xsd:simpleType>
    </xsd:element>
    <xsd:element name="Presentation_x0020_Date" ma:index="7" nillable="true" ma:displayName="Presentation Date" ma:format="DateOnly" ma:internalName="Presentation_x0020_Date" ma:readOnly="false">
      <xsd:simpleType>
        <xsd:restriction base="dms:DateTime"/>
      </xsd:simpleType>
    </xsd:element>
    <xsd:element name="MS_x0020_Speaker" ma:index="8" nillable="true" ma:displayName="MS Speaker" ma:list="UserInfo" ma:SharePointGroup="0" ma:internalName="MS_x0020_Speak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9" nillable="true" ma:displayName="Speaker" ma:internalName="External_x0020_Speaker">
      <xsd:simpleType>
        <xsd:restriction base="dms:Text">
          <xsd:maxLength value="255"/>
        </xsd:restriction>
      </xsd:simpleType>
    </xsd:element>
    <xsd:element name="Session_x0020_Code" ma:index="13" nillable="true" ma:displayName="Session Code" ma:internalName="Session_x0020_Code" ma:readOnly="false">
      <xsd:simpleType>
        <xsd:restriction base="dms:Text">
          <xsd:maxLength value="255"/>
        </xsd:restriction>
      </xsd:simpleType>
    </xsd:element>
    <xsd:element name="MS_x0020_Content_x0020_Owner" ma:index="15"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ProductTaxHTField0" ma:index="19" nillable="true" ma:taxonomy="true" ma:internalName="ProductTaxHTField0" ma:taxonomyFieldName="Product" ma:displayName="Product" ma:default="" ma:fieldId="{59a4a0b0-ed64-4542-a55e-4a6c70bd0ce0}" ma:taxonomyMulti="true" ma:sspId="e385fb40-52d4-4fae-9c5b-3e8ff8a5878e" ma:termSetId="e8298524-23d5-441d-8e61-21bed1c2c470" ma:anchorId="00000000-0000-0000-0000-000000000000" ma:open="false" ma:isKeyword="false">
      <xsd:complexType>
        <xsd:sequence>
          <xsd:element ref="pc:Terms" minOccurs="0" maxOccurs="1"/>
        </xsd:sequence>
      </xsd:complexType>
    </xsd:element>
    <xsd:element name="CampaignTaxHTField0" ma:index="22" nillable="true" ma:taxonomy="true" ma:internalName="CampaignTaxHTField0" ma:taxonomyFieldName="Campaign" ma:displayName="Campaign" ma:default="" ma:fieldId="{bcb0c99d-b00c-42c6-a16b-e1e19731231d}" ma:taxonomyMulti="true" ma:sspId="e385fb40-52d4-4fae-9c5b-3e8ff8a5878e" ma:termSetId="eb6054b1-3a98-4c79-97b4-d20150dd266e" ma:anchorId="a7bf803d-fc4f-4bb4-903c-88e76437cc17" ma:open="false" ma:isKeyword="false">
      <xsd:complexType>
        <xsd:sequence>
          <xsd:element ref="pc:Terms" minOccurs="0" maxOccurs="1"/>
        </xsd:sequence>
      </xsd:complexType>
    </xsd:element>
    <xsd:element name="TrackTaxHTField0" ma:index="23" nillable="true" ma:taxonomy="true" ma:internalName="TrackTaxHTField0" ma:taxonomyFieldName="Track" ma:displayName="Track" ma:readOnly="false" ma:default="" ma:fieldId="{95cacdfb-fc4c-4855-b7e7-906e6cf614c7}" ma:sspId="e385fb40-52d4-4fae-9c5b-3e8ff8a5878e" ma:termSetId="0e8a185d-72dd-4c1d-8327-06082ee7fbb4" ma:anchorId="00000000-0000-0000-0000-000000000000" ma:open="false" ma:isKeyword="false">
      <xsd:complexType>
        <xsd:sequence>
          <xsd:element ref="pc:Terms" minOccurs="0" maxOccurs="1"/>
        </xsd:sequence>
      </xsd:complexType>
    </xsd:element>
    <xsd:element name="Event_x0020_VenueTaxHTField0" ma:index="25" nillable="true" ma:taxonomy="true" ma:internalName="Event_x0020_VenueTaxHTField0" ma:taxonomyFieldName="Event_x0020_Venue" ma:displayName="Event Venue" ma:default="" ma:fieldId="{72225233-bea3-47c9-bcc0-70aff672e91a}" ma:sspId="e385fb40-52d4-4fae-9c5b-3e8ff8a5878e" ma:termSetId="8280d8e6-c94b-487a-bd8b-a7d74984b60f" ma:anchorId="00000000-0000-0000-0000-000000000000" ma:open="false" ma:isKeyword="false">
      <xsd:complexType>
        <xsd:sequence>
          <xsd:element ref="pc:Terms" minOccurs="0" maxOccurs="1"/>
        </xsd:sequence>
      </xsd:complexType>
    </xsd:element>
    <xsd:element name="Event_x0020_LocationTaxHTField0" ma:index="27" nillable="true" ma:taxonomy="true" ma:internalName="Event_x0020_LocationTaxHTField0" ma:taxonomyFieldName="Event_x0020_Location" ma:displayName="Event Location" ma:readOnly="false" ma:default="" ma:fieldId="{721246b6-18f0-4d78-9fb7-960f4884f52f}" ma:sspId="e385fb40-52d4-4fae-9c5b-3e8ff8a5878e" ma:termSetId="9f38d074-2cf4-4ed1-a6e5-5a4bce426041" ma:anchorId="00000000-0000-0000-0000-000000000000" ma:open="false" ma:isKeyword="false">
      <xsd:complexType>
        <xsd:sequence>
          <xsd:element ref="pc:Terms" minOccurs="0" maxOccurs="1"/>
        </xsd:sequence>
      </xsd:complexType>
    </xsd:element>
    <xsd:element name="Event1TaxHTField0" ma:index="30" nillable="true" ma:taxonomy="true" ma:internalName="Event1TaxHTField0" ma:taxonomyFieldName="Event1" ma:displayName="Event Name" ma:readOnly="false" ma:default="" ma:fieldId="{173efa96-a0c5-4b7e-a5c5-ebf0027a79b9}" ma:sspId="e385fb40-52d4-4fae-9c5b-3e8ff8a5878e" ma:termSetId="a93ddb37-2243-4aad-9cf2-0d00c5bfa8eb" ma:anchorId="00000000-0000-0000-0000-000000000000" ma:open="fals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18" nillable="true" ma:displayName="Taxonomy Catch All Column" ma:hidden="true" ma:list="{09db2fa7-4ee4-4bb3-80e9-fade681f539b}" ma:internalName="TaxCatchAll" ma:showField="CatchAllData" ma:web="2295e2e7-0eeb-498e-8716-217bb2ee6ee3">
      <xsd:complexType>
        <xsd:complexContent>
          <xsd:extension base="dms:MultiChoiceLookup">
            <xsd:sequence>
              <xsd:element name="Value" type="dms:Lookup" maxOccurs="unbounded" minOccurs="0" nillable="true"/>
            </xsd:sequence>
          </xsd:extension>
        </xsd:complexContent>
      </xsd:complexType>
    </xsd:element>
    <xsd:element name="TaxCatchAllLabel" ma:index="20" nillable="true" ma:displayName="Taxonomy Catch All Column1" ma:hidden="true" ma:list="{09db2fa7-4ee4-4bb3-80e9-fade681f539b}" ma:internalName="TaxCatchAllLabel" ma:readOnly="true" ma:showField="CatchAllDataLabel" ma:web="2295e2e7-0eeb-498e-8716-217bb2ee6ee3">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8b529f77-48ab-4581-b468-93f09345b8aa" elementFormDefault="qualified">
    <xsd:import namespace="http://schemas.microsoft.com/office/2006/documentManagement/types"/>
    <xsd:import namespace="http://schemas.microsoft.com/office/infopath/2007/PartnerControls"/>
    <xsd:element name="AudienceTaxHTField0" ma:index="26" nillable="true" ma:taxonomy="true" ma:internalName="AudienceTaxHTField0" ma:taxonomyFieldName="Audience" ma:displayName="Audience" ma:readOnly="false" ma:default="" ma:fieldId="{6a4ad93e-f836-4089-85dd-0b5a8d4c5063}" ma:taxonomyMulti="true" ma:sspId="e385fb40-52d4-4fae-9c5b-3e8ff8a5878e" ma:termSetId="147febbf-7221-47e1-ac97-bfa1a8e909cb" ma:anchorId="00000000-0000-0000-0000-000000000000" ma:open="false" ma:isKeyword="false">
      <xsd:complexType>
        <xsd:sequence>
          <xsd:element ref="pc:Terms" minOccurs="0" maxOccurs="1"/>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8"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TrackTaxHTField0 xmlns="2295e2e7-0eeb-498e-8716-217bb2ee6ee3">
      <Terms xmlns="http://schemas.microsoft.com/office/infopath/2007/PartnerControls"/>
    </TrackTaxHTField0>
    <CampaignTaxHTField0 xmlns="2295e2e7-0eeb-498e-8716-217bb2ee6ee3">
      <Terms xmlns="http://schemas.microsoft.com/office/infopath/2007/PartnerControls"/>
    </CampaignTaxHTField0>
    <Event_x0020_End_x0020_Date xmlns="2295e2e7-0eeb-498e-8716-217bb2ee6ee3">2013-06-28T07:00:00+00:00</Event_x0020_End_x0020_Date>
    <Event_x0020_Start_x0020_Date xmlns="2295e2e7-0eeb-498e-8716-217bb2ee6ee3">2013-06-26T07:00:00+00:00</Event_x0020_Start_x0020_Date>
    <MS_x0020_Speaker xmlns="2295e2e7-0eeb-498e-8716-217bb2ee6ee3">
      <UserInfo>
        <DisplayName/>
        <AccountId xsi:nil="true"/>
        <AccountType/>
      </UserInfo>
    </MS_x0020_Speaker>
    <External_x0020_Speaker xmlns="2295e2e7-0eeb-498e-8716-217bb2ee6ee3" xsi:nil="true"/>
    <Session_x0020_Code xmlns="2295e2e7-0eeb-498e-8716-217bb2ee6ee3" xsi:nil="true"/>
    <ProductTaxHTField0 xmlns="2295e2e7-0eeb-498e-8716-217bb2ee6ee3">
      <Terms xmlns="http://schemas.microsoft.com/office/infopath/2007/PartnerControls"/>
    </ProductTaxHTField0>
    <Presentation_x0020_Date xmlns="2295e2e7-0eeb-498e-8716-217bb2ee6ee3" xsi:nil="true"/>
    <Event_x0020_LocationTaxHTField0 xmlns="2295e2e7-0eeb-498e-8716-217bb2ee6ee3">
      <Terms xmlns="http://schemas.microsoft.com/office/infopath/2007/PartnerControls">
        <TermInfo xmlns="http://schemas.microsoft.com/office/infopath/2007/PartnerControls">
          <TermName xmlns="http://schemas.microsoft.com/office/infopath/2007/PartnerControls">San Francisco</TermName>
          <TermId xmlns="http://schemas.microsoft.com/office/infopath/2007/PartnerControls">84dfcb53-432b-499d-8965-93d483d36b4a</TermId>
        </TermInfo>
      </Terms>
    </Event_x0020_LocationTaxHTField0>
    <Event1TaxHTField0 xmlns="2295e2e7-0eeb-498e-8716-217bb2ee6ee3">
      <Terms xmlns="http://schemas.microsoft.com/office/infopath/2007/PartnerControls">
        <TermInfo xmlns="http://schemas.microsoft.com/office/infopath/2007/PartnerControls">
          <TermName xmlns="http://schemas.microsoft.com/office/infopath/2007/PartnerControls">BUILD</TermName>
          <TermId xmlns="http://schemas.microsoft.com/office/infopath/2007/PartnerControls">58542b36-5bf5-46a6-a53f-a41fb7a73785</TermId>
        </TermInfo>
      </Terms>
    </Event1TaxHTField0>
    <MS_x0020_Content_x0020_Owner xmlns="2295e2e7-0eeb-498e-8716-217bb2ee6ee3">
      <UserInfo>
        <DisplayName/>
        <AccountId xsi:nil="true"/>
        <AccountType/>
      </UserInfo>
    </MS_x0020_Content_x0020_Owner>
    <Event_x0020_VenueTaxHTField0 xmlns="2295e2e7-0eeb-498e-8716-217bb2ee6ee3">
      <Terms xmlns="http://schemas.microsoft.com/office/infopath/2007/PartnerControls"/>
    </Event_x0020_VenueTaxHTField0>
    <TaxCatchAll xmlns="230e9df3-be65-4c73-a93b-d1236ebd677e">
      <Value>497</Value>
      <Value>605</Value>
    </TaxCatchAll>
    <AudienceTaxHTField0 xmlns="8b529f77-48ab-4581-b468-93f09345b8aa">
      <Terms xmlns="http://schemas.microsoft.com/office/infopath/2007/PartnerControls"/>
    </AudienceTaxHTField0>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B689815-4B65-4FA2-B74B-E9A4DF6AE7A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295e2e7-0eeb-498e-8716-217bb2ee6ee3"/>
    <ds:schemaRef ds:uri="230e9df3-be65-4c73-a93b-d1236ebd677e"/>
    <ds:schemaRef ds:uri="8b529f77-48ab-4581-b468-93f09345b8a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990F116-B58F-4255-B05B-DA3808E0E5C6}">
  <ds:schemaRefs>
    <ds:schemaRef ds:uri="http://schemas.microsoft.com/office/2006/documentManagement/types"/>
    <ds:schemaRef ds:uri="http://www.w3.org/XML/1998/namespace"/>
    <ds:schemaRef ds:uri="http://purl.org/dc/dcmitype/"/>
    <ds:schemaRef ds:uri="http://purl.org/dc/terms/"/>
    <ds:schemaRef ds:uri="8b529f77-48ab-4581-b468-93f09345b8aa"/>
    <ds:schemaRef ds:uri="http://schemas.openxmlformats.org/package/2006/metadata/core-properties"/>
    <ds:schemaRef ds:uri="http://purl.org/dc/elements/1.1/"/>
    <ds:schemaRef ds:uri="http://schemas.microsoft.com/office/infopath/2007/PartnerControls"/>
    <ds:schemaRef ds:uri="230e9df3-be65-4c73-a93b-d1236ebd677e"/>
    <ds:schemaRef ds:uri="2295e2e7-0eeb-498e-8716-217bb2ee6ee3"/>
    <ds:schemaRef ds:uri="http://schemas.microsoft.com/office/2006/metadata/properties"/>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AZR549_Yan</Template>
  <TotalTime>13160</TotalTime>
  <Words>2054</Words>
  <Application>Microsoft Office PowerPoint</Application>
  <PresentationFormat>Custom</PresentationFormat>
  <Paragraphs>336</Paragraphs>
  <Slides>30</Slides>
  <Notes>9</Notes>
  <HiddenSlides>0</HiddenSlides>
  <MMClips>0</MMClips>
  <ScaleCrop>false</ScaleCrop>
  <HeadingPairs>
    <vt:vector size="6" baseType="variant">
      <vt:variant>
        <vt:lpstr>Fonts Used</vt:lpstr>
      </vt:variant>
      <vt:variant>
        <vt:i4>11</vt:i4>
      </vt:variant>
      <vt:variant>
        <vt:lpstr>Theme</vt:lpstr>
      </vt:variant>
      <vt:variant>
        <vt:i4>17</vt:i4>
      </vt:variant>
      <vt:variant>
        <vt:lpstr>Slide Titles</vt:lpstr>
      </vt:variant>
      <vt:variant>
        <vt:i4>30</vt:i4>
      </vt:variant>
    </vt:vector>
  </HeadingPairs>
  <TitlesOfParts>
    <vt:vector size="58" baseType="lpstr">
      <vt:lpstr>ＭＳ Ｐゴシック</vt:lpstr>
      <vt:lpstr>Arial</vt:lpstr>
      <vt:lpstr>Avenir LT Pro 45 Book</vt:lpstr>
      <vt:lpstr>Calibri</vt:lpstr>
      <vt:lpstr>Calibri Light</vt:lpstr>
      <vt:lpstr>Consolas</vt:lpstr>
      <vt:lpstr>Segoe UI</vt:lpstr>
      <vt:lpstr>Segoe UI Light</vt:lpstr>
      <vt:lpstr>Tekton Pro</vt:lpstr>
      <vt:lpstr>Trebuchet MS</vt:lpstr>
      <vt:lpstr>Wingdings</vt:lpstr>
      <vt:lpstr>5-30426_BUILD_2013_Template_White</vt:lpstr>
      <vt:lpstr>1_5-30426_BUILD_2013_Template_D.Blue</vt:lpstr>
      <vt:lpstr>MS1444_Windows Azure Template 16x9_r08b</vt:lpstr>
      <vt:lpstr>4_5-30405_Build_Template_16x9_White_Background</vt:lpstr>
      <vt:lpstr>2_5-30405_Build_Template_16x9_LightBlue_Color_Background</vt:lpstr>
      <vt:lpstr>1_MS1444_Windows Azure Template 16x9_r08b</vt:lpstr>
      <vt:lpstr>2_MS1444_Windows Azure Template 16x9_r08b</vt:lpstr>
      <vt:lpstr>3_MS1444_Windows Azure Template 16x9_r08b</vt:lpstr>
      <vt:lpstr>2_5-30426_BUILD_2013_Template_White</vt:lpstr>
      <vt:lpstr>5_5-30405_Build_Template_16x9_White_Background</vt:lpstr>
      <vt:lpstr>2_TechEd_2013_Template_16x9</vt:lpstr>
      <vt:lpstr>1_TechEd_2013_Template_16x9</vt:lpstr>
      <vt:lpstr>3_5-30405_Build_Template_16x9_LightBlue_Color_Background</vt:lpstr>
      <vt:lpstr>Office Theme</vt:lpstr>
      <vt:lpstr>1_5-30426_BUILD_2013_Template_White</vt:lpstr>
      <vt:lpstr>5-30499_SPC_2014_Exec_Template_16x9</vt:lpstr>
      <vt:lpstr>1_5-30499_SPC_2014_Exec_Template_16x9</vt:lpstr>
      <vt:lpstr>Construyendo aplicaciones Media con Microsoft Azure Media Services</vt:lpstr>
      <vt:lpstr>Agenda</vt:lpstr>
      <vt:lpstr>Introducción</vt:lpstr>
      <vt:lpstr>Conceptos de Media en general</vt:lpstr>
      <vt:lpstr>Desafíos</vt:lpstr>
      <vt:lpstr>PowerPoint Presentation</vt:lpstr>
      <vt:lpstr>Principales Características</vt:lpstr>
      <vt:lpstr>PowerPoint Presentation</vt:lpstr>
      <vt:lpstr>Paso #1: Carga de Contenidos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Live Streaming</vt:lpstr>
      <vt:lpstr>PowerPoint Presentation</vt:lpstr>
      <vt:lpstr>Demos Video-on-Demand (VOD) workflow Live Streaming workflow</vt:lpstr>
      <vt:lpstr>Nuevas Características (Preview)</vt:lpstr>
      <vt:lpstr>Live Encoding</vt:lpstr>
      <vt:lpstr>Dynamic Manifests</vt:lpstr>
      <vt:lpstr>Rendered Sub-Clips</vt:lpstr>
      <vt:lpstr>PowerPoint Presentation</vt:lpstr>
      <vt:lpstr>Muchas Gracias!</vt:lpstr>
    </vt:vector>
  </TitlesOfParts>
  <Company>Southworks</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Construyendo aplicaciones Media con Microsoft Azure Media Services</dc:title>
  <dc:creator>Mariano Converti</dc:creator>
  <cp:lastModifiedBy>Mariano Converti</cp:lastModifiedBy>
  <cp:revision>57</cp:revision>
  <dcterms:created xsi:type="dcterms:W3CDTF">2013-06-17T21:52:45Z</dcterms:created>
  <dcterms:modified xsi:type="dcterms:W3CDTF">2015-04-25T13:16:20Z</dcterms:modified>
</cp:coreProperties>
</file>